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7" r:id="rId2"/>
    <p:sldId id="272" r:id="rId3"/>
    <p:sldId id="260" r:id="rId4"/>
    <p:sldId id="261" r:id="rId5"/>
    <p:sldId id="262" r:id="rId6"/>
    <p:sldId id="274" r:id="rId7"/>
    <p:sldId id="263" r:id="rId8"/>
    <p:sldId id="264" r:id="rId9"/>
    <p:sldId id="275" r:id="rId10"/>
    <p:sldId id="265" r:id="rId11"/>
    <p:sldId id="266" r:id="rId12"/>
    <p:sldId id="267" r:id="rId13"/>
    <p:sldId id="276" r:id="rId14"/>
    <p:sldId id="268" r:id="rId15"/>
    <p:sldId id="269" r:id="rId16"/>
    <p:sldId id="277" r:id="rId17"/>
    <p:sldId id="1126" r:id="rId18"/>
    <p:sldId id="200757849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EC0A"/>
    <a:srgbClr val="018164"/>
    <a:srgbClr val="B3E701"/>
    <a:srgbClr val="1A3161"/>
    <a:srgbClr val="F8FAFA"/>
    <a:srgbClr val="FAB607"/>
    <a:srgbClr val="F942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0" autoAdjust="0"/>
    <p:restoredTop sz="94660"/>
  </p:normalViewPr>
  <p:slideViewPr>
    <p:cSldViewPr snapToGrid="0" showGuides="1">
      <p:cViewPr varScale="1">
        <p:scale>
          <a:sx n="86" d="100"/>
          <a:sy n="86" d="100"/>
        </p:scale>
        <p:origin x="120" y="354"/>
      </p:cViewPr>
      <p:guideLst/>
    </p:cSldViewPr>
  </p:slideViewPr>
  <p:notesTextViewPr>
    <p:cViewPr>
      <p:scale>
        <a:sx n="1" d="1"/>
        <a:sy n="1" d="1"/>
      </p:scale>
      <p:origin x="0" y="0"/>
    </p:cViewPr>
  </p:notesTextViewPr>
  <p:sorterViewPr>
    <p:cViewPr varScale="1">
      <p:scale>
        <a:sx n="1" d="1"/>
        <a:sy n="1" d="1"/>
      </p:scale>
      <p:origin x="0" y="-3744"/>
    </p:cViewPr>
  </p:sorterViewPr>
  <p:notesViewPr>
    <p:cSldViewPr snapToGrid="0" showGuides="1">
      <p:cViewPr varScale="1">
        <p:scale>
          <a:sx n="76" d="100"/>
          <a:sy n="76" d="100"/>
        </p:scale>
        <p:origin x="2376"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2F31B4F-FCAD-C8F7-D995-330319F4609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8B1D45F7-0ED2-03C8-A987-2DFD6DB81DE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D3E1E16-8F9F-45B8-88BE-B01F91DCA35A}" type="datetimeFigureOut">
              <a:rPr lang="zh-CN" altLang="en-US" smtClean="0"/>
              <a:t>2023/8/22</a:t>
            </a:fld>
            <a:endParaRPr lang="zh-CN" altLang="en-US"/>
          </a:p>
        </p:txBody>
      </p:sp>
      <p:sp>
        <p:nvSpPr>
          <p:cNvPr id="4" name="页脚占位符 3">
            <a:extLst>
              <a:ext uri="{FF2B5EF4-FFF2-40B4-BE49-F238E27FC236}">
                <a16:creationId xmlns:a16="http://schemas.microsoft.com/office/drawing/2014/main" id="{0597F6F4-92A6-FDBA-12D2-B03CAE12C45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887EC4DB-3677-9D64-D6DB-FA42FD32BDD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505F75D-753F-428B-9799-2CDDA6C89CB2}" type="slidenum">
              <a:rPr lang="zh-CN" altLang="en-US" smtClean="0"/>
              <a:t>‹#›</a:t>
            </a:fld>
            <a:endParaRPr lang="zh-CN" altLang="en-US"/>
          </a:p>
        </p:txBody>
      </p:sp>
    </p:spTree>
    <p:extLst>
      <p:ext uri="{BB962C8B-B14F-4D97-AF65-F5344CB8AC3E}">
        <p14:creationId xmlns:p14="http://schemas.microsoft.com/office/powerpoint/2010/main" val="1246487732"/>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63B67A-109C-40F2-A093-C99DD1B629AF}" type="datetimeFigureOut">
              <a:rPr lang="zh-CN" altLang="en-US" smtClean="0"/>
              <a:t>2023/8/22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C3B91B-794C-4A15-BA29-22ADF4D397A5}" type="slidenum">
              <a:rPr lang="zh-CN" altLang="en-US" smtClean="0"/>
              <a:t>‹#›</a:t>
            </a:fld>
            <a:endParaRPr lang="zh-CN" altLang="en-US"/>
          </a:p>
        </p:txBody>
      </p:sp>
    </p:spTree>
    <p:extLst>
      <p:ext uri="{BB962C8B-B14F-4D97-AF65-F5344CB8AC3E}">
        <p14:creationId xmlns:p14="http://schemas.microsoft.com/office/powerpoint/2010/main" val="131431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8750D1-2A00-9ABC-5AEF-4C52180E08C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4D30E91-0912-863F-63B6-5DCF802939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9DC590F-0129-8425-DF4B-C7CFDD3E5830}"/>
              </a:ext>
            </a:extLst>
          </p:cNvPr>
          <p:cNvSpPr>
            <a:spLocks noGrp="1"/>
          </p:cNvSpPr>
          <p:nvPr>
            <p:ph type="dt" sz="half" idx="10"/>
          </p:nvPr>
        </p:nvSpPr>
        <p:spPr/>
        <p:txBody>
          <a:bodyPr/>
          <a:lstStyle/>
          <a:p>
            <a:fld id="{680BA3CC-A205-4441-82F2-5A2B999B9E56}" type="datetimeFigureOut">
              <a:rPr lang="zh-CN" altLang="en-US" smtClean="0"/>
              <a:t>2023/8/22</a:t>
            </a:fld>
            <a:endParaRPr lang="zh-CN" altLang="en-US"/>
          </a:p>
        </p:txBody>
      </p:sp>
      <p:sp>
        <p:nvSpPr>
          <p:cNvPr id="5" name="页脚占位符 4">
            <a:extLst>
              <a:ext uri="{FF2B5EF4-FFF2-40B4-BE49-F238E27FC236}">
                <a16:creationId xmlns:a16="http://schemas.microsoft.com/office/drawing/2014/main" id="{F64762A1-CEA8-70CB-5F8F-6EB88DBDA6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3370566-D8D1-5B4B-6CB8-9FFEE4B88391}"/>
              </a:ext>
            </a:extLst>
          </p:cNvPr>
          <p:cNvSpPr>
            <a:spLocks noGrp="1"/>
          </p:cNvSpPr>
          <p:nvPr>
            <p:ph type="sldNum" sz="quarter" idx="12"/>
          </p:nvPr>
        </p:nvSpPr>
        <p:spPr/>
        <p:txBody>
          <a:bodyPr/>
          <a:lstStyle/>
          <a:p>
            <a:fld id="{FB7FF7DE-4D45-40C1-8304-5E0EEAC312E7}" type="slidenum">
              <a:rPr lang="zh-CN" altLang="en-US" smtClean="0"/>
              <a:t>‹#›</a:t>
            </a:fld>
            <a:endParaRPr lang="zh-CN" altLang="en-US"/>
          </a:p>
        </p:txBody>
      </p:sp>
    </p:spTree>
    <p:extLst>
      <p:ext uri="{BB962C8B-B14F-4D97-AF65-F5344CB8AC3E}">
        <p14:creationId xmlns:p14="http://schemas.microsoft.com/office/powerpoint/2010/main" val="9630930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015E75-5F40-C94C-0662-BE958F215B1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76AEF1F-C1AB-1393-0AE1-4AD4BE693EE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4AF9ACE-75ED-FA4B-86AB-B7FA23F9AB65}"/>
              </a:ext>
            </a:extLst>
          </p:cNvPr>
          <p:cNvSpPr>
            <a:spLocks noGrp="1"/>
          </p:cNvSpPr>
          <p:nvPr>
            <p:ph type="dt" sz="half" idx="10"/>
          </p:nvPr>
        </p:nvSpPr>
        <p:spPr/>
        <p:txBody>
          <a:bodyPr/>
          <a:lstStyle/>
          <a:p>
            <a:fld id="{680BA3CC-A205-4441-82F2-5A2B999B9E56}" type="datetimeFigureOut">
              <a:rPr lang="zh-CN" altLang="en-US" smtClean="0"/>
              <a:t>2023/8/22</a:t>
            </a:fld>
            <a:endParaRPr lang="zh-CN" altLang="en-US"/>
          </a:p>
        </p:txBody>
      </p:sp>
      <p:sp>
        <p:nvSpPr>
          <p:cNvPr id="5" name="页脚占位符 4">
            <a:extLst>
              <a:ext uri="{FF2B5EF4-FFF2-40B4-BE49-F238E27FC236}">
                <a16:creationId xmlns:a16="http://schemas.microsoft.com/office/drawing/2014/main" id="{81E9B2E4-70BB-746C-53A1-F1FCCB8AF93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8A06EFE-5134-C5B6-B43B-23CAECD9AF71}"/>
              </a:ext>
            </a:extLst>
          </p:cNvPr>
          <p:cNvSpPr>
            <a:spLocks noGrp="1"/>
          </p:cNvSpPr>
          <p:nvPr>
            <p:ph type="sldNum" sz="quarter" idx="12"/>
          </p:nvPr>
        </p:nvSpPr>
        <p:spPr/>
        <p:txBody>
          <a:bodyPr/>
          <a:lstStyle/>
          <a:p>
            <a:fld id="{FB7FF7DE-4D45-40C1-8304-5E0EEAC312E7}" type="slidenum">
              <a:rPr lang="zh-CN" altLang="en-US" smtClean="0"/>
              <a:t>‹#›</a:t>
            </a:fld>
            <a:endParaRPr lang="zh-CN" altLang="en-US"/>
          </a:p>
        </p:txBody>
      </p:sp>
    </p:spTree>
    <p:extLst>
      <p:ext uri="{BB962C8B-B14F-4D97-AF65-F5344CB8AC3E}">
        <p14:creationId xmlns:p14="http://schemas.microsoft.com/office/powerpoint/2010/main" val="1528754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1CB59E-8031-6AFA-9DED-58131870672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2673AA3-3C24-D8DA-E579-F73AE07ADB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4A419D8-8569-3731-DF92-07968C72C089}"/>
              </a:ext>
            </a:extLst>
          </p:cNvPr>
          <p:cNvSpPr>
            <a:spLocks noGrp="1"/>
          </p:cNvSpPr>
          <p:nvPr>
            <p:ph type="dt" sz="half" idx="10"/>
          </p:nvPr>
        </p:nvSpPr>
        <p:spPr/>
        <p:txBody>
          <a:bodyPr/>
          <a:lstStyle/>
          <a:p>
            <a:fld id="{680BA3CC-A205-4441-82F2-5A2B999B9E56}" type="datetimeFigureOut">
              <a:rPr lang="zh-CN" altLang="en-US" smtClean="0"/>
              <a:t>2023/8/22</a:t>
            </a:fld>
            <a:endParaRPr lang="zh-CN" altLang="en-US"/>
          </a:p>
        </p:txBody>
      </p:sp>
      <p:sp>
        <p:nvSpPr>
          <p:cNvPr id="5" name="页脚占位符 4">
            <a:extLst>
              <a:ext uri="{FF2B5EF4-FFF2-40B4-BE49-F238E27FC236}">
                <a16:creationId xmlns:a16="http://schemas.microsoft.com/office/drawing/2014/main" id="{F940735C-9ABD-D573-62A0-4DE4A7A39B1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5D664CD-86F5-BCA5-8DBA-AB09CB3015B3}"/>
              </a:ext>
            </a:extLst>
          </p:cNvPr>
          <p:cNvSpPr>
            <a:spLocks noGrp="1"/>
          </p:cNvSpPr>
          <p:nvPr>
            <p:ph type="sldNum" sz="quarter" idx="12"/>
          </p:nvPr>
        </p:nvSpPr>
        <p:spPr/>
        <p:txBody>
          <a:bodyPr/>
          <a:lstStyle/>
          <a:p>
            <a:fld id="{FB7FF7DE-4D45-40C1-8304-5E0EEAC312E7}" type="slidenum">
              <a:rPr lang="zh-CN" altLang="en-US" smtClean="0"/>
              <a:t>‹#›</a:t>
            </a:fld>
            <a:endParaRPr lang="zh-CN" altLang="en-US"/>
          </a:p>
        </p:txBody>
      </p:sp>
    </p:spTree>
    <p:extLst>
      <p:ext uri="{BB962C8B-B14F-4D97-AF65-F5344CB8AC3E}">
        <p14:creationId xmlns:p14="http://schemas.microsoft.com/office/powerpoint/2010/main" val="3363439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2CAA6A-5FBF-B21B-0628-3B3D343DCB7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D904A55-10F5-8F31-A61A-C42042119F4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EA3DBDA9-6F7B-BD9E-F82C-9F3FE7EAD82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AA09B56-176D-5C96-7BFD-863CA57CC812}"/>
              </a:ext>
            </a:extLst>
          </p:cNvPr>
          <p:cNvSpPr>
            <a:spLocks noGrp="1"/>
          </p:cNvSpPr>
          <p:nvPr>
            <p:ph type="dt" sz="half" idx="10"/>
          </p:nvPr>
        </p:nvSpPr>
        <p:spPr/>
        <p:txBody>
          <a:bodyPr/>
          <a:lstStyle/>
          <a:p>
            <a:fld id="{680BA3CC-A205-4441-82F2-5A2B999B9E56}" type="datetimeFigureOut">
              <a:rPr lang="zh-CN" altLang="en-US" smtClean="0"/>
              <a:t>2023/8/22</a:t>
            </a:fld>
            <a:endParaRPr lang="zh-CN" altLang="en-US"/>
          </a:p>
        </p:txBody>
      </p:sp>
      <p:sp>
        <p:nvSpPr>
          <p:cNvPr id="6" name="页脚占位符 5">
            <a:extLst>
              <a:ext uri="{FF2B5EF4-FFF2-40B4-BE49-F238E27FC236}">
                <a16:creationId xmlns:a16="http://schemas.microsoft.com/office/drawing/2014/main" id="{C5B0FDED-FAC1-1250-234F-880CE63AB95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A208548-2C9E-14BB-4C7A-3368750B730C}"/>
              </a:ext>
            </a:extLst>
          </p:cNvPr>
          <p:cNvSpPr>
            <a:spLocks noGrp="1"/>
          </p:cNvSpPr>
          <p:nvPr>
            <p:ph type="sldNum" sz="quarter" idx="12"/>
          </p:nvPr>
        </p:nvSpPr>
        <p:spPr/>
        <p:txBody>
          <a:bodyPr/>
          <a:lstStyle/>
          <a:p>
            <a:fld id="{FB7FF7DE-4D45-40C1-8304-5E0EEAC312E7}" type="slidenum">
              <a:rPr lang="zh-CN" altLang="en-US" smtClean="0"/>
              <a:t>‹#›</a:t>
            </a:fld>
            <a:endParaRPr lang="zh-CN" altLang="en-US"/>
          </a:p>
        </p:txBody>
      </p:sp>
    </p:spTree>
    <p:extLst>
      <p:ext uri="{BB962C8B-B14F-4D97-AF65-F5344CB8AC3E}">
        <p14:creationId xmlns:p14="http://schemas.microsoft.com/office/powerpoint/2010/main" val="1646432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6B64FAA-D250-DE03-1A20-98DE9A47A6FA}"/>
              </a:ext>
            </a:extLst>
          </p:cNvPr>
          <p:cNvSpPr>
            <a:spLocks noGrp="1"/>
          </p:cNvSpPr>
          <p:nvPr>
            <p:ph type="dt" sz="half" idx="10"/>
          </p:nvPr>
        </p:nvSpPr>
        <p:spPr/>
        <p:txBody>
          <a:bodyPr/>
          <a:lstStyle/>
          <a:p>
            <a:fld id="{680BA3CC-A205-4441-82F2-5A2B999B9E56}" type="datetimeFigureOut">
              <a:rPr lang="zh-CN" altLang="en-US" smtClean="0"/>
              <a:t>2023/8/22</a:t>
            </a:fld>
            <a:endParaRPr lang="zh-CN" altLang="en-US"/>
          </a:p>
        </p:txBody>
      </p:sp>
      <p:sp>
        <p:nvSpPr>
          <p:cNvPr id="3" name="页脚占位符 2">
            <a:extLst>
              <a:ext uri="{FF2B5EF4-FFF2-40B4-BE49-F238E27FC236}">
                <a16:creationId xmlns:a16="http://schemas.microsoft.com/office/drawing/2014/main" id="{CD68A6FF-D157-A924-C40B-8174F8ACB87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B419997-0E3B-60CB-7098-DB0FD0BCD003}"/>
              </a:ext>
            </a:extLst>
          </p:cNvPr>
          <p:cNvSpPr>
            <a:spLocks noGrp="1"/>
          </p:cNvSpPr>
          <p:nvPr>
            <p:ph type="sldNum" sz="quarter" idx="12"/>
          </p:nvPr>
        </p:nvSpPr>
        <p:spPr/>
        <p:txBody>
          <a:bodyPr/>
          <a:lstStyle/>
          <a:p>
            <a:fld id="{FB7FF7DE-4D45-40C1-8304-5E0EEAC312E7}" type="slidenum">
              <a:rPr lang="zh-CN" altLang="en-US" smtClean="0"/>
              <a:t>‹#›</a:t>
            </a:fld>
            <a:endParaRPr lang="zh-CN" altLang="en-US"/>
          </a:p>
        </p:txBody>
      </p:sp>
    </p:spTree>
    <p:extLst>
      <p:ext uri="{BB962C8B-B14F-4D97-AF65-F5344CB8AC3E}">
        <p14:creationId xmlns:p14="http://schemas.microsoft.com/office/powerpoint/2010/main" val="1712332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795950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2023/8/22</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68769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137636C-A04A-A33E-EF77-9BDFDBD59D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6D62A13-9979-4F33-9A87-37672FF90E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2F38F49-5734-B109-EB90-7136613A81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0BA3CC-A205-4441-82F2-5A2B999B9E56}" type="datetimeFigureOut">
              <a:rPr lang="zh-CN" altLang="en-US" smtClean="0"/>
              <a:t>2023/8/22</a:t>
            </a:fld>
            <a:endParaRPr lang="zh-CN" altLang="en-US"/>
          </a:p>
        </p:txBody>
      </p:sp>
      <p:sp>
        <p:nvSpPr>
          <p:cNvPr id="5" name="页脚占位符 4">
            <a:extLst>
              <a:ext uri="{FF2B5EF4-FFF2-40B4-BE49-F238E27FC236}">
                <a16:creationId xmlns:a16="http://schemas.microsoft.com/office/drawing/2014/main" id="{5A51C76A-FD8D-244C-CE51-433DF6BD2B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AC5D53C-C738-E543-2F12-DC82211AC6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7FF7DE-4D45-40C1-8304-5E0EEAC312E7}" type="slidenum">
              <a:rPr lang="zh-CN" altLang="en-US" smtClean="0"/>
              <a:t>‹#›</a:t>
            </a:fld>
            <a:endParaRPr lang="zh-CN" altLang="en-US"/>
          </a:p>
        </p:txBody>
      </p:sp>
      <p:sp>
        <p:nvSpPr>
          <p:cNvPr id="7" name="矩形 6">
            <a:extLst>
              <a:ext uri="{FF2B5EF4-FFF2-40B4-BE49-F238E27FC236}">
                <a16:creationId xmlns:a16="http://schemas.microsoft.com/office/drawing/2014/main" id="{39B38BFC-B020-E197-CEE7-8CC5E2EF6ED2}"/>
              </a:ext>
            </a:extLst>
          </p:cNvPr>
          <p:cNvSpPr/>
          <p:nvPr userDrawn="1"/>
        </p:nvSpPr>
        <p:spPr>
          <a:xfrm>
            <a:off x="0" y="0"/>
            <a:ext cx="12192000" cy="6858000"/>
          </a:xfrm>
          <a:prstGeom prst="rect">
            <a:avLst/>
          </a:prstGeom>
          <a:blipFill dpi="0" rotWithShape="1">
            <a:blip r:embed="rId9">
              <a:alphaModFix am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3822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 id="2147483656" r:id="rId6"/>
    <p:sldLayoutId id="214748365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7.sv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grpSp>
        <p:nvGrpSpPr>
          <p:cNvPr id="368" name="组合 367">
            <a:extLst>
              <a:ext uri="{FF2B5EF4-FFF2-40B4-BE49-F238E27FC236}">
                <a16:creationId xmlns:a16="http://schemas.microsoft.com/office/drawing/2014/main" id="{EB45862A-4FD8-C26F-4F59-232D7A90A1A4}"/>
              </a:ext>
            </a:extLst>
          </p:cNvPr>
          <p:cNvGrpSpPr/>
          <p:nvPr/>
        </p:nvGrpSpPr>
        <p:grpSpPr>
          <a:xfrm rot="2275407">
            <a:off x="9030877" y="4790800"/>
            <a:ext cx="817148" cy="936613"/>
            <a:chOff x="7841694" y="4977487"/>
            <a:chExt cx="1637982" cy="1877450"/>
          </a:xfrm>
        </p:grpSpPr>
        <p:sp>
          <p:nvSpPr>
            <p:cNvPr id="349" name="任意多边形: 形状 348">
              <a:extLst>
                <a:ext uri="{FF2B5EF4-FFF2-40B4-BE49-F238E27FC236}">
                  <a16:creationId xmlns:a16="http://schemas.microsoft.com/office/drawing/2014/main" id="{1AD86D24-6F06-73EB-3A79-96992F246C46}"/>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F904038D-007F-F976-2B3B-D905AFFFC4E3}"/>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A7A5E504-DB22-5528-C3D8-C10FCFE501F4}"/>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3EF96546-AAA7-B408-F071-881B5822AEF2}"/>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2"/>
            </a:solidFill>
            <a:ln w="8833"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32D00244-9062-2023-7834-F62F7BE10D4B}"/>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1FA9A461-7370-7C3A-64F4-9FA059B32F6E}"/>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782AFA7B-384F-90E0-FC5F-BF0755AD6DD2}"/>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0855BA29-AD41-DF56-20D1-3CEAF12E850C}"/>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2"/>
            </a:solidFill>
            <a:ln w="8833"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88E9006F-ABDA-D770-7171-8DABABE97AB1}"/>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2"/>
            </a:solidFill>
            <a:ln w="8833"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C48CFEFD-8AEA-F435-BFEF-91B5931F5243}"/>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2"/>
            </a:solidFill>
            <a:ln w="8833"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D9BA3326-C0F6-1C04-9937-A60A175EBA1F}"/>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2A5F3F10-5D24-1A3C-35E9-47246A744F0F}"/>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9ECEBE28-0BC4-607C-7D7A-930775B252E2}"/>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F361B59F-0506-A412-2640-1B8B23EA36CC}"/>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BF57BBA0-B8E5-312F-F543-30B2CB1D7861}"/>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4EC9AC55-66F6-5D38-4BB2-531C5B797DBD}"/>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ACED434E-6866-CB3D-0FBC-4F4C5722EFA6}"/>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C6AD5332-2E57-1B2D-E34A-A070D739366C}"/>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0EE15CB0-8FF8-FDC2-E1E3-8AB077AAE10A}"/>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grpSp>
        <p:nvGrpSpPr>
          <p:cNvPr id="373" name="组合 372">
            <a:extLst>
              <a:ext uri="{FF2B5EF4-FFF2-40B4-BE49-F238E27FC236}">
                <a16:creationId xmlns:a16="http://schemas.microsoft.com/office/drawing/2014/main" id="{57705ABB-46D0-AF32-8F7D-0EC0E5B5B3B1}"/>
              </a:ext>
            </a:extLst>
          </p:cNvPr>
          <p:cNvGrpSpPr/>
          <p:nvPr/>
        </p:nvGrpSpPr>
        <p:grpSpPr>
          <a:xfrm>
            <a:off x="7082082" y="515628"/>
            <a:ext cx="3583919" cy="4811084"/>
            <a:chOff x="6842891" y="252531"/>
            <a:chExt cx="3583919" cy="4811084"/>
          </a:xfrm>
        </p:grpSpPr>
        <p:sp>
          <p:nvSpPr>
            <p:cNvPr id="8" name="任意多边形: 形状 7">
              <a:extLst>
                <a:ext uri="{FF2B5EF4-FFF2-40B4-BE49-F238E27FC236}">
                  <a16:creationId xmlns:a16="http://schemas.microsoft.com/office/drawing/2014/main" id="{CF3E92C1-DE8B-29C4-401D-38C6A07E5471}"/>
                </a:ext>
              </a:extLst>
            </p:cNvPr>
            <p:cNvSpPr/>
            <p:nvPr/>
          </p:nvSpPr>
          <p:spPr>
            <a:xfrm>
              <a:off x="7115195" y="3550589"/>
              <a:ext cx="1235749" cy="961513"/>
            </a:xfrm>
            <a:custGeom>
              <a:avLst/>
              <a:gdLst>
                <a:gd name="connsiteX0" fmla="*/ 411099 w 606456"/>
                <a:gd name="connsiteY0" fmla="*/ 0 h 471872"/>
                <a:gd name="connsiteX1" fmla="*/ 348710 w 606456"/>
                <a:gd name="connsiteY1" fmla="*/ 237554 h 471872"/>
                <a:gd name="connsiteX2" fmla="*/ 163716 w 606456"/>
                <a:gd name="connsiteY2" fmla="*/ 345481 h 471872"/>
                <a:gd name="connsiteX3" fmla="*/ 140018 w 606456"/>
                <a:gd name="connsiteY3" fmla="*/ 337090 h 471872"/>
                <a:gd name="connsiteX4" fmla="*/ 33433 w 606456"/>
                <a:gd name="connsiteY4" fmla="*/ 288988 h 471872"/>
                <a:gd name="connsiteX5" fmla="*/ 0 w 606456"/>
                <a:gd name="connsiteY5" fmla="*/ 356521 h 471872"/>
                <a:gd name="connsiteX6" fmla="*/ 91250 w 606456"/>
                <a:gd name="connsiteY6" fmla="*/ 419576 h 471872"/>
                <a:gd name="connsiteX7" fmla="*/ 500739 w 606456"/>
                <a:gd name="connsiteY7" fmla="*/ 344957 h 471872"/>
                <a:gd name="connsiteX8" fmla="*/ 518732 w 606456"/>
                <a:gd name="connsiteY8" fmla="*/ 315373 h 471872"/>
                <a:gd name="connsiteX9" fmla="*/ 606457 w 606456"/>
                <a:gd name="connsiteY9" fmla="*/ 149733 h 47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6456" h="471872">
                  <a:moveTo>
                    <a:pt x="411099" y="0"/>
                  </a:moveTo>
                  <a:lnTo>
                    <a:pt x="348710" y="237554"/>
                  </a:lnTo>
                  <a:cubicBezTo>
                    <a:pt x="327431" y="318440"/>
                    <a:pt x="244602" y="366760"/>
                    <a:pt x="163716" y="345481"/>
                  </a:cubicBezTo>
                  <a:cubicBezTo>
                    <a:pt x="155591" y="343348"/>
                    <a:pt x="147666" y="340538"/>
                    <a:pt x="140018" y="337090"/>
                  </a:cubicBezTo>
                  <a:lnTo>
                    <a:pt x="33433" y="288988"/>
                  </a:lnTo>
                  <a:lnTo>
                    <a:pt x="0" y="356521"/>
                  </a:lnTo>
                  <a:lnTo>
                    <a:pt x="91250" y="419576"/>
                  </a:lnTo>
                  <a:cubicBezTo>
                    <a:pt x="224933" y="512055"/>
                    <a:pt x="408270" y="478641"/>
                    <a:pt x="500739" y="344957"/>
                  </a:cubicBezTo>
                  <a:cubicBezTo>
                    <a:pt x="507311" y="335461"/>
                    <a:pt x="513321" y="325583"/>
                    <a:pt x="518732" y="315373"/>
                  </a:cubicBezTo>
                  <a:lnTo>
                    <a:pt x="606457" y="149733"/>
                  </a:lnTo>
                  <a:close/>
                </a:path>
              </a:pathLst>
            </a:custGeom>
            <a:solidFill>
              <a:schemeClr val="accent1"/>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CA75150F-A04D-D2D1-2550-BD4CA380DC5B}"/>
                </a:ext>
              </a:extLst>
            </p:cNvPr>
            <p:cNvSpPr/>
            <p:nvPr/>
          </p:nvSpPr>
          <p:spPr>
            <a:xfrm>
              <a:off x="7115195" y="3550589"/>
              <a:ext cx="1235749" cy="961513"/>
            </a:xfrm>
            <a:custGeom>
              <a:avLst/>
              <a:gdLst>
                <a:gd name="connsiteX0" fmla="*/ 411099 w 606456"/>
                <a:gd name="connsiteY0" fmla="*/ 0 h 471872"/>
                <a:gd name="connsiteX1" fmla="*/ 348710 w 606456"/>
                <a:gd name="connsiteY1" fmla="*/ 237554 h 471872"/>
                <a:gd name="connsiteX2" fmla="*/ 163716 w 606456"/>
                <a:gd name="connsiteY2" fmla="*/ 345481 h 471872"/>
                <a:gd name="connsiteX3" fmla="*/ 140018 w 606456"/>
                <a:gd name="connsiteY3" fmla="*/ 337090 h 471872"/>
                <a:gd name="connsiteX4" fmla="*/ 33433 w 606456"/>
                <a:gd name="connsiteY4" fmla="*/ 288988 h 471872"/>
                <a:gd name="connsiteX5" fmla="*/ 0 w 606456"/>
                <a:gd name="connsiteY5" fmla="*/ 356521 h 471872"/>
                <a:gd name="connsiteX6" fmla="*/ 91250 w 606456"/>
                <a:gd name="connsiteY6" fmla="*/ 419576 h 471872"/>
                <a:gd name="connsiteX7" fmla="*/ 500739 w 606456"/>
                <a:gd name="connsiteY7" fmla="*/ 344957 h 471872"/>
                <a:gd name="connsiteX8" fmla="*/ 518732 w 606456"/>
                <a:gd name="connsiteY8" fmla="*/ 315373 h 471872"/>
                <a:gd name="connsiteX9" fmla="*/ 606457 w 606456"/>
                <a:gd name="connsiteY9" fmla="*/ 149733 h 47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6456" h="471872">
                  <a:moveTo>
                    <a:pt x="411099" y="0"/>
                  </a:moveTo>
                  <a:lnTo>
                    <a:pt x="348710" y="237554"/>
                  </a:lnTo>
                  <a:cubicBezTo>
                    <a:pt x="327431" y="318440"/>
                    <a:pt x="244602" y="366760"/>
                    <a:pt x="163716" y="345481"/>
                  </a:cubicBezTo>
                  <a:cubicBezTo>
                    <a:pt x="155591" y="343348"/>
                    <a:pt x="147666" y="340538"/>
                    <a:pt x="140018" y="337090"/>
                  </a:cubicBezTo>
                  <a:lnTo>
                    <a:pt x="33433" y="288988"/>
                  </a:lnTo>
                  <a:lnTo>
                    <a:pt x="0" y="356521"/>
                  </a:lnTo>
                  <a:lnTo>
                    <a:pt x="91250" y="419576"/>
                  </a:lnTo>
                  <a:cubicBezTo>
                    <a:pt x="224933" y="512055"/>
                    <a:pt x="408270" y="478641"/>
                    <a:pt x="500739" y="344957"/>
                  </a:cubicBezTo>
                  <a:cubicBezTo>
                    <a:pt x="507311" y="335461"/>
                    <a:pt x="513321" y="325583"/>
                    <a:pt x="518732" y="315373"/>
                  </a:cubicBezTo>
                  <a:lnTo>
                    <a:pt x="606457" y="149733"/>
                  </a:lnTo>
                  <a:close/>
                </a:path>
              </a:pathLst>
            </a:custGeom>
            <a:solidFill>
              <a:srgbClr val="000000">
                <a:alpha val="8000"/>
              </a:srgbClr>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ADF2A90A-7AE2-D73D-5F7F-8FD7AEAD00E2}"/>
                </a:ext>
              </a:extLst>
            </p:cNvPr>
            <p:cNvSpPr/>
            <p:nvPr/>
          </p:nvSpPr>
          <p:spPr>
            <a:xfrm>
              <a:off x="9290714" y="1148570"/>
              <a:ext cx="19213" cy="1873326"/>
            </a:xfrm>
            <a:custGeom>
              <a:avLst/>
              <a:gdLst>
                <a:gd name="connsiteX0" fmla="*/ 0 w 9429"/>
                <a:gd name="connsiteY0" fmla="*/ 0 h 919353"/>
                <a:gd name="connsiteX1" fmla="*/ 9430 w 9429"/>
                <a:gd name="connsiteY1" fmla="*/ 0 h 919353"/>
                <a:gd name="connsiteX2" fmla="*/ 9430 w 9429"/>
                <a:gd name="connsiteY2" fmla="*/ 919353 h 919353"/>
                <a:gd name="connsiteX3" fmla="*/ 0 w 9429"/>
                <a:gd name="connsiteY3" fmla="*/ 919353 h 919353"/>
              </a:gdLst>
              <a:ahLst/>
              <a:cxnLst>
                <a:cxn ang="0">
                  <a:pos x="connsiteX0" y="connsiteY0"/>
                </a:cxn>
                <a:cxn ang="0">
                  <a:pos x="connsiteX1" y="connsiteY1"/>
                </a:cxn>
                <a:cxn ang="0">
                  <a:pos x="connsiteX2" y="connsiteY2"/>
                </a:cxn>
                <a:cxn ang="0">
                  <a:pos x="connsiteX3" y="connsiteY3"/>
                </a:cxn>
              </a:cxnLst>
              <a:rect l="l" t="t" r="r" b="b"/>
              <a:pathLst>
                <a:path w="9429" h="919353">
                  <a:moveTo>
                    <a:pt x="0" y="0"/>
                  </a:moveTo>
                  <a:lnTo>
                    <a:pt x="9430" y="0"/>
                  </a:lnTo>
                  <a:lnTo>
                    <a:pt x="9430" y="919353"/>
                  </a:lnTo>
                  <a:lnTo>
                    <a:pt x="0" y="919353"/>
                  </a:lnTo>
                  <a:close/>
                </a:path>
              </a:pathLst>
            </a:custGeom>
            <a:solidFill>
              <a:srgbClr val="A5A5A5"/>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65774E0D-D283-9AE9-2CEF-753AA23B8FE3}"/>
                </a:ext>
              </a:extLst>
            </p:cNvPr>
            <p:cNvSpPr/>
            <p:nvPr/>
          </p:nvSpPr>
          <p:spPr>
            <a:xfrm rot="17595600">
              <a:off x="8892509" y="2271049"/>
              <a:ext cx="1382479" cy="19213"/>
            </a:xfrm>
            <a:custGeom>
              <a:avLst/>
              <a:gdLst>
                <a:gd name="connsiteX0" fmla="*/ 0 w 678465"/>
                <a:gd name="connsiteY0" fmla="*/ 0 h 9429"/>
                <a:gd name="connsiteX1" fmla="*/ 678466 w 678465"/>
                <a:gd name="connsiteY1" fmla="*/ 0 h 9429"/>
                <a:gd name="connsiteX2" fmla="*/ 678466 w 678465"/>
                <a:gd name="connsiteY2" fmla="*/ 9430 h 9429"/>
                <a:gd name="connsiteX3" fmla="*/ 0 w 678465"/>
                <a:gd name="connsiteY3" fmla="*/ 9430 h 9429"/>
              </a:gdLst>
              <a:ahLst/>
              <a:cxnLst>
                <a:cxn ang="0">
                  <a:pos x="connsiteX0" y="connsiteY0"/>
                </a:cxn>
                <a:cxn ang="0">
                  <a:pos x="connsiteX1" y="connsiteY1"/>
                </a:cxn>
                <a:cxn ang="0">
                  <a:pos x="connsiteX2" y="connsiteY2"/>
                </a:cxn>
                <a:cxn ang="0">
                  <a:pos x="connsiteX3" y="connsiteY3"/>
                </a:cxn>
              </a:cxnLst>
              <a:rect l="l" t="t" r="r" b="b"/>
              <a:pathLst>
                <a:path w="678465" h="9429">
                  <a:moveTo>
                    <a:pt x="0" y="0"/>
                  </a:moveTo>
                  <a:lnTo>
                    <a:pt x="678466" y="0"/>
                  </a:lnTo>
                  <a:lnTo>
                    <a:pt x="678466" y="9430"/>
                  </a:lnTo>
                  <a:lnTo>
                    <a:pt x="0" y="9430"/>
                  </a:lnTo>
                  <a:close/>
                </a:path>
              </a:pathLst>
            </a:custGeom>
            <a:solidFill>
              <a:srgbClr val="A5A5A5"/>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3DA72FA0-873E-054A-6C69-16D7EEC33849}"/>
                </a:ext>
              </a:extLst>
            </p:cNvPr>
            <p:cNvSpPr/>
            <p:nvPr/>
          </p:nvSpPr>
          <p:spPr>
            <a:xfrm rot="20047799">
              <a:off x="8960924" y="1418835"/>
              <a:ext cx="19213" cy="1559293"/>
            </a:xfrm>
            <a:custGeom>
              <a:avLst/>
              <a:gdLst>
                <a:gd name="connsiteX0" fmla="*/ 0 w 9429"/>
                <a:gd name="connsiteY0" fmla="*/ 0 h 765238"/>
                <a:gd name="connsiteX1" fmla="*/ 9430 w 9429"/>
                <a:gd name="connsiteY1" fmla="*/ 0 h 765238"/>
                <a:gd name="connsiteX2" fmla="*/ 9430 w 9429"/>
                <a:gd name="connsiteY2" fmla="*/ 765238 h 765238"/>
                <a:gd name="connsiteX3" fmla="*/ 0 w 9429"/>
                <a:gd name="connsiteY3" fmla="*/ 765238 h 765238"/>
              </a:gdLst>
              <a:ahLst/>
              <a:cxnLst>
                <a:cxn ang="0">
                  <a:pos x="connsiteX0" y="connsiteY0"/>
                </a:cxn>
                <a:cxn ang="0">
                  <a:pos x="connsiteX1" y="connsiteY1"/>
                </a:cxn>
                <a:cxn ang="0">
                  <a:pos x="connsiteX2" y="connsiteY2"/>
                </a:cxn>
                <a:cxn ang="0">
                  <a:pos x="connsiteX3" y="connsiteY3"/>
                </a:cxn>
              </a:cxnLst>
              <a:rect l="l" t="t" r="r" b="b"/>
              <a:pathLst>
                <a:path w="9429" h="765238">
                  <a:moveTo>
                    <a:pt x="0" y="0"/>
                  </a:moveTo>
                  <a:lnTo>
                    <a:pt x="9430" y="0"/>
                  </a:lnTo>
                  <a:lnTo>
                    <a:pt x="9430" y="765238"/>
                  </a:lnTo>
                  <a:lnTo>
                    <a:pt x="0" y="765238"/>
                  </a:lnTo>
                  <a:close/>
                </a:path>
              </a:pathLst>
            </a:custGeom>
            <a:solidFill>
              <a:srgbClr val="A5A5A5"/>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D465CC64-940B-4029-BA40-8AE8EE9C8992}"/>
                </a:ext>
              </a:extLst>
            </p:cNvPr>
            <p:cNvSpPr/>
            <p:nvPr/>
          </p:nvSpPr>
          <p:spPr>
            <a:xfrm>
              <a:off x="10211851" y="3621430"/>
              <a:ext cx="214959" cy="285099"/>
            </a:xfrm>
            <a:custGeom>
              <a:avLst/>
              <a:gdLst>
                <a:gd name="connsiteX0" fmla="*/ 4477 w 105493"/>
                <a:gd name="connsiteY0" fmla="*/ 60865 h 139915"/>
                <a:gd name="connsiteX1" fmla="*/ 54292 w 105493"/>
                <a:gd name="connsiteY1" fmla="*/ 108490 h 139915"/>
                <a:gd name="connsiteX2" fmla="*/ 104965 w 105493"/>
                <a:gd name="connsiteY2" fmla="*/ 117158 h 139915"/>
                <a:gd name="connsiteX3" fmla="*/ 59341 w 105493"/>
                <a:gd name="connsiteY3" fmla="*/ 0 h 139915"/>
                <a:gd name="connsiteX4" fmla="*/ 0 w 105493"/>
                <a:gd name="connsiteY4" fmla="*/ 8573 h 139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93" h="139915">
                  <a:moveTo>
                    <a:pt x="4477" y="60865"/>
                  </a:moveTo>
                  <a:cubicBezTo>
                    <a:pt x="4477" y="60865"/>
                    <a:pt x="47434" y="71723"/>
                    <a:pt x="54292" y="108490"/>
                  </a:cubicBezTo>
                  <a:cubicBezTo>
                    <a:pt x="61150" y="145256"/>
                    <a:pt x="98679" y="151829"/>
                    <a:pt x="104965" y="117158"/>
                  </a:cubicBezTo>
                  <a:cubicBezTo>
                    <a:pt x="111252" y="82487"/>
                    <a:pt x="59341" y="0"/>
                    <a:pt x="59341" y="0"/>
                  </a:cubicBezTo>
                  <a:lnTo>
                    <a:pt x="0" y="8573"/>
                  </a:lnTo>
                  <a:close/>
                </a:path>
              </a:pathLst>
            </a:custGeom>
            <a:solidFill>
              <a:schemeClr val="accent1"/>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D5A8A441-0306-345B-8E16-D86A47C4FCEA}"/>
                </a:ext>
              </a:extLst>
            </p:cNvPr>
            <p:cNvSpPr/>
            <p:nvPr/>
          </p:nvSpPr>
          <p:spPr>
            <a:xfrm>
              <a:off x="9336325" y="3453546"/>
              <a:ext cx="902503" cy="465158"/>
            </a:xfrm>
            <a:custGeom>
              <a:avLst/>
              <a:gdLst>
                <a:gd name="connsiteX0" fmla="*/ 30861 w 442912"/>
                <a:gd name="connsiteY0" fmla="*/ 99155 h 228281"/>
                <a:gd name="connsiteX1" fmla="*/ 34671 w 442912"/>
                <a:gd name="connsiteY1" fmla="*/ 123539 h 228281"/>
                <a:gd name="connsiteX2" fmla="*/ 176117 w 442912"/>
                <a:gd name="connsiteY2" fmla="*/ 226781 h 228281"/>
                <a:gd name="connsiteX3" fmla="*/ 185738 w 442912"/>
                <a:gd name="connsiteY3" fmla="*/ 224885 h 228281"/>
                <a:gd name="connsiteX4" fmla="*/ 442912 w 442912"/>
                <a:gd name="connsiteY4" fmla="*/ 163925 h 228281"/>
                <a:gd name="connsiteX5" fmla="*/ 431959 w 442912"/>
                <a:gd name="connsiteY5" fmla="*/ 77057 h 228281"/>
                <a:gd name="connsiteX6" fmla="*/ 235077 w 442912"/>
                <a:gd name="connsiteY6" fmla="*/ 98679 h 228281"/>
                <a:gd name="connsiteX7" fmla="*/ 158267 w 442912"/>
                <a:gd name="connsiteY7" fmla="*/ 37071 h 228281"/>
                <a:gd name="connsiteX8" fmla="*/ 157924 w 442912"/>
                <a:gd name="connsiteY8" fmla="*/ 32766 h 228281"/>
                <a:gd name="connsiteX9" fmla="*/ 156400 w 442912"/>
                <a:gd name="connsiteY9" fmla="*/ 0 h 228281"/>
                <a:gd name="connsiteX10" fmla="*/ 0 w 442912"/>
                <a:gd name="connsiteY10" fmla="*/ 72009 h 2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2912" h="228281">
                  <a:moveTo>
                    <a:pt x="30861" y="99155"/>
                  </a:moveTo>
                  <a:lnTo>
                    <a:pt x="34671" y="123539"/>
                  </a:lnTo>
                  <a:cubicBezTo>
                    <a:pt x="45225" y="191110"/>
                    <a:pt x="108547" y="237334"/>
                    <a:pt x="176117" y="226781"/>
                  </a:cubicBezTo>
                  <a:cubicBezTo>
                    <a:pt x="179346" y="226276"/>
                    <a:pt x="182556" y="225647"/>
                    <a:pt x="185738" y="224885"/>
                  </a:cubicBezTo>
                  <a:lnTo>
                    <a:pt x="442912" y="163925"/>
                  </a:lnTo>
                  <a:lnTo>
                    <a:pt x="431959" y="77057"/>
                  </a:lnTo>
                  <a:lnTo>
                    <a:pt x="235077" y="98679"/>
                  </a:lnTo>
                  <a:cubicBezTo>
                    <a:pt x="196853" y="102879"/>
                    <a:pt x="162458" y="75295"/>
                    <a:pt x="158267" y="37071"/>
                  </a:cubicBezTo>
                  <a:cubicBezTo>
                    <a:pt x="158105" y="35643"/>
                    <a:pt x="157991" y="34204"/>
                    <a:pt x="157924" y="32766"/>
                  </a:cubicBezTo>
                  <a:lnTo>
                    <a:pt x="156400" y="0"/>
                  </a:lnTo>
                  <a:lnTo>
                    <a:pt x="0" y="72009"/>
                  </a:lnTo>
                  <a:close/>
                </a:path>
              </a:pathLst>
            </a:custGeom>
            <a:solidFill>
              <a:srgbClr val="24285B"/>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AE24825E-3166-C1AA-8362-3F86A5DAECE6}"/>
                </a:ext>
              </a:extLst>
            </p:cNvPr>
            <p:cNvSpPr/>
            <p:nvPr/>
          </p:nvSpPr>
          <p:spPr>
            <a:xfrm rot="20238000">
              <a:off x="8206216" y="829422"/>
              <a:ext cx="627287" cy="809341"/>
            </a:xfrm>
            <a:custGeom>
              <a:avLst/>
              <a:gdLst>
                <a:gd name="connsiteX0" fmla="*/ 307848 w 307847"/>
                <a:gd name="connsiteY0" fmla="*/ 198596 h 397192"/>
                <a:gd name="connsiteX1" fmla="*/ 153924 w 307847"/>
                <a:gd name="connsiteY1" fmla="*/ 397192 h 397192"/>
                <a:gd name="connsiteX2" fmla="*/ 0 w 307847"/>
                <a:gd name="connsiteY2" fmla="*/ 198596 h 397192"/>
                <a:gd name="connsiteX3" fmla="*/ 153924 w 307847"/>
                <a:gd name="connsiteY3" fmla="*/ 0 h 397192"/>
                <a:gd name="connsiteX4" fmla="*/ 307848 w 307847"/>
                <a:gd name="connsiteY4" fmla="*/ 198596 h 39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47" h="397192">
                  <a:moveTo>
                    <a:pt x="307848" y="198596"/>
                  </a:moveTo>
                  <a:cubicBezTo>
                    <a:pt x="307848" y="308278"/>
                    <a:pt x="238934" y="397192"/>
                    <a:pt x="153924" y="397192"/>
                  </a:cubicBezTo>
                  <a:cubicBezTo>
                    <a:pt x="68914" y="397192"/>
                    <a:pt x="0" y="308278"/>
                    <a:pt x="0" y="198596"/>
                  </a:cubicBezTo>
                  <a:cubicBezTo>
                    <a:pt x="0" y="88915"/>
                    <a:pt x="68914" y="0"/>
                    <a:pt x="153924" y="0"/>
                  </a:cubicBezTo>
                  <a:cubicBezTo>
                    <a:pt x="238934" y="0"/>
                    <a:pt x="307848" y="88915"/>
                    <a:pt x="307848" y="198596"/>
                  </a:cubicBezTo>
                  <a:close/>
                </a:path>
              </a:pathLst>
            </a:custGeom>
            <a:solidFill>
              <a:srgbClr val="DBDBDB"/>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65CE4618-4E80-0A0E-8FF1-B662DBC3A0E4}"/>
                </a:ext>
              </a:extLst>
            </p:cNvPr>
            <p:cNvSpPr/>
            <p:nvPr/>
          </p:nvSpPr>
          <p:spPr>
            <a:xfrm rot="17960400">
              <a:off x="9640433" y="1086283"/>
              <a:ext cx="809341" cy="627287"/>
            </a:xfrm>
            <a:custGeom>
              <a:avLst/>
              <a:gdLst>
                <a:gd name="connsiteX0" fmla="*/ 397192 w 397192"/>
                <a:gd name="connsiteY0" fmla="*/ 153924 h 307847"/>
                <a:gd name="connsiteX1" fmla="*/ 198596 w 397192"/>
                <a:gd name="connsiteY1" fmla="*/ 307848 h 307847"/>
                <a:gd name="connsiteX2" fmla="*/ 0 w 397192"/>
                <a:gd name="connsiteY2" fmla="*/ 153924 h 307847"/>
                <a:gd name="connsiteX3" fmla="*/ 198596 w 397192"/>
                <a:gd name="connsiteY3" fmla="*/ 0 h 307847"/>
                <a:gd name="connsiteX4" fmla="*/ 397192 w 397192"/>
                <a:gd name="connsiteY4" fmla="*/ 153924 h 307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192" h="307847">
                  <a:moveTo>
                    <a:pt x="397192" y="153924"/>
                  </a:moveTo>
                  <a:cubicBezTo>
                    <a:pt x="397192" y="238934"/>
                    <a:pt x="308278" y="307848"/>
                    <a:pt x="198596" y="307848"/>
                  </a:cubicBezTo>
                  <a:cubicBezTo>
                    <a:pt x="88914" y="307848"/>
                    <a:pt x="0" y="238934"/>
                    <a:pt x="0" y="153924"/>
                  </a:cubicBezTo>
                  <a:cubicBezTo>
                    <a:pt x="0" y="68914"/>
                    <a:pt x="88914" y="0"/>
                    <a:pt x="198596" y="0"/>
                  </a:cubicBezTo>
                  <a:cubicBezTo>
                    <a:pt x="308278" y="0"/>
                    <a:pt x="397192" y="68914"/>
                    <a:pt x="397192" y="153924"/>
                  </a:cubicBezTo>
                  <a:close/>
                </a:path>
              </a:pathLst>
            </a:custGeom>
            <a:solidFill>
              <a:srgbClr val="DBDBDB"/>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34ED0AF1-FAD3-8D71-63EA-382DC8512EE4}"/>
                </a:ext>
              </a:extLst>
            </p:cNvPr>
            <p:cNvSpPr/>
            <p:nvPr/>
          </p:nvSpPr>
          <p:spPr>
            <a:xfrm rot="20714399">
              <a:off x="9086826" y="1242926"/>
              <a:ext cx="19213" cy="1684285"/>
            </a:xfrm>
            <a:custGeom>
              <a:avLst/>
              <a:gdLst>
                <a:gd name="connsiteX0" fmla="*/ 0 w 9429"/>
                <a:gd name="connsiteY0" fmla="*/ 0 h 826579"/>
                <a:gd name="connsiteX1" fmla="*/ 9430 w 9429"/>
                <a:gd name="connsiteY1" fmla="*/ 0 h 826579"/>
                <a:gd name="connsiteX2" fmla="*/ 9430 w 9429"/>
                <a:gd name="connsiteY2" fmla="*/ 826579 h 826579"/>
                <a:gd name="connsiteX3" fmla="*/ 0 w 9429"/>
                <a:gd name="connsiteY3" fmla="*/ 826579 h 826579"/>
              </a:gdLst>
              <a:ahLst/>
              <a:cxnLst>
                <a:cxn ang="0">
                  <a:pos x="connsiteX0" y="connsiteY0"/>
                </a:cxn>
                <a:cxn ang="0">
                  <a:pos x="connsiteX1" y="connsiteY1"/>
                </a:cxn>
                <a:cxn ang="0">
                  <a:pos x="connsiteX2" y="connsiteY2"/>
                </a:cxn>
                <a:cxn ang="0">
                  <a:pos x="connsiteX3" y="connsiteY3"/>
                </a:cxn>
              </a:cxnLst>
              <a:rect l="l" t="t" r="r" b="b"/>
              <a:pathLst>
                <a:path w="9429" h="826579">
                  <a:moveTo>
                    <a:pt x="0" y="0"/>
                  </a:moveTo>
                  <a:lnTo>
                    <a:pt x="9430" y="0"/>
                  </a:lnTo>
                  <a:lnTo>
                    <a:pt x="9430" y="826579"/>
                  </a:lnTo>
                  <a:lnTo>
                    <a:pt x="0" y="826579"/>
                  </a:lnTo>
                  <a:close/>
                </a:path>
              </a:pathLst>
            </a:custGeom>
            <a:solidFill>
              <a:srgbClr val="A5A5A5"/>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C2FAF590-4E24-B98E-7F25-10055E8317CF}"/>
                </a:ext>
              </a:extLst>
            </p:cNvPr>
            <p:cNvSpPr/>
            <p:nvPr/>
          </p:nvSpPr>
          <p:spPr>
            <a:xfrm>
              <a:off x="10028130" y="4177102"/>
              <a:ext cx="211474" cy="310749"/>
            </a:xfrm>
            <a:custGeom>
              <a:avLst/>
              <a:gdLst>
                <a:gd name="connsiteX0" fmla="*/ 22250 w 103783"/>
                <a:gd name="connsiteY0" fmla="*/ 34100 h 152503"/>
                <a:gd name="connsiteX1" fmla="*/ 12725 w 103783"/>
                <a:gd name="connsiteY1" fmla="*/ 102489 h 152503"/>
                <a:gd name="connsiteX2" fmla="*/ 35203 w 103783"/>
                <a:gd name="connsiteY2" fmla="*/ 148780 h 152503"/>
                <a:gd name="connsiteX3" fmla="*/ 103784 w 103783"/>
                <a:gd name="connsiteY3" fmla="*/ 43243 h 152503"/>
                <a:gd name="connsiteX4" fmla="*/ 61778 w 103783"/>
                <a:gd name="connsiteY4" fmla="*/ 0 h 15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83" h="152503">
                  <a:moveTo>
                    <a:pt x="22250" y="34100"/>
                  </a:moveTo>
                  <a:cubicBezTo>
                    <a:pt x="22250" y="34100"/>
                    <a:pt x="38442" y="75247"/>
                    <a:pt x="12725" y="102489"/>
                  </a:cubicBezTo>
                  <a:cubicBezTo>
                    <a:pt x="-12993" y="129730"/>
                    <a:pt x="3200" y="163925"/>
                    <a:pt x="35203" y="148780"/>
                  </a:cubicBezTo>
                  <a:cubicBezTo>
                    <a:pt x="67208" y="133636"/>
                    <a:pt x="103784" y="43243"/>
                    <a:pt x="103784" y="43243"/>
                  </a:cubicBezTo>
                  <a:lnTo>
                    <a:pt x="61778" y="0"/>
                  </a:lnTo>
                  <a:close/>
                </a:path>
              </a:pathLst>
            </a:custGeom>
            <a:solidFill>
              <a:schemeClr val="accent1"/>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B183A305-374A-2BC9-91B4-45E9268BCC13}"/>
                </a:ext>
              </a:extLst>
            </p:cNvPr>
            <p:cNvSpPr/>
            <p:nvPr/>
          </p:nvSpPr>
          <p:spPr>
            <a:xfrm rot="16923600">
              <a:off x="8635371" y="2115698"/>
              <a:ext cx="1678461" cy="19213"/>
            </a:xfrm>
            <a:custGeom>
              <a:avLst/>
              <a:gdLst>
                <a:gd name="connsiteX0" fmla="*/ 0 w 823721"/>
                <a:gd name="connsiteY0" fmla="*/ 0 h 9429"/>
                <a:gd name="connsiteX1" fmla="*/ 823722 w 823721"/>
                <a:gd name="connsiteY1" fmla="*/ 0 h 9429"/>
                <a:gd name="connsiteX2" fmla="*/ 823722 w 823721"/>
                <a:gd name="connsiteY2" fmla="*/ 9430 h 9429"/>
                <a:gd name="connsiteX3" fmla="*/ 0 w 823721"/>
                <a:gd name="connsiteY3" fmla="*/ 9430 h 9429"/>
              </a:gdLst>
              <a:ahLst/>
              <a:cxnLst>
                <a:cxn ang="0">
                  <a:pos x="connsiteX0" y="connsiteY0"/>
                </a:cxn>
                <a:cxn ang="0">
                  <a:pos x="connsiteX1" y="connsiteY1"/>
                </a:cxn>
                <a:cxn ang="0">
                  <a:pos x="connsiteX2" y="connsiteY2"/>
                </a:cxn>
                <a:cxn ang="0">
                  <a:pos x="connsiteX3" y="connsiteY3"/>
                </a:cxn>
              </a:cxnLst>
              <a:rect l="l" t="t" r="r" b="b"/>
              <a:pathLst>
                <a:path w="823721" h="9429">
                  <a:moveTo>
                    <a:pt x="0" y="0"/>
                  </a:moveTo>
                  <a:lnTo>
                    <a:pt x="823722" y="0"/>
                  </a:lnTo>
                  <a:lnTo>
                    <a:pt x="823722" y="9430"/>
                  </a:lnTo>
                  <a:lnTo>
                    <a:pt x="0" y="9430"/>
                  </a:lnTo>
                  <a:close/>
                </a:path>
              </a:pathLst>
            </a:custGeom>
            <a:solidFill>
              <a:srgbClr val="A5A5A5"/>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3FF26E13-707D-35A0-5B23-C544FE749B79}"/>
                </a:ext>
              </a:extLst>
            </p:cNvPr>
            <p:cNvSpPr/>
            <p:nvPr/>
          </p:nvSpPr>
          <p:spPr>
            <a:xfrm rot="21192599">
              <a:off x="8500486" y="495224"/>
              <a:ext cx="627287" cy="809341"/>
            </a:xfrm>
            <a:custGeom>
              <a:avLst/>
              <a:gdLst>
                <a:gd name="connsiteX0" fmla="*/ 307848 w 307847"/>
                <a:gd name="connsiteY0" fmla="*/ 198596 h 397192"/>
                <a:gd name="connsiteX1" fmla="*/ 153924 w 307847"/>
                <a:gd name="connsiteY1" fmla="*/ 397193 h 397192"/>
                <a:gd name="connsiteX2" fmla="*/ 0 w 307847"/>
                <a:gd name="connsiteY2" fmla="*/ 198596 h 397192"/>
                <a:gd name="connsiteX3" fmla="*/ 153924 w 307847"/>
                <a:gd name="connsiteY3" fmla="*/ 0 h 397192"/>
                <a:gd name="connsiteX4" fmla="*/ 307848 w 307847"/>
                <a:gd name="connsiteY4" fmla="*/ 198596 h 39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47" h="397192">
                  <a:moveTo>
                    <a:pt x="307848" y="198596"/>
                  </a:moveTo>
                  <a:cubicBezTo>
                    <a:pt x="307848" y="308278"/>
                    <a:pt x="238934" y="397193"/>
                    <a:pt x="153924" y="397193"/>
                  </a:cubicBezTo>
                  <a:cubicBezTo>
                    <a:pt x="68914" y="397193"/>
                    <a:pt x="0" y="308278"/>
                    <a:pt x="0" y="198596"/>
                  </a:cubicBezTo>
                  <a:cubicBezTo>
                    <a:pt x="0" y="88915"/>
                    <a:pt x="68914" y="0"/>
                    <a:pt x="153924" y="0"/>
                  </a:cubicBezTo>
                  <a:cubicBezTo>
                    <a:pt x="238934" y="0"/>
                    <a:pt x="307848" y="88915"/>
                    <a:pt x="307848" y="198596"/>
                  </a:cubicBezTo>
                  <a:close/>
                </a:path>
              </a:pathLst>
            </a:custGeom>
            <a:solidFill>
              <a:srgbClr val="C9C9C9"/>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A8D886D7-FBD1-EE3A-AA87-B1A9BC368FC3}"/>
                </a:ext>
              </a:extLst>
            </p:cNvPr>
            <p:cNvSpPr/>
            <p:nvPr/>
          </p:nvSpPr>
          <p:spPr>
            <a:xfrm rot="17762401">
              <a:off x="9407372" y="735348"/>
              <a:ext cx="809341" cy="627289"/>
            </a:xfrm>
            <a:custGeom>
              <a:avLst/>
              <a:gdLst>
                <a:gd name="connsiteX0" fmla="*/ 397193 w 397192"/>
                <a:gd name="connsiteY0" fmla="*/ 153924 h 307848"/>
                <a:gd name="connsiteX1" fmla="*/ 198596 w 397192"/>
                <a:gd name="connsiteY1" fmla="*/ 307848 h 307848"/>
                <a:gd name="connsiteX2" fmla="*/ 0 w 397192"/>
                <a:gd name="connsiteY2" fmla="*/ 153924 h 307848"/>
                <a:gd name="connsiteX3" fmla="*/ 198596 w 397192"/>
                <a:gd name="connsiteY3" fmla="*/ 0 h 307848"/>
                <a:gd name="connsiteX4" fmla="*/ 397193 w 397192"/>
                <a:gd name="connsiteY4" fmla="*/ 153924 h 307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192" h="307848">
                  <a:moveTo>
                    <a:pt x="397193" y="153924"/>
                  </a:moveTo>
                  <a:cubicBezTo>
                    <a:pt x="397193" y="238934"/>
                    <a:pt x="308278" y="307848"/>
                    <a:pt x="198596" y="307848"/>
                  </a:cubicBezTo>
                  <a:cubicBezTo>
                    <a:pt x="88914" y="307848"/>
                    <a:pt x="0" y="238934"/>
                    <a:pt x="0" y="153924"/>
                  </a:cubicBezTo>
                  <a:cubicBezTo>
                    <a:pt x="0" y="68914"/>
                    <a:pt x="88914" y="0"/>
                    <a:pt x="198596" y="0"/>
                  </a:cubicBezTo>
                  <a:cubicBezTo>
                    <a:pt x="308278" y="0"/>
                    <a:pt x="397193" y="68914"/>
                    <a:pt x="397193" y="153924"/>
                  </a:cubicBezTo>
                  <a:close/>
                </a:path>
              </a:pathLst>
            </a:custGeom>
            <a:solidFill>
              <a:srgbClr val="C9C9C9"/>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F26AA74D-DA95-52CD-FD66-EC5C4BB2FFC0}"/>
                </a:ext>
              </a:extLst>
            </p:cNvPr>
            <p:cNvSpPr/>
            <p:nvPr/>
          </p:nvSpPr>
          <p:spPr>
            <a:xfrm rot="16495800">
              <a:off x="8816333" y="373060"/>
              <a:ext cx="1071747" cy="830690"/>
            </a:xfrm>
            <a:custGeom>
              <a:avLst/>
              <a:gdLst>
                <a:gd name="connsiteX0" fmla="*/ 525970 w 525970"/>
                <a:gd name="connsiteY0" fmla="*/ 203835 h 407669"/>
                <a:gd name="connsiteX1" fmla="*/ 262985 w 525970"/>
                <a:gd name="connsiteY1" fmla="*/ 407670 h 407669"/>
                <a:gd name="connsiteX2" fmla="*/ 0 w 525970"/>
                <a:gd name="connsiteY2" fmla="*/ 203835 h 407669"/>
                <a:gd name="connsiteX3" fmla="*/ 262985 w 525970"/>
                <a:gd name="connsiteY3" fmla="*/ 0 h 407669"/>
                <a:gd name="connsiteX4" fmla="*/ 525970 w 525970"/>
                <a:gd name="connsiteY4" fmla="*/ 203835 h 40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970" h="407669">
                  <a:moveTo>
                    <a:pt x="525970" y="203835"/>
                  </a:moveTo>
                  <a:cubicBezTo>
                    <a:pt x="525970" y="316410"/>
                    <a:pt x="408228" y="407670"/>
                    <a:pt x="262985" y="407670"/>
                  </a:cubicBezTo>
                  <a:cubicBezTo>
                    <a:pt x="117742" y="407670"/>
                    <a:pt x="0" y="316410"/>
                    <a:pt x="0" y="203835"/>
                  </a:cubicBezTo>
                  <a:cubicBezTo>
                    <a:pt x="0" y="91260"/>
                    <a:pt x="117742" y="0"/>
                    <a:pt x="262985" y="0"/>
                  </a:cubicBezTo>
                  <a:cubicBezTo>
                    <a:pt x="408228" y="0"/>
                    <a:pt x="525970" y="91260"/>
                    <a:pt x="525970" y="203835"/>
                  </a:cubicBezTo>
                  <a:close/>
                </a:path>
              </a:pathLst>
            </a:custGeom>
            <a:solidFill>
              <a:schemeClr val="accent1"/>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3C26CA1A-20E2-9F91-D669-A4793D1C5AA7}"/>
                </a:ext>
              </a:extLst>
            </p:cNvPr>
            <p:cNvSpPr/>
            <p:nvPr/>
          </p:nvSpPr>
          <p:spPr>
            <a:xfrm rot="18180600">
              <a:off x="9113403" y="381824"/>
              <a:ext cx="327617" cy="253864"/>
            </a:xfrm>
            <a:custGeom>
              <a:avLst/>
              <a:gdLst>
                <a:gd name="connsiteX0" fmla="*/ 160782 w 160781"/>
                <a:gd name="connsiteY0" fmla="*/ 62293 h 124586"/>
                <a:gd name="connsiteX1" fmla="*/ 80391 w 160781"/>
                <a:gd name="connsiteY1" fmla="*/ 124587 h 124586"/>
                <a:gd name="connsiteX2" fmla="*/ 0 w 160781"/>
                <a:gd name="connsiteY2" fmla="*/ 62293 h 124586"/>
                <a:gd name="connsiteX3" fmla="*/ 80391 w 160781"/>
                <a:gd name="connsiteY3" fmla="*/ 0 h 124586"/>
                <a:gd name="connsiteX4" fmla="*/ 160782 w 160781"/>
                <a:gd name="connsiteY4" fmla="*/ 62293 h 124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781" h="124586">
                  <a:moveTo>
                    <a:pt x="160782" y="62293"/>
                  </a:moveTo>
                  <a:cubicBezTo>
                    <a:pt x="160782" y="96697"/>
                    <a:pt x="124790" y="124587"/>
                    <a:pt x="80391" y="124587"/>
                  </a:cubicBezTo>
                  <a:cubicBezTo>
                    <a:pt x="35992" y="124587"/>
                    <a:pt x="0" y="96697"/>
                    <a:pt x="0" y="62293"/>
                  </a:cubicBezTo>
                  <a:cubicBezTo>
                    <a:pt x="0" y="27890"/>
                    <a:pt x="35992" y="0"/>
                    <a:pt x="80391" y="0"/>
                  </a:cubicBezTo>
                  <a:cubicBezTo>
                    <a:pt x="124790" y="0"/>
                    <a:pt x="160782" y="27890"/>
                    <a:pt x="160782" y="62293"/>
                  </a:cubicBezTo>
                  <a:close/>
                </a:path>
              </a:pathLst>
            </a:custGeom>
            <a:solidFill>
              <a:srgbClr val="FFFFFF">
                <a:alpha val="30000"/>
              </a:srgbClr>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03521A86-304D-6F61-51B9-3CF53F1B3DE7}"/>
                </a:ext>
              </a:extLst>
            </p:cNvPr>
            <p:cNvSpPr/>
            <p:nvPr/>
          </p:nvSpPr>
          <p:spPr>
            <a:xfrm>
              <a:off x="7509280" y="2842071"/>
              <a:ext cx="282523" cy="363981"/>
            </a:xfrm>
            <a:custGeom>
              <a:avLst/>
              <a:gdLst>
                <a:gd name="connsiteX0" fmla="*/ 7481 w 138651"/>
                <a:gd name="connsiteY0" fmla="*/ 88822 h 178627"/>
                <a:gd name="connsiteX1" fmla="*/ 74156 w 138651"/>
                <a:gd name="connsiteY1" fmla="*/ 171309 h 178627"/>
                <a:gd name="connsiteX2" fmla="*/ 119343 w 138651"/>
                <a:gd name="connsiteY2" fmla="*/ 166927 h 178627"/>
                <a:gd name="connsiteX3" fmla="*/ 119495 w 138651"/>
                <a:gd name="connsiteY3" fmla="*/ 166737 h 178627"/>
                <a:gd name="connsiteX4" fmla="*/ 132639 w 138651"/>
                <a:gd name="connsiteY4" fmla="*/ 91013 h 178627"/>
                <a:gd name="connsiteX5" fmla="*/ 115018 w 138651"/>
                <a:gd name="connsiteY5" fmla="*/ 34625 h 178627"/>
                <a:gd name="connsiteX6" fmla="*/ 58440 w 138651"/>
                <a:gd name="connsiteY6" fmla="*/ 144 h 178627"/>
                <a:gd name="connsiteX7" fmla="*/ 7481 w 138651"/>
                <a:gd name="connsiteY7" fmla="*/ 88822 h 17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651" h="178627">
                  <a:moveTo>
                    <a:pt x="7481" y="88822"/>
                  </a:moveTo>
                  <a:cubicBezTo>
                    <a:pt x="7481" y="88822"/>
                    <a:pt x="40723" y="143496"/>
                    <a:pt x="74156" y="171309"/>
                  </a:cubicBezTo>
                  <a:cubicBezTo>
                    <a:pt x="87843" y="182577"/>
                    <a:pt x="108075" y="180615"/>
                    <a:pt x="119343" y="166927"/>
                  </a:cubicBezTo>
                  <a:cubicBezTo>
                    <a:pt x="119390" y="166861"/>
                    <a:pt x="119447" y="166803"/>
                    <a:pt x="119495" y="166737"/>
                  </a:cubicBezTo>
                  <a:cubicBezTo>
                    <a:pt x="133211" y="149592"/>
                    <a:pt x="146832" y="122446"/>
                    <a:pt x="132639" y="91013"/>
                  </a:cubicBezTo>
                  <a:lnTo>
                    <a:pt x="115018" y="34625"/>
                  </a:lnTo>
                  <a:cubicBezTo>
                    <a:pt x="105427" y="12260"/>
                    <a:pt x="82719" y="-1580"/>
                    <a:pt x="58440" y="144"/>
                  </a:cubicBezTo>
                  <a:cubicBezTo>
                    <a:pt x="14244" y="526"/>
                    <a:pt x="-14331" y="56532"/>
                    <a:pt x="7481" y="88822"/>
                  </a:cubicBezTo>
                  <a:close/>
                </a:path>
              </a:pathLst>
            </a:custGeom>
            <a:solidFill>
              <a:srgbClr val="F4A28C"/>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F94F8558-3985-EBA0-AF7B-45E5C270C231}"/>
                </a:ext>
              </a:extLst>
            </p:cNvPr>
            <p:cNvSpPr/>
            <p:nvPr/>
          </p:nvSpPr>
          <p:spPr>
            <a:xfrm>
              <a:off x="7759757" y="2948724"/>
              <a:ext cx="340040" cy="342950"/>
            </a:xfrm>
            <a:custGeom>
              <a:avLst/>
              <a:gdLst>
                <a:gd name="connsiteX0" fmla="*/ 2953 w 166878"/>
                <a:gd name="connsiteY0" fmla="*/ 0 h 168306"/>
                <a:gd name="connsiteX1" fmla="*/ 166878 w 166878"/>
                <a:gd name="connsiteY1" fmla="*/ 64865 h 168306"/>
                <a:gd name="connsiteX2" fmla="*/ 131445 w 166878"/>
                <a:gd name="connsiteY2" fmla="*/ 168307 h 168306"/>
                <a:gd name="connsiteX3" fmla="*/ 0 w 166878"/>
                <a:gd name="connsiteY3" fmla="*/ 62484 h 168306"/>
                <a:gd name="connsiteX4" fmla="*/ 2953 w 166878"/>
                <a:gd name="connsiteY4" fmla="*/ 0 h 16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78" h="168306">
                  <a:moveTo>
                    <a:pt x="2953" y="0"/>
                  </a:moveTo>
                  <a:lnTo>
                    <a:pt x="166878" y="64865"/>
                  </a:lnTo>
                  <a:lnTo>
                    <a:pt x="131445" y="168307"/>
                  </a:lnTo>
                  <a:lnTo>
                    <a:pt x="0" y="62484"/>
                  </a:lnTo>
                  <a:lnTo>
                    <a:pt x="2953" y="0"/>
                  </a:lnTo>
                  <a:close/>
                </a:path>
              </a:pathLst>
            </a:custGeom>
            <a:solidFill>
              <a:srgbClr val="F4A28C"/>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306D18A1-B2CA-3371-0DF5-22DFD7CF132C}"/>
                </a:ext>
              </a:extLst>
            </p:cNvPr>
            <p:cNvSpPr/>
            <p:nvPr/>
          </p:nvSpPr>
          <p:spPr>
            <a:xfrm>
              <a:off x="7570712" y="3090215"/>
              <a:ext cx="75697" cy="83324"/>
            </a:xfrm>
            <a:custGeom>
              <a:avLst/>
              <a:gdLst>
                <a:gd name="connsiteX0" fmla="*/ 2 w 37149"/>
                <a:gd name="connsiteY0" fmla="*/ 0 h 40892"/>
                <a:gd name="connsiteX1" fmla="*/ 2 w 37149"/>
                <a:gd name="connsiteY1" fmla="*/ 30385 h 40892"/>
                <a:gd name="connsiteX2" fmla="*/ 10070 w 37149"/>
                <a:gd name="connsiteY2" fmla="*/ 40891 h 40892"/>
                <a:gd name="connsiteX3" fmla="*/ 14671 w 37149"/>
                <a:gd name="connsiteY3" fmla="*/ 39910 h 40892"/>
                <a:gd name="connsiteX4" fmla="*/ 37150 w 37149"/>
                <a:gd name="connsiteY4" fmla="*/ 29242 h 40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9" h="40892">
                  <a:moveTo>
                    <a:pt x="2" y="0"/>
                  </a:moveTo>
                  <a:lnTo>
                    <a:pt x="2" y="30385"/>
                  </a:lnTo>
                  <a:cubicBezTo>
                    <a:pt x="-121" y="36062"/>
                    <a:pt x="4384" y="40767"/>
                    <a:pt x="10070" y="40891"/>
                  </a:cubicBezTo>
                  <a:cubicBezTo>
                    <a:pt x="11661" y="40919"/>
                    <a:pt x="13233" y="40586"/>
                    <a:pt x="14671" y="39910"/>
                  </a:cubicBezTo>
                  <a:lnTo>
                    <a:pt x="37150" y="29242"/>
                  </a:lnTo>
                  <a:close/>
                </a:path>
              </a:pathLst>
            </a:custGeom>
            <a:solidFill>
              <a:srgbClr val="F4A28C"/>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BF561010-2268-E399-74C4-AB83B68FA5E7}"/>
                </a:ext>
              </a:extLst>
            </p:cNvPr>
            <p:cNvSpPr/>
            <p:nvPr/>
          </p:nvSpPr>
          <p:spPr>
            <a:xfrm>
              <a:off x="7400463" y="2727924"/>
              <a:ext cx="405096" cy="312789"/>
            </a:xfrm>
            <a:custGeom>
              <a:avLst/>
              <a:gdLst>
                <a:gd name="connsiteX0" fmla="*/ 19 w 198805"/>
                <a:gd name="connsiteY0" fmla="*/ 87977 h 153504"/>
                <a:gd name="connsiteX1" fmla="*/ 55454 w 198805"/>
                <a:gd name="connsiteY1" fmla="*/ 133221 h 153504"/>
                <a:gd name="connsiteX2" fmla="*/ 108413 w 198805"/>
                <a:gd name="connsiteY2" fmla="*/ 102645 h 153504"/>
                <a:gd name="connsiteX3" fmla="*/ 186233 w 198805"/>
                <a:gd name="connsiteY3" fmla="*/ 147032 h 153504"/>
                <a:gd name="connsiteX4" fmla="*/ 198806 w 198805"/>
                <a:gd name="connsiteY4" fmla="*/ 118457 h 153504"/>
                <a:gd name="connsiteX5" fmla="*/ 137750 w 198805"/>
                <a:gd name="connsiteY5" fmla="*/ 10062 h 153504"/>
                <a:gd name="connsiteX6" fmla="*/ 19 w 198805"/>
                <a:gd name="connsiteY6" fmla="*/ 87977 h 15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805" h="153504">
                  <a:moveTo>
                    <a:pt x="19" y="87977"/>
                  </a:moveTo>
                  <a:cubicBezTo>
                    <a:pt x="19" y="87977"/>
                    <a:pt x="-2648" y="152366"/>
                    <a:pt x="55454" y="133221"/>
                  </a:cubicBezTo>
                  <a:cubicBezTo>
                    <a:pt x="113557" y="114075"/>
                    <a:pt x="108413" y="102645"/>
                    <a:pt x="108413" y="102645"/>
                  </a:cubicBezTo>
                  <a:cubicBezTo>
                    <a:pt x="108413" y="102645"/>
                    <a:pt x="140227" y="175130"/>
                    <a:pt x="186233" y="147032"/>
                  </a:cubicBezTo>
                  <a:lnTo>
                    <a:pt x="198806" y="118457"/>
                  </a:lnTo>
                  <a:cubicBezTo>
                    <a:pt x="198806" y="118457"/>
                    <a:pt x="186042" y="15206"/>
                    <a:pt x="137750" y="10062"/>
                  </a:cubicBezTo>
                  <a:cubicBezTo>
                    <a:pt x="137750" y="10062"/>
                    <a:pt x="25736" y="-41278"/>
                    <a:pt x="19" y="87977"/>
                  </a:cubicBezTo>
                  <a:close/>
                </a:path>
              </a:pathLst>
            </a:custGeom>
            <a:solidFill>
              <a:srgbClr val="24285B"/>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A10A06D6-FC63-5F51-7D9C-94B59F974F7D}"/>
                </a:ext>
              </a:extLst>
            </p:cNvPr>
            <p:cNvSpPr/>
            <p:nvPr/>
          </p:nvSpPr>
          <p:spPr>
            <a:xfrm>
              <a:off x="7699612" y="2952916"/>
              <a:ext cx="87220" cy="101049"/>
            </a:xfrm>
            <a:custGeom>
              <a:avLst/>
              <a:gdLst>
                <a:gd name="connsiteX0" fmla="*/ 3799 w 42804"/>
                <a:gd name="connsiteY0" fmla="*/ 47664 h 49591"/>
                <a:gd name="connsiteX1" fmla="*/ 19992 w 42804"/>
                <a:gd name="connsiteY1" fmla="*/ 39 h 49591"/>
                <a:gd name="connsiteX2" fmla="*/ 3799 w 42804"/>
                <a:gd name="connsiteY2" fmla="*/ 47664 h 49591"/>
              </a:gdLst>
              <a:ahLst/>
              <a:cxnLst>
                <a:cxn ang="0">
                  <a:pos x="connsiteX0" y="connsiteY0"/>
                </a:cxn>
                <a:cxn ang="0">
                  <a:pos x="connsiteX1" y="connsiteY1"/>
                </a:cxn>
                <a:cxn ang="0">
                  <a:pos x="connsiteX2" y="connsiteY2"/>
                </a:cxn>
              </a:cxnLst>
              <a:rect l="l" t="t" r="r" b="b"/>
              <a:pathLst>
                <a:path w="42804" h="49591">
                  <a:moveTo>
                    <a:pt x="3799" y="47664"/>
                  </a:moveTo>
                  <a:cubicBezTo>
                    <a:pt x="3799" y="47664"/>
                    <a:pt x="-11726" y="-1580"/>
                    <a:pt x="19992" y="39"/>
                  </a:cubicBezTo>
                  <a:cubicBezTo>
                    <a:pt x="51710" y="1658"/>
                    <a:pt x="53901" y="60904"/>
                    <a:pt x="3799" y="47664"/>
                  </a:cubicBezTo>
                  <a:close/>
                </a:path>
              </a:pathLst>
            </a:custGeom>
            <a:solidFill>
              <a:srgbClr val="F4A28C"/>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83DEAA17-A748-0BB6-C512-1427A1270D9A}"/>
                </a:ext>
              </a:extLst>
            </p:cNvPr>
            <p:cNvSpPr/>
            <p:nvPr/>
          </p:nvSpPr>
          <p:spPr>
            <a:xfrm>
              <a:off x="7941009" y="2837902"/>
              <a:ext cx="1684698" cy="1157147"/>
            </a:xfrm>
            <a:custGeom>
              <a:avLst/>
              <a:gdLst>
                <a:gd name="connsiteX0" fmla="*/ 16014 w 826782"/>
                <a:gd name="connsiteY0" fmla="*/ 207454 h 567881"/>
                <a:gd name="connsiteX1" fmla="*/ 77641 w 826782"/>
                <a:gd name="connsiteY1" fmla="*/ 117062 h 567881"/>
                <a:gd name="connsiteX2" fmla="*/ 251377 w 826782"/>
                <a:gd name="connsiteY2" fmla="*/ 60579 h 567881"/>
                <a:gd name="connsiteX3" fmla="*/ 739914 w 826782"/>
                <a:gd name="connsiteY3" fmla="*/ 0 h 567881"/>
                <a:gd name="connsiteX4" fmla="*/ 826782 w 826782"/>
                <a:gd name="connsiteY4" fmla="*/ 284036 h 567881"/>
                <a:gd name="connsiteX5" fmla="*/ 272427 w 826782"/>
                <a:gd name="connsiteY5" fmla="*/ 567880 h 567881"/>
                <a:gd name="connsiteX6" fmla="*/ 11156 w 826782"/>
                <a:gd name="connsiteY6" fmla="*/ 220789 h 567881"/>
                <a:gd name="connsiteX7" fmla="*/ 16014 w 826782"/>
                <a:gd name="connsiteY7" fmla="*/ 207454 h 56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782" h="567881">
                  <a:moveTo>
                    <a:pt x="16014" y="207454"/>
                  </a:moveTo>
                  <a:lnTo>
                    <a:pt x="77641" y="117062"/>
                  </a:lnTo>
                  <a:cubicBezTo>
                    <a:pt x="77641" y="117062"/>
                    <a:pt x="134791" y="70485"/>
                    <a:pt x="251377" y="60579"/>
                  </a:cubicBezTo>
                  <a:cubicBezTo>
                    <a:pt x="367963" y="50673"/>
                    <a:pt x="739914" y="0"/>
                    <a:pt x="739914" y="0"/>
                  </a:cubicBezTo>
                  <a:lnTo>
                    <a:pt x="826782" y="284036"/>
                  </a:lnTo>
                  <a:cubicBezTo>
                    <a:pt x="826782" y="284036"/>
                    <a:pt x="631234" y="568643"/>
                    <a:pt x="272427" y="567880"/>
                  </a:cubicBezTo>
                  <a:cubicBezTo>
                    <a:pt x="92309" y="567880"/>
                    <a:pt x="-40183" y="393478"/>
                    <a:pt x="11156" y="220789"/>
                  </a:cubicBezTo>
                  <a:cubicBezTo>
                    <a:pt x="12871" y="216313"/>
                    <a:pt x="14300" y="211931"/>
                    <a:pt x="16014" y="207454"/>
                  </a:cubicBezTo>
                  <a:close/>
                </a:path>
              </a:pathLst>
            </a:custGeom>
            <a:solidFill>
              <a:schemeClr val="accent1"/>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CD365262-F6C2-EBC2-55C4-B117543AFFAC}"/>
                </a:ext>
              </a:extLst>
            </p:cNvPr>
            <p:cNvSpPr/>
            <p:nvPr/>
          </p:nvSpPr>
          <p:spPr>
            <a:xfrm>
              <a:off x="8312947" y="3376685"/>
              <a:ext cx="1216494" cy="617871"/>
            </a:xfrm>
            <a:custGeom>
              <a:avLst/>
              <a:gdLst>
                <a:gd name="connsiteX0" fmla="*/ 110470 w 597006"/>
                <a:gd name="connsiteY0" fmla="*/ 0 h 303226"/>
                <a:gd name="connsiteX1" fmla="*/ 589291 w 597006"/>
                <a:gd name="connsiteY1" fmla="*/ 0 h 303226"/>
                <a:gd name="connsiteX2" fmla="*/ 597007 w 597006"/>
                <a:gd name="connsiteY2" fmla="*/ 77343 h 303226"/>
                <a:gd name="connsiteX3" fmla="*/ 118375 w 597006"/>
                <a:gd name="connsiteY3" fmla="*/ 302800 h 303226"/>
                <a:gd name="connsiteX4" fmla="*/ 110470 w 597006"/>
                <a:gd name="connsiteY4" fmla="*/ 0 h 303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006" h="303226">
                  <a:moveTo>
                    <a:pt x="110470" y="0"/>
                  </a:moveTo>
                  <a:cubicBezTo>
                    <a:pt x="110470" y="0"/>
                    <a:pt x="222103" y="195548"/>
                    <a:pt x="589291" y="0"/>
                  </a:cubicBezTo>
                  <a:lnTo>
                    <a:pt x="597007" y="77343"/>
                  </a:lnTo>
                  <a:cubicBezTo>
                    <a:pt x="597007" y="77343"/>
                    <a:pt x="380027" y="314611"/>
                    <a:pt x="118375" y="302800"/>
                  </a:cubicBezTo>
                  <a:cubicBezTo>
                    <a:pt x="-143276" y="290989"/>
                    <a:pt x="110470" y="0"/>
                    <a:pt x="110470" y="0"/>
                  </a:cubicBezTo>
                  <a:close/>
                </a:path>
              </a:pathLst>
            </a:custGeom>
            <a:solidFill>
              <a:srgbClr val="000000">
                <a:alpha val="8000"/>
              </a:srgbClr>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065C9EAF-65CC-56A4-18CF-7C9F86793CA4}"/>
                </a:ext>
              </a:extLst>
            </p:cNvPr>
            <p:cNvSpPr/>
            <p:nvPr/>
          </p:nvSpPr>
          <p:spPr>
            <a:xfrm>
              <a:off x="8098632" y="3179994"/>
              <a:ext cx="630781" cy="1829930"/>
            </a:xfrm>
            <a:custGeom>
              <a:avLst/>
              <a:gdLst>
                <a:gd name="connsiteX0" fmla="*/ 0 w 309562"/>
                <a:gd name="connsiteY0" fmla="*/ 113292 h 898056"/>
                <a:gd name="connsiteX1" fmla="*/ 237078 w 309562"/>
                <a:gd name="connsiteY1" fmla="*/ 898057 h 898056"/>
                <a:gd name="connsiteX2" fmla="*/ 309563 w 309562"/>
                <a:gd name="connsiteY2" fmla="*/ 828238 h 898056"/>
                <a:gd name="connsiteX3" fmla="*/ 223076 w 309562"/>
                <a:gd name="connsiteY3" fmla="*/ 415615 h 898056"/>
                <a:gd name="connsiteX4" fmla="*/ 140208 w 309562"/>
                <a:gd name="connsiteY4" fmla="*/ 4326 h 898056"/>
                <a:gd name="connsiteX5" fmla="*/ 0 w 309562"/>
                <a:gd name="connsiteY5" fmla="*/ 113292 h 898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562" h="898056">
                  <a:moveTo>
                    <a:pt x="0" y="113292"/>
                  </a:moveTo>
                  <a:cubicBezTo>
                    <a:pt x="572" y="293315"/>
                    <a:pt x="27337" y="688793"/>
                    <a:pt x="237078" y="898057"/>
                  </a:cubicBezTo>
                  <a:lnTo>
                    <a:pt x="309563" y="828238"/>
                  </a:lnTo>
                  <a:cubicBezTo>
                    <a:pt x="309563" y="828238"/>
                    <a:pt x="216980" y="672695"/>
                    <a:pt x="223076" y="415615"/>
                  </a:cubicBezTo>
                  <a:cubicBezTo>
                    <a:pt x="227743" y="218067"/>
                    <a:pt x="249270" y="36330"/>
                    <a:pt x="140208" y="4326"/>
                  </a:cubicBezTo>
                  <a:cubicBezTo>
                    <a:pt x="69723" y="-16343"/>
                    <a:pt x="-190" y="39854"/>
                    <a:pt x="0" y="113292"/>
                  </a:cubicBezTo>
                  <a:close/>
                </a:path>
              </a:pathLst>
            </a:custGeom>
            <a:solidFill>
              <a:schemeClr val="accent1"/>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0EFA80AB-76AB-877D-9699-CC00D8A68F3A}"/>
                </a:ext>
              </a:extLst>
            </p:cNvPr>
            <p:cNvSpPr/>
            <p:nvPr/>
          </p:nvSpPr>
          <p:spPr>
            <a:xfrm>
              <a:off x="8098632" y="3179994"/>
              <a:ext cx="630781" cy="1829930"/>
            </a:xfrm>
            <a:custGeom>
              <a:avLst/>
              <a:gdLst>
                <a:gd name="connsiteX0" fmla="*/ 0 w 309562"/>
                <a:gd name="connsiteY0" fmla="*/ 113292 h 898056"/>
                <a:gd name="connsiteX1" fmla="*/ 237078 w 309562"/>
                <a:gd name="connsiteY1" fmla="*/ 898057 h 898056"/>
                <a:gd name="connsiteX2" fmla="*/ 309563 w 309562"/>
                <a:gd name="connsiteY2" fmla="*/ 828238 h 898056"/>
                <a:gd name="connsiteX3" fmla="*/ 223076 w 309562"/>
                <a:gd name="connsiteY3" fmla="*/ 415615 h 898056"/>
                <a:gd name="connsiteX4" fmla="*/ 140208 w 309562"/>
                <a:gd name="connsiteY4" fmla="*/ 4326 h 898056"/>
                <a:gd name="connsiteX5" fmla="*/ 0 w 309562"/>
                <a:gd name="connsiteY5" fmla="*/ 113292 h 898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562" h="898056">
                  <a:moveTo>
                    <a:pt x="0" y="113292"/>
                  </a:moveTo>
                  <a:cubicBezTo>
                    <a:pt x="572" y="293315"/>
                    <a:pt x="27337" y="688793"/>
                    <a:pt x="237078" y="898057"/>
                  </a:cubicBezTo>
                  <a:lnTo>
                    <a:pt x="309563" y="828238"/>
                  </a:lnTo>
                  <a:cubicBezTo>
                    <a:pt x="309563" y="828238"/>
                    <a:pt x="216980" y="672695"/>
                    <a:pt x="223076" y="415615"/>
                  </a:cubicBezTo>
                  <a:cubicBezTo>
                    <a:pt x="227743" y="218067"/>
                    <a:pt x="249270" y="36330"/>
                    <a:pt x="140208" y="4326"/>
                  </a:cubicBezTo>
                  <a:cubicBezTo>
                    <a:pt x="69723" y="-16343"/>
                    <a:pt x="-190" y="39854"/>
                    <a:pt x="0" y="113292"/>
                  </a:cubicBezTo>
                  <a:close/>
                </a:path>
              </a:pathLst>
            </a:custGeom>
            <a:solidFill>
              <a:srgbClr val="FFFFFF">
                <a:alpha val="30000"/>
              </a:srgbClr>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F1E6FF01-F9F3-220E-2832-F39321B3C8D1}"/>
                </a:ext>
              </a:extLst>
            </p:cNvPr>
            <p:cNvSpPr/>
            <p:nvPr/>
          </p:nvSpPr>
          <p:spPr>
            <a:xfrm>
              <a:off x="9448702" y="2772510"/>
              <a:ext cx="723360" cy="1504739"/>
            </a:xfrm>
            <a:custGeom>
              <a:avLst/>
              <a:gdLst>
                <a:gd name="connsiteX0" fmla="*/ 0 w 354996"/>
                <a:gd name="connsiteY0" fmla="*/ 32091 h 738465"/>
                <a:gd name="connsiteX1" fmla="*/ 212693 w 354996"/>
                <a:gd name="connsiteY1" fmla="*/ 48951 h 738465"/>
                <a:gd name="connsiteX2" fmla="*/ 224314 w 354996"/>
                <a:gd name="connsiteY2" fmla="*/ 294314 h 738465"/>
                <a:gd name="connsiteX3" fmla="*/ 270320 w 354996"/>
                <a:gd name="connsiteY3" fmla="*/ 543012 h 738465"/>
                <a:gd name="connsiteX4" fmla="*/ 354997 w 354996"/>
                <a:gd name="connsiteY4" fmla="*/ 682744 h 738465"/>
                <a:gd name="connsiteX5" fmla="*/ 289560 w 354996"/>
                <a:gd name="connsiteY5" fmla="*/ 738465 h 738465"/>
                <a:gd name="connsiteX6" fmla="*/ 102394 w 354996"/>
                <a:gd name="connsiteY6" fmla="*/ 521962 h 738465"/>
                <a:gd name="connsiteX7" fmla="*/ 39243 w 354996"/>
                <a:gd name="connsiteY7" fmla="*/ 373943 h 738465"/>
                <a:gd name="connsiteX8" fmla="*/ 33909 w 354996"/>
                <a:gd name="connsiteY8" fmla="*/ 316031 h 73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996" h="738465">
                  <a:moveTo>
                    <a:pt x="0" y="32091"/>
                  </a:moveTo>
                  <a:cubicBezTo>
                    <a:pt x="0" y="32091"/>
                    <a:pt x="146399" y="-50300"/>
                    <a:pt x="212693" y="48951"/>
                  </a:cubicBezTo>
                  <a:cubicBezTo>
                    <a:pt x="249079" y="103529"/>
                    <a:pt x="239935" y="209828"/>
                    <a:pt x="224314" y="294314"/>
                  </a:cubicBezTo>
                  <a:cubicBezTo>
                    <a:pt x="208607" y="380049"/>
                    <a:pt x="224980" y="468565"/>
                    <a:pt x="270320" y="543012"/>
                  </a:cubicBezTo>
                  <a:lnTo>
                    <a:pt x="354997" y="682744"/>
                  </a:lnTo>
                  <a:lnTo>
                    <a:pt x="289560" y="738465"/>
                  </a:lnTo>
                  <a:lnTo>
                    <a:pt x="102394" y="521962"/>
                  </a:lnTo>
                  <a:cubicBezTo>
                    <a:pt x="66484" y="480376"/>
                    <a:pt x="44415" y="428646"/>
                    <a:pt x="39243" y="373943"/>
                  </a:cubicBezTo>
                  <a:lnTo>
                    <a:pt x="33909" y="316031"/>
                  </a:lnTo>
                  <a:close/>
                </a:path>
              </a:pathLst>
            </a:custGeom>
            <a:solidFill>
              <a:srgbClr val="24285B"/>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BD3A6AB6-C232-1A59-58B5-756303FDD2C0}"/>
                </a:ext>
              </a:extLst>
            </p:cNvPr>
            <p:cNvSpPr/>
            <p:nvPr/>
          </p:nvSpPr>
          <p:spPr>
            <a:xfrm>
              <a:off x="8632372" y="4875109"/>
              <a:ext cx="277667" cy="188506"/>
            </a:xfrm>
            <a:custGeom>
              <a:avLst/>
              <a:gdLst>
                <a:gd name="connsiteX0" fmla="*/ 0 w 136268"/>
                <a:gd name="connsiteY0" fmla="*/ 42160 h 92511"/>
                <a:gd name="connsiteX1" fmla="*/ 74485 w 136268"/>
                <a:gd name="connsiteY1" fmla="*/ 91976 h 92511"/>
                <a:gd name="connsiteX2" fmla="*/ 122110 w 136268"/>
                <a:gd name="connsiteY2" fmla="*/ 5013 h 92511"/>
                <a:gd name="connsiteX3" fmla="*/ 27718 w 136268"/>
                <a:gd name="connsiteY3" fmla="*/ 5013 h 92511"/>
              </a:gdLst>
              <a:ahLst/>
              <a:cxnLst>
                <a:cxn ang="0">
                  <a:pos x="connsiteX0" y="connsiteY0"/>
                </a:cxn>
                <a:cxn ang="0">
                  <a:pos x="connsiteX1" y="connsiteY1"/>
                </a:cxn>
                <a:cxn ang="0">
                  <a:pos x="connsiteX2" y="connsiteY2"/>
                </a:cxn>
                <a:cxn ang="0">
                  <a:pos x="connsiteX3" y="connsiteY3"/>
                </a:cxn>
              </a:cxnLst>
              <a:rect l="l" t="t" r="r" b="b"/>
              <a:pathLst>
                <a:path w="136268" h="92511">
                  <a:moveTo>
                    <a:pt x="0" y="42160"/>
                  </a:moveTo>
                  <a:cubicBezTo>
                    <a:pt x="0" y="42160"/>
                    <a:pt x="9525" y="84546"/>
                    <a:pt x="74485" y="91976"/>
                  </a:cubicBezTo>
                  <a:cubicBezTo>
                    <a:pt x="139446" y="99405"/>
                    <a:pt x="149257" y="27396"/>
                    <a:pt x="122110" y="5013"/>
                  </a:cubicBezTo>
                  <a:cubicBezTo>
                    <a:pt x="94964" y="-17371"/>
                    <a:pt x="82296" y="44827"/>
                    <a:pt x="27718" y="5013"/>
                  </a:cubicBezTo>
                  <a:close/>
                </a:path>
              </a:pathLst>
            </a:custGeom>
            <a:solidFill>
              <a:srgbClr val="F4A28C"/>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2F962F38-B88D-58F4-7914-4460C4546153}"/>
                </a:ext>
              </a:extLst>
            </p:cNvPr>
            <p:cNvSpPr/>
            <p:nvPr/>
          </p:nvSpPr>
          <p:spPr>
            <a:xfrm>
              <a:off x="9114483" y="2801094"/>
              <a:ext cx="418062" cy="923395"/>
            </a:xfrm>
            <a:custGeom>
              <a:avLst/>
              <a:gdLst>
                <a:gd name="connsiteX0" fmla="*/ 0 w 205168"/>
                <a:gd name="connsiteY0" fmla="*/ 39114 h 453165"/>
                <a:gd name="connsiteX1" fmla="*/ 96393 w 205168"/>
                <a:gd name="connsiteY1" fmla="*/ 453165 h 453165"/>
                <a:gd name="connsiteX2" fmla="*/ 205169 w 205168"/>
                <a:gd name="connsiteY2" fmla="*/ 372394 h 453165"/>
                <a:gd name="connsiteX3" fmla="*/ 190024 w 205168"/>
                <a:gd name="connsiteY3" fmla="*/ 5967 h 453165"/>
                <a:gd name="connsiteX4" fmla="*/ 0 w 205168"/>
                <a:gd name="connsiteY4" fmla="*/ 39114 h 453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168" h="453165">
                  <a:moveTo>
                    <a:pt x="0" y="39114"/>
                  </a:moveTo>
                  <a:lnTo>
                    <a:pt x="96393" y="453165"/>
                  </a:lnTo>
                  <a:lnTo>
                    <a:pt x="205169" y="372394"/>
                  </a:lnTo>
                  <a:lnTo>
                    <a:pt x="190024" y="5967"/>
                  </a:lnTo>
                  <a:cubicBezTo>
                    <a:pt x="124787" y="-8435"/>
                    <a:pt x="56502" y="3471"/>
                    <a:pt x="0" y="39114"/>
                  </a:cubicBezTo>
                  <a:close/>
                </a:path>
              </a:pathLst>
            </a:custGeom>
            <a:solidFill>
              <a:schemeClr val="accent2"/>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9AC08117-D12D-7908-92C9-A77BFF97C3E8}"/>
                </a:ext>
              </a:extLst>
            </p:cNvPr>
            <p:cNvSpPr/>
            <p:nvPr/>
          </p:nvSpPr>
          <p:spPr>
            <a:xfrm>
              <a:off x="9257721" y="3376685"/>
              <a:ext cx="274827" cy="347997"/>
            </a:xfrm>
            <a:custGeom>
              <a:avLst/>
              <a:gdLst>
                <a:gd name="connsiteX0" fmla="*/ 0 w 134874"/>
                <a:gd name="connsiteY0" fmla="*/ 58865 h 170783"/>
                <a:gd name="connsiteX1" fmla="*/ 131159 w 134874"/>
                <a:gd name="connsiteY1" fmla="*/ 0 h 170783"/>
                <a:gd name="connsiteX2" fmla="*/ 134874 w 134874"/>
                <a:gd name="connsiteY2" fmla="*/ 89916 h 170783"/>
                <a:gd name="connsiteX3" fmla="*/ 26098 w 134874"/>
                <a:gd name="connsiteY3" fmla="*/ 170783 h 170783"/>
                <a:gd name="connsiteX4" fmla="*/ 0 w 134874"/>
                <a:gd name="connsiteY4" fmla="*/ 58865 h 170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874" h="170783">
                  <a:moveTo>
                    <a:pt x="0" y="58865"/>
                  </a:moveTo>
                  <a:lnTo>
                    <a:pt x="131159" y="0"/>
                  </a:lnTo>
                  <a:lnTo>
                    <a:pt x="134874" y="89916"/>
                  </a:lnTo>
                  <a:lnTo>
                    <a:pt x="26098" y="170783"/>
                  </a:lnTo>
                  <a:lnTo>
                    <a:pt x="0" y="58865"/>
                  </a:lnTo>
                  <a:close/>
                </a:path>
              </a:pathLst>
            </a:custGeom>
            <a:solidFill>
              <a:srgbClr val="000000">
                <a:alpha val="8000"/>
              </a:srgbClr>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26F9E2ED-67C1-E081-17E1-5D315E3F4495}"/>
                </a:ext>
              </a:extLst>
            </p:cNvPr>
            <p:cNvSpPr/>
            <p:nvPr/>
          </p:nvSpPr>
          <p:spPr>
            <a:xfrm>
              <a:off x="7786929" y="3011804"/>
              <a:ext cx="69288" cy="141876"/>
            </a:xfrm>
            <a:custGeom>
              <a:avLst/>
              <a:gdLst>
                <a:gd name="connsiteX0" fmla="*/ 1905 w 34004"/>
                <a:gd name="connsiteY0" fmla="*/ 43815 h 69627"/>
                <a:gd name="connsiteX1" fmla="*/ 0 w 34004"/>
                <a:gd name="connsiteY1" fmla="*/ 0 h 69627"/>
                <a:gd name="connsiteX2" fmla="*/ 34004 w 34004"/>
                <a:gd name="connsiteY2" fmla="*/ 69628 h 69627"/>
              </a:gdLst>
              <a:ahLst/>
              <a:cxnLst>
                <a:cxn ang="0">
                  <a:pos x="connsiteX0" y="connsiteY0"/>
                </a:cxn>
                <a:cxn ang="0">
                  <a:pos x="connsiteX1" y="connsiteY1"/>
                </a:cxn>
                <a:cxn ang="0">
                  <a:pos x="connsiteX2" y="connsiteY2"/>
                </a:cxn>
              </a:cxnLst>
              <a:rect l="l" t="t" r="r" b="b"/>
              <a:pathLst>
                <a:path w="34004" h="69627">
                  <a:moveTo>
                    <a:pt x="1905" y="43815"/>
                  </a:moveTo>
                  <a:cubicBezTo>
                    <a:pt x="4372" y="29242"/>
                    <a:pt x="3715" y="14307"/>
                    <a:pt x="0" y="0"/>
                  </a:cubicBezTo>
                  <a:cubicBezTo>
                    <a:pt x="0" y="0"/>
                    <a:pt x="31909" y="13430"/>
                    <a:pt x="34004" y="69628"/>
                  </a:cubicBezTo>
                  <a:close/>
                </a:path>
              </a:pathLst>
            </a:custGeom>
            <a:solidFill>
              <a:srgbClr val="000000">
                <a:alpha val="8000"/>
              </a:srgbClr>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0D032666-65A3-CBA4-CCFF-9FFA182C4B6C}"/>
                </a:ext>
              </a:extLst>
            </p:cNvPr>
            <p:cNvSpPr/>
            <p:nvPr/>
          </p:nvSpPr>
          <p:spPr>
            <a:xfrm>
              <a:off x="6989174" y="4023118"/>
              <a:ext cx="194144" cy="224240"/>
            </a:xfrm>
            <a:custGeom>
              <a:avLst/>
              <a:gdLst>
                <a:gd name="connsiteX0" fmla="*/ 68989 w 95278"/>
                <a:gd name="connsiteY0" fmla="*/ 110049 h 110048"/>
                <a:gd name="connsiteX1" fmla="*/ 3648 w 95278"/>
                <a:gd name="connsiteY1" fmla="*/ 46517 h 110048"/>
                <a:gd name="connsiteX2" fmla="*/ 95278 w 95278"/>
                <a:gd name="connsiteY2" fmla="*/ 57090 h 110048"/>
              </a:gdLst>
              <a:ahLst/>
              <a:cxnLst>
                <a:cxn ang="0">
                  <a:pos x="connsiteX0" y="connsiteY0"/>
                </a:cxn>
                <a:cxn ang="0">
                  <a:pos x="connsiteX1" y="connsiteY1"/>
                </a:cxn>
                <a:cxn ang="0">
                  <a:pos x="connsiteX2" y="connsiteY2"/>
                </a:cxn>
              </a:cxnLst>
              <a:rect l="l" t="t" r="r" b="b"/>
              <a:pathLst>
                <a:path w="95278" h="110048">
                  <a:moveTo>
                    <a:pt x="68989" y="110049"/>
                  </a:moveTo>
                  <a:cubicBezTo>
                    <a:pt x="68989" y="110049"/>
                    <a:pt x="21364" y="85284"/>
                    <a:pt x="3648" y="46517"/>
                  </a:cubicBezTo>
                  <a:cubicBezTo>
                    <a:pt x="-14069" y="7750"/>
                    <a:pt x="35366" y="-39875"/>
                    <a:pt x="95278" y="57090"/>
                  </a:cubicBezTo>
                  <a:close/>
                </a:path>
              </a:pathLst>
            </a:custGeom>
            <a:solidFill>
              <a:srgbClr val="F4A28C"/>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5D9969B8-7FB9-0F6A-1DB6-C4AA239BCD46}"/>
                </a:ext>
              </a:extLst>
            </p:cNvPr>
            <p:cNvSpPr/>
            <p:nvPr/>
          </p:nvSpPr>
          <p:spPr>
            <a:xfrm rot="19462199">
              <a:off x="6981894" y="3795336"/>
              <a:ext cx="208448" cy="344503"/>
            </a:xfrm>
            <a:custGeom>
              <a:avLst/>
              <a:gdLst>
                <a:gd name="connsiteX0" fmla="*/ 0 w 102298"/>
                <a:gd name="connsiteY0" fmla="*/ 0 h 169068"/>
                <a:gd name="connsiteX1" fmla="*/ 102299 w 102298"/>
                <a:gd name="connsiteY1" fmla="*/ 0 h 169068"/>
                <a:gd name="connsiteX2" fmla="*/ 102299 w 102298"/>
                <a:gd name="connsiteY2" fmla="*/ 169069 h 169068"/>
                <a:gd name="connsiteX3" fmla="*/ 0 w 102298"/>
                <a:gd name="connsiteY3" fmla="*/ 169069 h 169068"/>
              </a:gdLst>
              <a:ahLst/>
              <a:cxnLst>
                <a:cxn ang="0">
                  <a:pos x="connsiteX0" y="connsiteY0"/>
                </a:cxn>
                <a:cxn ang="0">
                  <a:pos x="connsiteX1" y="connsiteY1"/>
                </a:cxn>
                <a:cxn ang="0">
                  <a:pos x="connsiteX2" y="connsiteY2"/>
                </a:cxn>
                <a:cxn ang="0">
                  <a:pos x="connsiteX3" y="connsiteY3"/>
                </a:cxn>
              </a:cxnLst>
              <a:rect l="l" t="t" r="r" b="b"/>
              <a:pathLst>
                <a:path w="102298" h="169068">
                  <a:moveTo>
                    <a:pt x="0" y="0"/>
                  </a:moveTo>
                  <a:lnTo>
                    <a:pt x="102299" y="0"/>
                  </a:lnTo>
                  <a:lnTo>
                    <a:pt x="102299" y="169069"/>
                  </a:lnTo>
                  <a:lnTo>
                    <a:pt x="0" y="169069"/>
                  </a:lnTo>
                  <a:close/>
                </a:path>
              </a:pathLst>
            </a:custGeom>
            <a:solidFill>
              <a:schemeClr val="accent2"/>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D0BC7765-7EC8-95C1-9C67-328032C6F374}"/>
                </a:ext>
              </a:extLst>
            </p:cNvPr>
            <p:cNvSpPr/>
            <p:nvPr/>
          </p:nvSpPr>
          <p:spPr>
            <a:xfrm>
              <a:off x="6842891" y="3215982"/>
              <a:ext cx="440189" cy="406806"/>
            </a:xfrm>
            <a:custGeom>
              <a:avLst/>
              <a:gdLst>
                <a:gd name="connsiteX0" fmla="*/ 216027 w 216027"/>
                <a:gd name="connsiteY0" fmla="*/ 0 h 199644"/>
                <a:gd name="connsiteX1" fmla="*/ 0 w 216027"/>
                <a:gd name="connsiteY1" fmla="*/ 0 h 199644"/>
                <a:gd name="connsiteX2" fmla="*/ 0 w 216027"/>
                <a:gd name="connsiteY2" fmla="*/ 147161 h 199644"/>
                <a:gd name="connsiteX3" fmla="*/ 91059 w 216027"/>
                <a:gd name="connsiteY3" fmla="*/ 147161 h 199644"/>
                <a:gd name="connsiteX4" fmla="*/ 108014 w 216027"/>
                <a:gd name="connsiteY4" fmla="*/ 199644 h 199644"/>
                <a:gd name="connsiteX5" fmla="*/ 125730 w 216027"/>
                <a:gd name="connsiteY5" fmla="*/ 147161 h 199644"/>
                <a:gd name="connsiteX6" fmla="*/ 216027 w 216027"/>
                <a:gd name="connsiteY6" fmla="*/ 147161 h 19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7" h="199644">
                  <a:moveTo>
                    <a:pt x="216027" y="0"/>
                  </a:moveTo>
                  <a:lnTo>
                    <a:pt x="0" y="0"/>
                  </a:lnTo>
                  <a:lnTo>
                    <a:pt x="0" y="147161"/>
                  </a:lnTo>
                  <a:lnTo>
                    <a:pt x="91059" y="147161"/>
                  </a:lnTo>
                  <a:cubicBezTo>
                    <a:pt x="97727" y="166211"/>
                    <a:pt x="108014" y="199644"/>
                    <a:pt x="108014" y="199644"/>
                  </a:cubicBezTo>
                  <a:lnTo>
                    <a:pt x="125730" y="147161"/>
                  </a:lnTo>
                  <a:lnTo>
                    <a:pt x="216027" y="147161"/>
                  </a:lnTo>
                  <a:close/>
                </a:path>
              </a:pathLst>
            </a:custGeom>
            <a:solidFill>
              <a:srgbClr val="E6E6E6"/>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897B5E49-2101-B3D6-CCAC-CF6E4CC13DBB}"/>
                </a:ext>
              </a:extLst>
            </p:cNvPr>
            <p:cNvSpPr/>
            <p:nvPr/>
          </p:nvSpPr>
          <p:spPr>
            <a:xfrm>
              <a:off x="6930231" y="3326418"/>
              <a:ext cx="61719" cy="61719"/>
            </a:xfrm>
            <a:custGeom>
              <a:avLst/>
              <a:gdLst>
                <a:gd name="connsiteX0" fmla="*/ 30289 w 30289"/>
                <a:gd name="connsiteY0" fmla="*/ 15145 h 30289"/>
                <a:gd name="connsiteX1" fmla="*/ 15145 w 30289"/>
                <a:gd name="connsiteY1" fmla="*/ 30289 h 30289"/>
                <a:gd name="connsiteX2" fmla="*/ 0 w 30289"/>
                <a:gd name="connsiteY2" fmla="*/ 15145 h 30289"/>
                <a:gd name="connsiteX3" fmla="*/ 15145 w 30289"/>
                <a:gd name="connsiteY3" fmla="*/ 0 h 30289"/>
                <a:gd name="connsiteX4" fmla="*/ 30289 w 30289"/>
                <a:gd name="connsiteY4" fmla="*/ 15145 h 30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9" h="30289">
                  <a:moveTo>
                    <a:pt x="30289" y="15145"/>
                  </a:moveTo>
                  <a:cubicBezTo>
                    <a:pt x="30289" y="23509"/>
                    <a:pt x="23509" y="30289"/>
                    <a:pt x="15145" y="30289"/>
                  </a:cubicBezTo>
                  <a:cubicBezTo>
                    <a:pt x="6781" y="30289"/>
                    <a:pt x="0" y="23509"/>
                    <a:pt x="0" y="15145"/>
                  </a:cubicBezTo>
                  <a:cubicBezTo>
                    <a:pt x="0" y="6781"/>
                    <a:pt x="6781" y="0"/>
                    <a:pt x="15145" y="0"/>
                  </a:cubicBezTo>
                  <a:cubicBezTo>
                    <a:pt x="23509" y="0"/>
                    <a:pt x="30289" y="6781"/>
                    <a:pt x="30289" y="15145"/>
                  </a:cubicBezTo>
                  <a:close/>
                </a:path>
              </a:pathLst>
            </a:custGeom>
            <a:solidFill>
              <a:srgbClr val="A5A5A5">
                <a:alpha val="38000"/>
              </a:srgbClr>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B6A2264B-785D-6236-37DD-897517F45E3E}"/>
                </a:ext>
              </a:extLst>
            </p:cNvPr>
            <p:cNvSpPr/>
            <p:nvPr/>
          </p:nvSpPr>
          <p:spPr>
            <a:xfrm>
              <a:off x="7024750" y="3326418"/>
              <a:ext cx="61719" cy="61719"/>
            </a:xfrm>
            <a:custGeom>
              <a:avLst/>
              <a:gdLst>
                <a:gd name="connsiteX0" fmla="*/ 30290 w 30289"/>
                <a:gd name="connsiteY0" fmla="*/ 15145 h 30289"/>
                <a:gd name="connsiteX1" fmla="*/ 15145 w 30289"/>
                <a:gd name="connsiteY1" fmla="*/ 30289 h 30289"/>
                <a:gd name="connsiteX2" fmla="*/ 0 w 30289"/>
                <a:gd name="connsiteY2" fmla="*/ 15145 h 30289"/>
                <a:gd name="connsiteX3" fmla="*/ 15145 w 30289"/>
                <a:gd name="connsiteY3" fmla="*/ 0 h 30289"/>
                <a:gd name="connsiteX4" fmla="*/ 30290 w 30289"/>
                <a:gd name="connsiteY4" fmla="*/ 15145 h 30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9" h="30289">
                  <a:moveTo>
                    <a:pt x="30290" y="15145"/>
                  </a:moveTo>
                  <a:cubicBezTo>
                    <a:pt x="30290" y="23509"/>
                    <a:pt x="23509" y="30289"/>
                    <a:pt x="15145" y="30289"/>
                  </a:cubicBezTo>
                  <a:cubicBezTo>
                    <a:pt x="6781" y="30289"/>
                    <a:pt x="0" y="23509"/>
                    <a:pt x="0" y="15145"/>
                  </a:cubicBezTo>
                  <a:cubicBezTo>
                    <a:pt x="0" y="6781"/>
                    <a:pt x="6781" y="0"/>
                    <a:pt x="15145" y="0"/>
                  </a:cubicBezTo>
                  <a:cubicBezTo>
                    <a:pt x="23509" y="0"/>
                    <a:pt x="30290" y="6781"/>
                    <a:pt x="30290" y="15145"/>
                  </a:cubicBezTo>
                  <a:close/>
                </a:path>
              </a:pathLst>
            </a:custGeom>
            <a:solidFill>
              <a:srgbClr val="A5A5A5">
                <a:alpha val="38000"/>
              </a:srgbClr>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06160159-C8BD-F93B-28A9-47FC2C588DEA}"/>
                </a:ext>
              </a:extLst>
            </p:cNvPr>
            <p:cNvSpPr/>
            <p:nvPr/>
          </p:nvSpPr>
          <p:spPr>
            <a:xfrm>
              <a:off x="7122376" y="3326418"/>
              <a:ext cx="61719" cy="61719"/>
            </a:xfrm>
            <a:custGeom>
              <a:avLst/>
              <a:gdLst>
                <a:gd name="connsiteX0" fmla="*/ 30289 w 30289"/>
                <a:gd name="connsiteY0" fmla="*/ 15145 h 30289"/>
                <a:gd name="connsiteX1" fmla="*/ 15145 w 30289"/>
                <a:gd name="connsiteY1" fmla="*/ 30289 h 30289"/>
                <a:gd name="connsiteX2" fmla="*/ 0 w 30289"/>
                <a:gd name="connsiteY2" fmla="*/ 15145 h 30289"/>
                <a:gd name="connsiteX3" fmla="*/ 15145 w 30289"/>
                <a:gd name="connsiteY3" fmla="*/ 0 h 30289"/>
                <a:gd name="connsiteX4" fmla="*/ 30289 w 30289"/>
                <a:gd name="connsiteY4" fmla="*/ 15145 h 30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9" h="30289">
                  <a:moveTo>
                    <a:pt x="30289" y="15145"/>
                  </a:moveTo>
                  <a:cubicBezTo>
                    <a:pt x="30289" y="23509"/>
                    <a:pt x="23509" y="30289"/>
                    <a:pt x="15145" y="30289"/>
                  </a:cubicBezTo>
                  <a:cubicBezTo>
                    <a:pt x="6781" y="30289"/>
                    <a:pt x="0" y="23509"/>
                    <a:pt x="0" y="15145"/>
                  </a:cubicBezTo>
                  <a:cubicBezTo>
                    <a:pt x="0" y="6781"/>
                    <a:pt x="6781" y="0"/>
                    <a:pt x="15145" y="0"/>
                  </a:cubicBezTo>
                  <a:cubicBezTo>
                    <a:pt x="23509" y="0"/>
                    <a:pt x="30289" y="6781"/>
                    <a:pt x="30289" y="15145"/>
                  </a:cubicBezTo>
                  <a:close/>
                </a:path>
              </a:pathLst>
            </a:custGeom>
            <a:solidFill>
              <a:srgbClr val="A5A5A5">
                <a:alpha val="38000"/>
              </a:srgbClr>
            </a:solidFill>
            <a:ln w="9525" cap="flat">
              <a:noFill/>
              <a:prstDash val="solid"/>
              <a:miter/>
            </a:ln>
          </p:spPr>
          <p:txBody>
            <a:bodyPr rtlCol="0" anchor="ctr"/>
            <a:lstStyle/>
            <a:p>
              <a:endParaRPr lang="zh-CN" altLang="en-US"/>
            </a:p>
          </p:txBody>
        </p:sp>
      </p:grpSp>
      <p:sp>
        <p:nvSpPr>
          <p:cNvPr id="89" name="椭圆 88">
            <a:extLst>
              <a:ext uri="{FF2B5EF4-FFF2-40B4-BE49-F238E27FC236}">
                <a16:creationId xmlns:a16="http://schemas.microsoft.com/office/drawing/2014/main" id="{B5740FB3-B0DF-7FFB-B56D-A2B3EF03F2F3}"/>
              </a:ext>
            </a:extLst>
          </p:cNvPr>
          <p:cNvSpPr/>
          <p:nvPr/>
        </p:nvSpPr>
        <p:spPr>
          <a:xfrm>
            <a:off x="2911397" y="1521155"/>
            <a:ext cx="443280" cy="4432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id="{2F5E1ED2-D75F-769B-52A7-E881F5C91F4F}"/>
              </a:ext>
            </a:extLst>
          </p:cNvPr>
          <p:cNvSpPr txBox="1"/>
          <p:nvPr/>
        </p:nvSpPr>
        <p:spPr>
          <a:xfrm>
            <a:off x="496390" y="2627997"/>
            <a:ext cx="5109091" cy="1323439"/>
          </a:xfrm>
          <a:prstGeom prst="rect">
            <a:avLst/>
          </a:prstGeom>
          <a:noFill/>
        </p:spPr>
        <p:txBody>
          <a:bodyPr wrap="none" rtlCol="0">
            <a:spAutoFit/>
          </a:bodyPr>
          <a:lstStyle/>
          <a:p>
            <a:r>
              <a:rPr lang="zh-CN" altLang="en-US" sz="8000" dirty="0">
                <a:solidFill>
                  <a:schemeClr val="accent1"/>
                </a:solidFill>
                <a:latin typeface="+mj-ea"/>
                <a:ea typeface="+mj-ea"/>
                <a:sym typeface="得意黑" pitchFamily="2" charset="-122"/>
              </a:rPr>
              <a:t>活动策划</a:t>
            </a:r>
            <a:r>
              <a:rPr lang="zh-CN" altLang="en-US" sz="8000" dirty="0">
                <a:solidFill>
                  <a:schemeClr val="tx1">
                    <a:lumMod val="85000"/>
                    <a:lumOff val="15000"/>
                  </a:schemeClr>
                </a:solidFill>
                <a:latin typeface="+mj-ea"/>
                <a:ea typeface="+mj-ea"/>
                <a:sym typeface="得意黑" pitchFamily="2" charset="-122"/>
              </a:rPr>
              <a:t>模板</a:t>
            </a:r>
          </a:p>
        </p:txBody>
      </p:sp>
      <p:sp>
        <p:nvSpPr>
          <p:cNvPr id="91" name="文本框 90">
            <a:extLst>
              <a:ext uri="{FF2B5EF4-FFF2-40B4-BE49-F238E27FC236}">
                <a16:creationId xmlns:a16="http://schemas.microsoft.com/office/drawing/2014/main" id="{B5C8AD63-3C88-5D9C-9C0B-2EA7200FF7B2}"/>
              </a:ext>
            </a:extLst>
          </p:cNvPr>
          <p:cNvSpPr txBox="1"/>
          <p:nvPr/>
        </p:nvSpPr>
        <p:spPr>
          <a:xfrm>
            <a:off x="496390" y="1521155"/>
            <a:ext cx="2890535" cy="1107996"/>
          </a:xfrm>
          <a:prstGeom prst="rect">
            <a:avLst/>
          </a:prstGeom>
          <a:noFill/>
        </p:spPr>
        <p:txBody>
          <a:bodyPr wrap="none" rtlCol="0">
            <a:spAutoFit/>
          </a:bodyPr>
          <a:lstStyle/>
          <a:p>
            <a:r>
              <a:rPr lang="zh-CN" altLang="en-US" sz="6600" dirty="0">
                <a:ln>
                  <a:solidFill>
                    <a:schemeClr val="accent3"/>
                  </a:solidFill>
                </a:ln>
                <a:noFill/>
                <a:latin typeface="+mj-ea"/>
                <a:ea typeface="+mj-ea"/>
                <a:sym typeface="得意黑" pitchFamily="2" charset="-122"/>
              </a:rPr>
              <a:t>第三季度</a:t>
            </a:r>
          </a:p>
        </p:txBody>
      </p:sp>
      <p:grpSp>
        <p:nvGrpSpPr>
          <p:cNvPr id="271" name="组合 270">
            <a:extLst>
              <a:ext uri="{FF2B5EF4-FFF2-40B4-BE49-F238E27FC236}">
                <a16:creationId xmlns:a16="http://schemas.microsoft.com/office/drawing/2014/main" id="{901068C6-8AB5-0A8E-C2FE-2573B2144DEF}"/>
              </a:ext>
            </a:extLst>
          </p:cNvPr>
          <p:cNvGrpSpPr/>
          <p:nvPr/>
        </p:nvGrpSpPr>
        <p:grpSpPr>
          <a:xfrm>
            <a:off x="641223" y="606960"/>
            <a:ext cx="740538" cy="168938"/>
            <a:chOff x="641223" y="6269451"/>
            <a:chExt cx="974788" cy="222377"/>
          </a:xfrm>
        </p:grpSpPr>
        <p:sp>
          <p:nvSpPr>
            <p:cNvPr id="267" name="箭头: V 形 266">
              <a:extLst>
                <a:ext uri="{FF2B5EF4-FFF2-40B4-BE49-F238E27FC236}">
                  <a16:creationId xmlns:a16="http://schemas.microsoft.com/office/drawing/2014/main" id="{1747AA08-F280-DAD6-B0BE-7986E354AF26}"/>
                </a:ext>
              </a:extLst>
            </p:cNvPr>
            <p:cNvSpPr/>
            <p:nvPr/>
          </p:nvSpPr>
          <p:spPr>
            <a:xfrm>
              <a:off x="641223" y="6269451"/>
              <a:ext cx="222377" cy="222377"/>
            </a:xfrm>
            <a:prstGeom prst="chevron">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8" name="箭头: V 形 267">
              <a:extLst>
                <a:ext uri="{FF2B5EF4-FFF2-40B4-BE49-F238E27FC236}">
                  <a16:creationId xmlns:a16="http://schemas.microsoft.com/office/drawing/2014/main" id="{D0AB855D-9A2E-E240-9F30-ED3D25BEDF39}"/>
                </a:ext>
              </a:extLst>
            </p:cNvPr>
            <p:cNvSpPr/>
            <p:nvPr/>
          </p:nvSpPr>
          <p:spPr>
            <a:xfrm>
              <a:off x="892027" y="6269451"/>
              <a:ext cx="222377" cy="222377"/>
            </a:xfrm>
            <a:prstGeom prst="chevron">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9" name="箭头: V 形 268">
              <a:extLst>
                <a:ext uri="{FF2B5EF4-FFF2-40B4-BE49-F238E27FC236}">
                  <a16:creationId xmlns:a16="http://schemas.microsoft.com/office/drawing/2014/main" id="{144B68FC-C118-8DD6-4B0C-21AD0AEACC2A}"/>
                </a:ext>
              </a:extLst>
            </p:cNvPr>
            <p:cNvSpPr/>
            <p:nvPr/>
          </p:nvSpPr>
          <p:spPr>
            <a:xfrm>
              <a:off x="1142831" y="6269451"/>
              <a:ext cx="222377" cy="222377"/>
            </a:xfrm>
            <a:prstGeom prst="chevron">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0" name="箭头: V 形 269">
              <a:extLst>
                <a:ext uri="{FF2B5EF4-FFF2-40B4-BE49-F238E27FC236}">
                  <a16:creationId xmlns:a16="http://schemas.microsoft.com/office/drawing/2014/main" id="{A8953656-4629-C1F9-A88C-FB22947215A2}"/>
                </a:ext>
              </a:extLst>
            </p:cNvPr>
            <p:cNvSpPr/>
            <p:nvPr/>
          </p:nvSpPr>
          <p:spPr>
            <a:xfrm>
              <a:off x="1393634" y="6269451"/>
              <a:ext cx="222377" cy="222377"/>
            </a:xfrm>
            <a:prstGeom prst="chevron">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78" name="组合 277">
            <a:extLst>
              <a:ext uri="{FF2B5EF4-FFF2-40B4-BE49-F238E27FC236}">
                <a16:creationId xmlns:a16="http://schemas.microsoft.com/office/drawing/2014/main" id="{64A1B8B4-453E-3CDD-FEF4-4CC17BBF3F51}"/>
              </a:ext>
            </a:extLst>
          </p:cNvPr>
          <p:cNvGrpSpPr/>
          <p:nvPr/>
        </p:nvGrpSpPr>
        <p:grpSpPr>
          <a:xfrm>
            <a:off x="10781719" y="632805"/>
            <a:ext cx="524536" cy="49686"/>
            <a:chOff x="10733262" y="6418136"/>
            <a:chExt cx="524536" cy="49686"/>
          </a:xfrm>
        </p:grpSpPr>
        <p:sp>
          <p:nvSpPr>
            <p:cNvPr id="275" name="椭圆 274">
              <a:extLst>
                <a:ext uri="{FF2B5EF4-FFF2-40B4-BE49-F238E27FC236}">
                  <a16:creationId xmlns:a16="http://schemas.microsoft.com/office/drawing/2014/main" id="{F24FE552-3B85-1C38-F59E-5486FFF545F0}"/>
                </a:ext>
              </a:extLst>
            </p:cNvPr>
            <p:cNvSpPr/>
            <p:nvPr/>
          </p:nvSpPr>
          <p:spPr>
            <a:xfrm>
              <a:off x="10733262" y="6418136"/>
              <a:ext cx="49686" cy="4968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a:extLst>
                <a:ext uri="{FF2B5EF4-FFF2-40B4-BE49-F238E27FC236}">
                  <a16:creationId xmlns:a16="http://schemas.microsoft.com/office/drawing/2014/main" id="{C90D6F86-9FBF-AD89-9DC4-298E49D6F51E}"/>
                </a:ext>
              </a:extLst>
            </p:cNvPr>
            <p:cNvSpPr/>
            <p:nvPr/>
          </p:nvSpPr>
          <p:spPr>
            <a:xfrm>
              <a:off x="10970687" y="6418136"/>
              <a:ext cx="49686" cy="49686"/>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a:extLst>
                <a:ext uri="{FF2B5EF4-FFF2-40B4-BE49-F238E27FC236}">
                  <a16:creationId xmlns:a16="http://schemas.microsoft.com/office/drawing/2014/main" id="{46E55F77-70C8-1255-F95C-A8930A23CA2C}"/>
                </a:ext>
              </a:extLst>
            </p:cNvPr>
            <p:cNvSpPr/>
            <p:nvPr/>
          </p:nvSpPr>
          <p:spPr>
            <a:xfrm>
              <a:off x="11208112" y="6418136"/>
              <a:ext cx="49686" cy="49686"/>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4" name="组合 283">
            <a:extLst>
              <a:ext uri="{FF2B5EF4-FFF2-40B4-BE49-F238E27FC236}">
                <a16:creationId xmlns:a16="http://schemas.microsoft.com/office/drawing/2014/main" id="{C0555347-90C7-61B3-AE01-379F506CA14E}"/>
              </a:ext>
            </a:extLst>
          </p:cNvPr>
          <p:cNvGrpSpPr/>
          <p:nvPr/>
        </p:nvGrpSpPr>
        <p:grpSpPr>
          <a:xfrm>
            <a:off x="641223" y="3736443"/>
            <a:ext cx="3439923" cy="713238"/>
            <a:chOff x="641223" y="4215764"/>
            <a:chExt cx="3439923" cy="713238"/>
          </a:xfrm>
        </p:grpSpPr>
        <p:cxnSp>
          <p:nvCxnSpPr>
            <p:cNvPr id="280" name="直接连接符 279">
              <a:extLst>
                <a:ext uri="{FF2B5EF4-FFF2-40B4-BE49-F238E27FC236}">
                  <a16:creationId xmlns:a16="http://schemas.microsoft.com/office/drawing/2014/main" id="{D0611283-B57E-27E2-4562-29757F9B481D}"/>
                </a:ext>
              </a:extLst>
            </p:cNvPr>
            <p:cNvCxnSpPr/>
            <p:nvPr/>
          </p:nvCxnSpPr>
          <p:spPr>
            <a:xfrm>
              <a:off x="641223" y="4572384"/>
              <a:ext cx="3206877"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81" name="弧形 280">
              <a:extLst>
                <a:ext uri="{FF2B5EF4-FFF2-40B4-BE49-F238E27FC236}">
                  <a16:creationId xmlns:a16="http://schemas.microsoft.com/office/drawing/2014/main" id="{A75C570E-347A-9076-B610-A5A82DA462FE}"/>
                </a:ext>
              </a:extLst>
            </p:cNvPr>
            <p:cNvSpPr/>
            <p:nvPr/>
          </p:nvSpPr>
          <p:spPr>
            <a:xfrm flipH="1" flipV="1">
              <a:off x="3562350" y="4215764"/>
              <a:ext cx="518796" cy="356619"/>
            </a:xfrm>
            <a:prstGeom prst="arc">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3" name="弧形 282">
              <a:extLst>
                <a:ext uri="{FF2B5EF4-FFF2-40B4-BE49-F238E27FC236}">
                  <a16:creationId xmlns:a16="http://schemas.microsoft.com/office/drawing/2014/main" id="{A1F3596F-CEE3-F5C3-A8ED-ED5789840973}"/>
                </a:ext>
              </a:extLst>
            </p:cNvPr>
            <p:cNvSpPr/>
            <p:nvPr/>
          </p:nvSpPr>
          <p:spPr>
            <a:xfrm flipH="1">
              <a:off x="3562350" y="4572383"/>
              <a:ext cx="518796" cy="356619"/>
            </a:xfrm>
            <a:prstGeom prst="arc">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86" name="矩形: 圆角 285">
            <a:extLst>
              <a:ext uri="{FF2B5EF4-FFF2-40B4-BE49-F238E27FC236}">
                <a16:creationId xmlns:a16="http://schemas.microsoft.com/office/drawing/2014/main" id="{8CC6F9E6-3555-D53D-2714-BF08B7E6A8EE}"/>
              </a:ext>
            </a:extLst>
          </p:cNvPr>
          <p:cNvSpPr/>
          <p:nvPr/>
        </p:nvSpPr>
        <p:spPr>
          <a:xfrm>
            <a:off x="641223" y="4927341"/>
            <a:ext cx="1868297" cy="338421"/>
          </a:xfrm>
          <a:prstGeom prst="roundRect">
            <a:avLst/>
          </a:prstGeom>
          <a:solidFill>
            <a:schemeClr val="bg1"/>
          </a:solidFill>
          <a:ln w="9525">
            <a:solidFill>
              <a:schemeClr val="accent1"/>
            </a:solidFill>
          </a:ln>
          <a:effectLst>
            <a:outerShdw blurRad="190500" dist="127000" dir="5400000" sx="95000" sy="95000" algn="t"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矩形: 圆角 284">
            <a:extLst>
              <a:ext uri="{FF2B5EF4-FFF2-40B4-BE49-F238E27FC236}">
                <a16:creationId xmlns:a16="http://schemas.microsoft.com/office/drawing/2014/main" id="{E889DBB2-F43C-2EC8-FB87-E46E6183088F}"/>
              </a:ext>
            </a:extLst>
          </p:cNvPr>
          <p:cNvSpPr/>
          <p:nvPr/>
        </p:nvSpPr>
        <p:spPr>
          <a:xfrm>
            <a:off x="641223" y="4927341"/>
            <a:ext cx="872617" cy="3384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文本框 286">
            <a:extLst>
              <a:ext uri="{FF2B5EF4-FFF2-40B4-BE49-F238E27FC236}">
                <a16:creationId xmlns:a16="http://schemas.microsoft.com/office/drawing/2014/main" id="{8F75EA53-96F0-2CA4-0137-5B926CB5B51D}"/>
              </a:ext>
            </a:extLst>
          </p:cNvPr>
          <p:cNvSpPr txBox="1"/>
          <p:nvPr/>
        </p:nvSpPr>
        <p:spPr>
          <a:xfrm>
            <a:off x="756649" y="4901668"/>
            <a:ext cx="646331" cy="369332"/>
          </a:xfrm>
          <a:prstGeom prst="rect">
            <a:avLst/>
          </a:prstGeom>
          <a:noFill/>
        </p:spPr>
        <p:txBody>
          <a:bodyPr wrap="none" rtlCol="0">
            <a:spAutoFit/>
          </a:bodyPr>
          <a:lstStyle/>
          <a:p>
            <a:r>
              <a:rPr lang="zh-CN" altLang="en-US" dirty="0">
                <a:solidFill>
                  <a:schemeClr val="bg1"/>
                </a:solidFill>
                <a:latin typeface="+mn-ea"/>
              </a:rPr>
              <a:t>姓名</a:t>
            </a:r>
          </a:p>
        </p:txBody>
      </p:sp>
      <p:sp>
        <p:nvSpPr>
          <p:cNvPr id="290" name="文本框 289">
            <a:extLst>
              <a:ext uri="{FF2B5EF4-FFF2-40B4-BE49-F238E27FC236}">
                <a16:creationId xmlns:a16="http://schemas.microsoft.com/office/drawing/2014/main" id="{EBE60514-C457-AEDA-ACC8-5DECB26744A2}"/>
              </a:ext>
            </a:extLst>
          </p:cNvPr>
          <p:cNvSpPr txBox="1"/>
          <p:nvPr/>
        </p:nvSpPr>
        <p:spPr>
          <a:xfrm>
            <a:off x="1629266" y="4914972"/>
            <a:ext cx="676788" cy="369332"/>
          </a:xfrm>
          <a:prstGeom prst="rect">
            <a:avLst/>
          </a:prstGeom>
          <a:noFill/>
        </p:spPr>
        <p:txBody>
          <a:bodyPr wrap="none" rtlCol="0">
            <a:spAutoFit/>
          </a:bodyPr>
          <a:lstStyle/>
          <a:p>
            <a:r>
              <a:rPr lang="en-US" altLang="zh-CN" dirty="0">
                <a:solidFill>
                  <a:schemeClr val="accent1"/>
                </a:solidFill>
                <a:latin typeface="+mn-ea"/>
              </a:rPr>
              <a:t>X </a:t>
            </a:r>
            <a:r>
              <a:rPr lang="en-US" altLang="zh-CN" dirty="0" err="1">
                <a:solidFill>
                  <a:schemeClr val="accent1"/>
                </a:solidFill>
                <a:latin typeface="+mn-ea"/>
              </a:rPr>
              <a:t>X</a:t>
            </a:r>
            <a:r>
              <a:rPr lang="en-US" altLang="zh-CN" dirty="0">
                <a:solidFill>
                  <a:schemeClr val="accent1"/>
                </a:solidFill>
                <a:latin typeface="+mn-ea"/>
              </a:rPr>
              <a:t> </a:t>
            </a:r>
            <a:r>
              <a:rPr lang="en-US" altLang="zh-CN" dirty="0" err="1">
                <a:solidFill>
                  <a:schemeClr val="accent1"/>
                </a:solidFill>
                <a:latin typeface="+mn-ea"/>
              </a:rPr>
              <a:t>X</a:t>
            </a:r>
            <a:endParaRPr lang="zh-CN" altLang="en-US" dirty="0">
              <a:solidFill>
                <a:schemeClr val="accent1"/>
              </a:solidFill>
              <a:latin typeface="+mn-ea"/>
            </a:endParaRPr>
          </a:p>
        </p:txBody>
      </p:sp>
      <p:grpSp>
        <p:nvGrpSpPr>
          <p:cNvPr id="384" name="组合 383">
            <a:extLst>
              <a:ext uri="{FF2B5EF4-FFF2-40B4-BE49-F238E27FC236}">
                <a16:creationId xmlns:a16="http://schemas.microsoft.com/office/drawing/2014/main" id="{CDF2AEE7-9411-6524-ED95-846DAABD9B73}"/>
              </a:ext>
            </a:extLst>
          </p:cNvPr>
          <p:cNvGrpSpPr/>
          <p:nvPr/>
        </p:nvGrpSpPr>
        <p:grpSpPr>
          <a:xfrm>
            <a:off x="0" y="6104534"/>
            <a:ext cx="12192000" cy="753466"/>
            <a:chOff x="0" y="6104534"/>
            <a:chExt cx="12192000" cy="753466"/>
          </a:xfrm>
        </p:grpSpPr>
        <p:sp>
          <p:nvSpPr>
            <p:cNvPr id="381" name="任意多边形: 形状 380">
              <a:extLst>
                <a:ext uri="{FF2B5EF4-FFF2-40B4-BE49-F238E27FC236}">
                  <a16:creationId xmlns:a16="http://schemas.microsoft.com/office/drawing/2014/main" id="{C5C7E0A5-303C-E273-F770-9C1A858397E4}"/>
                </a:ext>
              </a:extLst>
            </p:cNvPr>
            <p:cNvSpPr/>
            <p:nvPr/>
          </p:nvSpPr>
          <p:spPr>
            <a:xfrm flipH="1">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585135 w 12192000"/>
                <a:gd name="connsiteY8" fmla="*/ 513360 h 753466"/>
                <a:gd name="connsiteX9" fmla="*/ 12148447 w 12192000"/>
                <a:gd name="connsiteY9" fmla="*/ 5284 h 753466"/>
                <a:gd name="connsiteX10" fmla="*/ 12192000 w 12192000"/>
                <a:gd name="connsiteY10" fmla="*/ 0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204048 w 12192000"/>
                <a:gd name="connsiteY7" fmla="*/ 312765 h 753466"/>
                <a:gd name="connsiteX8" fmla="*/ 9585135 w 12192000"/>
                <a:gd name="connsiteY8" fmla="*/ 513360 h 753466"/>
                <a:gd name="connsiteX9" fmla="*/ 12148447 w 12192000"/>
                <a:gd name="connsiteY9" fmla="*/ 5284 h 753466"/>
                <a:gd name="connsiteX10" fmla="*/ 12192000 w 12192000"/>
                <a:gd name="connsiteY10" fmla="*/ 0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67602" y="570963"/>
                    <a:pt x="4783015" y="577620"/>
                  </a:cubicBezTo>
                  <a:cubicBezTo>
                    <a:pt x="5698428" y="584277"/>
                    <a:pt x="6422510" y="297134"/>
                    <a:pt x="7204048" y="312765"/>
                  </a:cubicBezTo>
                  <a:cubicBezTo>
                    <a:pt x="7985587" y="328396"/>
                    <a:pt x="8717627" y="536806"/>
                    <a:pt x="9585135" y="513360"/>
                  </a:cubicBezTo>
                  <a:cubicBezTo>
                    <a:pt x="10398424" y="491380"/>
                    <a:pt x="11535004" y="105400"/>
                    <a:pt x="12148447" y="5284"/>
                  </a:cubicBezTo>
                  <a:lnTo>
                    <a:pt x="12192000" y="0"/>
                  </a:lnTo>
                  <a:close/>
                </a:path>
              </a:pathLst>
            </a:cu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任意多边形: 形状 379">
              <a:extLst>
                <a:ext uri="{FF2B5EF4-FFF2-40B4-BE49-F238E27FC236}">
                  <a16:creationId xmlns:a16="http://schemas.microsoft.com/office/drawing/2014/main" id="{FE4BE8D8-0AD5-E96C-17E5-E27E945AF3CC}"/>
                </a:ext>
              </a:extLst>
            </p:cNvPr>
            <p:cNvSpPr/>
            <p:nvPr/>
          </p:nvSpPr>
          <p:spPr>
            <a:xfrm>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92061" y="601066"/>
                    <a:pt x="4783015" y="577620"/>
                  </a:cubicBezTo>
                  <a:cubicBezTo>
                    <a:pt x="5673970" y="554174"/>
                    <a:pt x="6275754" y="116512"/>
                    <a:pt x="7057292" y="132143"/>
                  </a:cubicBezTo>
                  <a:cubicBezTo>
                    <a:pt x="7838831" y="147774"/>
                    <a:pt x="8604738" y="694850"/>
                    <a:pt x="9472246" y="671404"/>
                  </a:cubicBezTo>
                  <a:cubicBezTo>
                    <a:pt x="10285535" y="649424"/>
                    <a:pt x="11535004" y="105400"/>
                    <a:pt x="12148447" y="5284"/>
                  </a:cubicBezTo>
                  <a:close/>
                </a:path>
              </a:pathLst>
            </a:cu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931545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sp>
        <p:nvSpPr>
          <p:cNvPr id="100" name="矩形: 圆角 99">
            <a:extLst>
              <a:ext uri="{FF2B5EF4-FFF2-40B4-BE49-F238E27FC236}">
                <a16:creationId xmlns:a16="http://schemas.microsoft.com/office/drawing/2014/main" id="{6F676683-3221-ED23-1486-A6B60C733B53}"/>
              </a:ext>
            </a:extLst>
          </p:cNvPr>
          <p:cNvSpPr/>
          <p:nvPr/>
        </p:nvSpPr>
        <p:spPr>
          <a:xfrm>
            <a:off x="613802" y="1422338"/>
            <a:ext cx="5284077" cy="4689227"/>
          </a:xfrm>
          <a:prstGeom prst="roundRect">
            <a:avLst>
              <a:gd name="adj" fmla="val 2155"/>
            </a:avLst>
          </a:prstGeom>
          <a:gradFill>
            <a:gsLst>
              <a:gs pos="0">
                <a:schemeClr val="bg1"/>
              </a:gs>
              <a:gs pos="100000">
                <a:schemeClr val="bg1"/>
              </a:gs>
            </a:gsLst>
            <a:lin ang="5400000" scaled="1"/>
          </a:gradFill>
          <a:ln>
            <a:gradFill flip="none" rotWithShape="1">
              <a:gsLst>
                <a:gs pos="0">
                  <a:schemeClr val="accent1">
                    <a:alpha val="6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DB16EFC7-4E9B-D49A-8432-8749EC9BE714}"/>
              </a:ext>
            </a:extLst>
          </p:cNvPr>
          <p:cNvSpPr/>
          <p:nvPr/>
        </p:nvSpPr>
        <p:spPr>
          <a:xfrm>
            <a:off x="1668178" y="5630675"/>
            <a:ext cx="1221327" cy="935821"/>
          </a:xfrm>
          <a:prstGeom prst="ellipse">
            <a:avLst/>
          </a:prstGeom>
          <a:gradFill flip="none" rotWithShape="1">
            <a:gsLst>
              <a:gs pos="48000">
                <a:schemeClr val="bg1"/>
              </a:gs>
              <a:gs pos="80000">
                <a:schemeClr val="bg1">
                  <a:alpha val="0"/>
                </a:schemeClr>
              </a:gs>
            </a:gsLst>
            <a:lin ang="8100000" scaled="1"/>
            <a:tileRect/>
          </a:gradFill>
          <a:ln>
            <a:gradFill flip="none" rotWithShape="1">
              <a:gsLst>
                <a:gs pos="15000">
                  <a:schemeClr val="accent1">
                    <a:alpha val="60000"/>
                  </a:schemeClr>
                </a:gs>
                <a:gs pos="61000">
                  <a:schemeClr val="accent1">
                    <a:alpha val="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77AB5484-0778-A922-9CDE-560A7F67D040}"/>
              </a:ext>
            </a:extLst>
          </p:cNvPr>
          <p:cNvSpPr/>
          <p:nvPr/>
        </p:nvSpPr>
        <p:spPr>
          <a:xfrm>
            <a:off x="1358511" y="5918697"/>
            <a:ext cx="2258592" cy="1995366"/>
          </a:xfrm>
          <a:prstGeom prst="ellipse">
            <a:avLst/>
          </a:prstGeom>
          <a:gradFill flip="none" rotWithShape="1">
            <a:gsLst>
              <a:gs pos="48000">
                <a:schemeClr val="bg1"/>
              </a:gs>
              <a:gs pos="80000">
                <a:schemeClr val="bg1">
                  <a:alpha val="0"/>
                </a:schemeClr>
              </a:gs>
            </a:gsLst>
            <a:lin ang="8100000" scaled="1"/>
            <a:tileRect/>
          </a:gradFill>
          <a:ln>
            <a:gradFill flip="none" rotWithShape="1">
              <a:gsLst>
                <a:gs pos="15000">
                  <a:schemeClr val="accent1">
                    <a:alpha val="60000"/>
                  </a:schemeClr>
                </a:gs>
                <a:gs pos="61000">
                  <a:schemeClr val="accent1">
                    <a:alpha val="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圆角 101">
            <a:extLst>
              <a:ext uri="{FF2B5EF4-FFF2-40B4-BE49-F238E27FC236}">
                <a16:creationId xmlns:a16="http://schemas.microsoft.com/office/drawing/2014/main" id="{ABB2A96B-7660-AA15-8C14-FEB0BA8337FE}"/>
              </a:ext>
            </a:extLst>
          </p:cNvPr>
          <p:cNvSpPr/>
          <p:nvPr/>
        </p:nvSpPr>
        <p:spPr>
          <a:xfrm>
            <a:off x="6284036" y="1422338"/>
            <a:ext cx="5284077" cy="4689227"/>
          </a:xfrm>
          <a:prstGeom prst="roundRect">
            <a:avLst>
              <a:gd name="adj" fmla="val 2155"/>
            </a:avLst>
          </a:prstGeom>
          <a:gradFill>
            <a:gsLst>
              <a:gs pos="0">
                <a:schemeClr val="bg1"/>
              </a:gs>
              <a:gs pos="100000">
                <a:schemeClr val="bg1"/>
              </a:gs>
            </a:gsLst>
            <a:lin ang="5400000" scaled="1"/>
          </a:gradFill>
          <a:ln>
            <a:gradFill flip="none" rotWithShape="1">
              <a:gsLst>
                <a:gs pos="0">
                  <a:schemeClr val="accent2">
                    <a:alpha val="60000"/>
                  </a:schemeClr>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C301227F-E4A8-F88E-75E0-7FF3B3F73298}"/>
              </a:ext>
            </a:extLst>
          </p:cNvPr>
          <p:cNvSpPr/>
          <p:nvPr/>
        </p:nvSpPr>
        <p:spPr>
          <a:xfrm flipH="1">
            <a:off x="8772545" y="5918697"/>
            <a:ext cx="2258592" cy="1995366"/>
          </a:xfrm>
          <a:prstGeom prst="ellipse">
            <a:avLst/>
          </a:prstGeom>
          <a:gradFill flip="none" rotWithShape="1">
            <a:gsLst>
              <a:gs pos="48000">
                <a:schemeClr val="bg1"/>
              </a:gs>
              <a:gs pos="80000">
                <a:schemeClr val="bg1">
                  <a:alpha val="0"/>
                </a:schemeClr>
              </a:gs>
            </a:gsLst>
            <a:lin ang="8100000" scaled="1"/>
            <a:tileRect/>
          </a:gradFill>
          <a:ln>
            <a:gradFill flip="none" rotWithShape="1">
              <a:gsLst>
                <a:gs pos="15000">
                  <a:schemeClr val="accent1">
                    <a:alpha val="60000"/>
                  </a:schemeClr>
                </a:gs>
                <a:gs pos="61000">
                  <a:schemeClr val="accent1">
                    <a:alpha val="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9" name="组合 98">
            <a:extLst>
              <a:ext uri="{FF2B5EF4-FFF2-40B4-BE49-F238E27FC236}">
                <a16:creationId xmlns:a16="http://schemas.microsoft.com/office/drawing/2014/main" id="{C64D0309-5220-1C5B-7761-1AB9F306EFB1}"/>
              </a:ext>
            </a:extLst>
          </p:cNvPr>
          <p:cNvGrpSpPr/>
          <p:nvPr/>
        </p:nvGrpSpPr>
        <p:grpSpPr>
          <a:xfrm>
            <a:off x="9640884" y="3728023"/>
            <a:ext cx="1526665" cy="2253156"/>
            <a:chOff x="14182978" y="3018324"/>
            <a:chExt cx="941625" cy="1389714"/>
          </a:xfrm>
        </p:grpSpPr>
        <p:sp>
          <p:nvSpPr>
            <p:cNvPr id="45" name="任意多边形: 形状 44">
              <a:extLst>
                <a:ext uri="{FF2B5EF4-FFF2-40B4-BE49-F238E27FC236}">
                  <a16:creationId xmlns:a16="http://schemas.microsoft.com/office/drawing/2014/main" id="{361E1E26-C959-B7AA-5736-93A82020D1E3}"/>
                </a:ext>
              </a:extLst>
            </p:cNvPr>
            <p:cNvSpPr/>
            <p:nvPr/>
          </p:nvSpPr>
          <p:spPr>
            <a:xfrm>
              <a:off x="14182978" y="3415384"/>
              <a:ext cx="566775" cy="466594"/>
            </a:xfrm>
            <a:custGeom>
              <a:avLst/>
              <a:gdLst>
                <a:gd name="connsiteX0" fmla="*/ 430169 w 566775"/>
                <a:gd name="connsiteY0" fmla="*/ 200064 h 466594"/>
                <a:gd name="connsiteX1" fmla="*/ 346542 w 566775"/>
                <a:gd name="connsiteY1" fmla="*/ 287503 h 466594"/>
                <a:gd name="connsiteX2" fmla="*/ 258238 w 566775"/>
                <a:gd name="connsiteY2" fmla="*/ 289419 h 466594"/>
                <a:gd name="connsiteX3" fmla="*/ 247736 w 566775"/>
                <a:gd name="connsiteY3" fmla="*/ 276136 h 466594"/>
                <a:gd name="connsiteX4" fmla="*/ 139456 w 566775"/>
                <a:gd name="connsiteY4" fmla="*/ 90861 h 466594"/>
                <a:gd name="connsiteX5" fmla="*/ 132882 w 566775"/>
                <a:gd name="connsiteY5" fmla="*/ 74442 h 466594"/>
                <a:gd name="connsiteX6" fmla="*/ 100784 w 566775"/>
                <a:gd name="connsiteY6" fmla="*/ 702 h 466594"/>
                <a:gd name="connsiteX7" fmla="*/ 78065 w 566775"/>
                <a:gd name="connsiteY7" fmla="*/ 38786 h 466594"/>
                <a:gd name="connsiteX8" fmla="*/ 3139 w 566775"/>
                <a:gd name="connsiteY8" fmla="*/ 38786 h 466594"/>
                <a:gd name="connsiteX9" fmla="*/ 51478 w 566775"/>
                <a:gd name="connsiteY9" fmla="*/ 106795 h 466594"/>
                <a:gd name="connsiteX10" fmla="*/ 102621 w 566775"/>
                <a:gd name="connsiteY10" fmla="*/ 174220 h 466594"/>
                <a:gd name="connsiteX11" fmla="*/ 277803 w 566775"/>
                <a:gd name="connsiteY11" fmla="*/ 464811 h 466594"/>
                <a:gd name="connsiteX12" fmla="*/ 566776 w 566775"/>
                <a:gd name="connsiteY12" fmla="*/ 326851 h 46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775" h="466594">
                  <a:moveTo>
                    <a:pt x="430169" y="200064"/>
                  </a:moveTo>
                  <a:lnTo>
                    <a:pt x="346542" y="287503"/>
                  </a:lnTo>
                  <a:cubicBezTo>
                    <a:pt x="322684" y="312537"/>
                    <a:pt x="283149" y="313394"/>
                    <a:pt x="258238" y="289419"/>
                  </a:cubicBezTo>
                  <a:cubicBezTo>
                    <a:pt x="254155" y="285489"/>
                    <a:pt x="250622" y="281021"/>
                    <a:pt x="247736" y="276136"/>
                  </a:cubicBezTo>
                  <a:lnTo>
                    <a:pt x="139456" y="90861"/>
                  </a:lnTo>
                  <a:cubicBezTo>
                    <a:pt x="136477" y="85741"/>
                    <a:pt x="134262" y="80209"/>
                    <a:pt x="132882" y="74442"/>
                  </a:cubicBezTo>
                  <a:cubicBezTo>
                    <a:pt x="128144" y="55011"/>
                    <a:pt x="115189" y="6434"/>
                    <a:pt x="100784" y="702"/>
                  </a:cubicBezTo>
                  <a:cubicBezTo>
                    <a:pt x="82609" y="-6099"/>
                    <a:pt x="78065" y="38786"/>
                    <a:pt x="78065" y="38786"/>
                  </a:cubicBezTo>
                  <a:cubicBezTo>
                    <a:pt x="78065" y="38786"/>
                    <a:pt x="25762" y="3713"/>
                    <a:pt x="3139" y="38786"/>
                  </a:cubicBezTo>
                  <a:cubicBezTo>
                    <a:pt x="-10396" y="59578"/>
                    <a:pt x="22475" y="87364"/>
                    <a:pt x="51478" y="106795"/>
                  </a:cubicBezTo>
                  <a:cubicBezTo>
                    <a:pt x="75780" y="122641"/>
                    <a:pt x="93856" y="146472"/>
                    <a:pt x="102621" y="174220"/>
                  </a:cubicBezTo>
                  <a:cubicBezTo>
                    <a:pt x="130368" y="262340"/>
                    <a:pt x="198140" y="449363"/>
                    <a:pt x="277803" y="464811"/>
                  </a:cubicBezTo>
                  <a:cubicBezTo>
                    <a:pt x="382313" y="485019"/>
                    <a:pt x="566776" y="326851"/>
                    <a:pt x="566776" y="326851"/>
                  </a:cubicBezTo>
                  <a:close/>
                </a:path>
              </a:pathLst>
            </a:custGeom>
            <a:solidFill>
              <a:srgbClr val="F4A28C"/>
            </a:solidFill>
            <a:ln w="9668"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9976FFF7-CA18-6C7C-0BF6-9B0BC7648970}"/>
                </a:ext>
              </a:extLst>
            </p:cNvPr>
            <p:cNvSpPr/>
            <p:nvPr/>
          </p:nvSpPr>
          <p:spPr>
            <a:xfrm>
              <a:off x="14520624" y="3322670"/>
              <a:ext cx="545112" cy="651765"/>
            </a:xfrm>
            <a:custGeom>
              <a:avLst/>
              <a:gdLst>
                <a:gd name="connsiteX0" fmla="*/ 295451 w 545112"/>
                <a:gd name="connsiteY0" fmla="*/ 2284 h 651765"/>
                <a:gd name="connsiteX1" fmla="*/ 3482 w 545112"/>
                <a:gd name="connsiteY1" fmla="*/ 287531 h 651765"/>
                <a:gd name="connsiteX2" fmla="*/ 115436 w 545112"/>
                <a:gd name="connsiteY2" fmla="*/ 570641 h 651765"/>
                <a:gd name="connsiteX3" fmla="*/ 113502 w 545112"/>
                <a:gd name="connsiteY3" fmla="*/ 651765 h 651765"/>
                <a:gd name="connsiteX4" fmla="*/ 467540 w 545112"/>
                <a:gd name="connsiteY4" fmla="*/ 640981 h 651765"/>
                <a:gd name="connsiteX5" fmla="*/ 489292 w 545112"/>
                <a:gd name="connsiteY5" fmla="*/ 367004 h 651765"/>
                <a:gd name="connsiteX6" fmla="*/ 295451 w 545112"/>
                <a:gd name="connsiteY6" fmla="*/ 2284 h 65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5112" h="651765">
                  <a:moveTo>
                    <a:pt x="295451" y="2284"/>
                  </a:moveTo>
                  <a:cubicBezTo>
                    <a:pt x="295451" y="2284"/>
                    <a:pt x="-37414" y="56400"/>
                    <a:pt x="3482" y="287531"/>
                  </a:cubicBezTo>
                  <a:cubicBezTo>
                    <a:pt x="33065" y="454929"/>
                    <a:pt x="119496" y="442979"/>
                    <a:pt x="115436" y="570641"/>
                  </a:cubicBezTo>
                  <a:lnTo>
                    <a:pt x="113502" y="651765"/>
                  </a:lnTo>
                  <a:lnTo>
                    <a:pt x="467540" y="640981"/>
                  </a:lnTo>
                  <a:cubicBezTo>
                    <a:pt x="467540" y="640981"/>
                    <a:pt x="445013" y="480870"/>
                    <a:pt x="489292" y="367004"/>
                  </a:cubicBezTo>
                  <a:cubicBezTo>
                    <a:pt x="533571" y="253138"/>
                    <a:pt x="655096" y="-28125"/>
                    <a:pt x="295451" y="2284"/>
                  </a:cubicBezTo>
                  <a:close/>
                </a:path>
              </a:pathLst>
            </a:custGeom>
            <a:solidFill>
              <a:schemeClr val="accent1"/>
            </a:solidFill>
            <a:ln w="9668"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B317CFD7-8002-BBB5-0BCB-621B7AE583B5}"/>
                </a:ext>
              </a:extLst>
            </p:cNvPr>
            <p:cNvSpPr/>
            <p:nvPr/>
          </p:nvSpPr>
          <p:spPr>
            <a:xfrm>
              <a:off x="14797320" y="3125204"/>
              <a:ext cx="111277" cy="202276"/>
            </a:xfrm>
            <a:custGeom>
              <a:avLst/>
              <a:gdLst>
                <a:gd name="connsiteX0" fmla="*/ 95809 w 111277"/>
                <a:gd name="connsiteY0" fmla="*/ 0 h 202276"/>
                <a:gd name="connsiteX1" fmla="*/ 111277 w 111277"/>
                <a:gd name="connsiteY1" fmla="*/ 201694 h 202276"/>
                <a:gd name="connsiteX2" fmla="*/ 0 w 111277"/>
                <a:gd name="connsiteY2" fmla="*/ 202277 h 202276"/>
                <a:gd name="connsiteX3" fmla="*/ 33451 w 111277"/>
                <a:gd name="connsiteY3" fmla="*/ 55281 h 202276"/>
                <a:gd name="connsiteX4" fmla="*/ 95809 w 111277"/>
                <a:gd name="connsiteY4" fmla="*/ 0 h 202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7" h="202276">
                  <a:moveTo>
                    <a:pt x="95809" y="0"/>
                  </a:moveTo>
                  <a:lnTo>
                    <a:pt x="111277" y="201694"/>
                  </a:lnTo>
                  <a:lnTo>
                    <a:pt x="0" y="202277"/>
                  </a:lnTo>
                  <a:lnTo>
                    <a:pt x="33451" y="55281"/>
                  </a:lnTo>
                  <a:lnTo>
                    <a:pt x="95809" y="0"/>
                  </a:lnTo>
                  <a:close/>
                </a:path>
              </a:pathLst>
            </a:custGeom>
            <a:solidFill>
              <a:srgbClr val="F4A28C"/>
            </a:solidFill>
            <a:ln w="9668"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9A20EDEA-52D8-9D1C-39B4-FE8A17CD8ABB}"/>
                </a:ext>
              </a:extLst>
            </p:cNvPr>
            <p:cNvSpPr/>
            <p:nvPr/>
          </p:nvSpPr>
          <p:spPr>
            <a:xfrm>
              <a:off x="14633740" y="3367994"/>
              <a:ext cx="432444" cy="606441"/>
            </a:xfrm>
            <a:custGeom>
              <a:avLst/>
              <a:gdLst>
                <a:gd name="connsiteX0" fmla="*/ 282012 w 432444"/>
                <a:gd name="connsiteY0" fmla="*/ 0 h 606441"/>
                <a:gd name="connsiteX1" fmla="*/ 163580 w 432444"/>
                <a:gd name="connsiteY1" fmla="*/ 201791 h 606441"/>
                <a:gd name="connsiteX2" fmla="*/ 217527 w 432444"/>
                <a:gd name="connsiteY2" fmla="*/ 494227 h 606441"/>
                <a:gd name="connsiteX3" fmla="*/ 0 w 432444"/>
                <a:gd name="connsiteY3" fmla="*/ 606442 h 606441"/>
                <a:gd name="connsiteX4" fmla="*/ 299704 w 432444"/>
                <a:gd name="connsiteY4" fmla="*/ 606442 h 606441"/>
                <a:gd name="connsiteX5" fmla="*/ 370860 w 432444"/>
                <a:gd name="connsiteY5" fmla="*/ 528718 h 606441"/>
                <a:gd name="connsiteX6" fmla="*/ 432444 w 432444"/>
                <a:gd name="connsiteY6" fmla="*/ 303512 h 60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444" h="606441">
                  <a:moveTo>
                    <a:pt x="282012" y="0"/>
                  </a:moveTo>
                  <a:cubicBezTo>
                    <a:pt x="282012" y="0"/>
                    <a:pt x="109054" y="52075"/>
                    <a:pt x="163580" y="201791"/>
                  </a:cubicBezTo>
                  <a:cubicBezTo>
                    <a:pt x="218107" y="351507"/>
                    <a:pt x="304925" y="446427"/>
                    <a:pt x="217527" y="494227"/>
                  </a:cubicBezTo>
                  <a:cubicBezTo>
                    <a:pt x="130130" y="542028"/>
                    <a:pt x="0" y="606442"/>
                    <a:pt x="0" y="606442"/>
                  </a:cubicBezTo>
                  <a:lnTo>
                    <a:pt x="299704" y="606442"/>
                  </a:lnTo>
                  <a:lnTo>
                    <a:pt x="370860" y="528718"/>
                  </a:lnTo>
                  <a:lnTo>
                    <a:pt x="432444" y="303512"/>
                  </a:lnTo>
                  <a:close/>
                </a:path>
              </a:pathLst>
            </a:custGeom>
            <a:solidFill>
              <a:srgbClr val="000000">
                <a:alpha val="9000"/>
              </a:srgbClr>
            </a:solidFill>
            <a:ln w="9668"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F70A97A1-ABC0-1045-6FA1-BBABF0627D04}"/>
                </a:ext>
              </a:extLst>
            </p:cNvPr>
            <p:cNvSpPr/>
            <p:nvPr/>
          </p:nvSpPr>
          <p:spPr>
            <a:xfrm>
              <a:off x="14811339" y="3193989"/>
              <a:ext cx="48339" cy="69854"/>
            </a:xfrm>
            <a:custGeom>
              <a:avLst/>
              <a:gdLst>
                <a:gd name="connsiteX0" fmla="*/ 10731 w 48339"/>
                <a:gd name="connsiteY0" fmla="*/ 18557 h 69854"/>
                <a:gd name="connsiteX1" fmla="*/ 48339 w 48339"/>
                <a:gd name="connsiteY1" fmla="*/ 0 h 69854"/>
                <a:gd name="connsiteX2" fmla="*/ 0 w 48339"/>
                <a:gd name="connsiteY2" fmla="*/ 69854 h 69854"/>
              </a:gdLst>
              <a:ahLst/>
              <a:cxnLst>
                <a:cxn ang="0">
                  <a:pos x="connsiteX0" y="connsiteY0"/>
                </a:cxn>
                <a:cxn ang="0">
                  <a:pos x="connsiteX1" y="connsiteY1"/>
                </a:cxn>
                <a:cxn ang="0">
                  <a:pos x="connsiteX2" y="connsiteY2"/>
                </a:cxn>
              </a:cxnLst>
              <a:rect l="l" t="t" r="r" b="b"/>
              <a:pathLst>
                <a:path w="48339" h="69854">
                  <a:moveTo>
                    <a:pt x="10731" y="18557"/>
                  </a:moveTo>
                  <a:cubicBezTo>
                    <a:pt x="24799" y="16186"/>
                    <a:pt x="37871" y="9736"/>
                    <a:pt x="48339" y="0"/>
                  </a:cubicBezTo>
                  <a:cubicBezTo>
                    <a:pt x="48339" y="0"/>
                    <a:pt x="43795" y="36725"/>
                    <a:pt x="0" y="69854"/>
                  </a:cubicBezTo>
                  <a:close/>
                </a:path>
              </a:pathLst>
            </a:custGeom>
            <a:solidFill>
              <a:srgbClr val="CE8172">
                <a:alpha val="31000"/>
              </a:srgbClr>
            </a:solidFill>
            <a:ln w="9668"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C47FEEAB-7634-D724-AC45-234771F9BC59}"/>
                </a:ext>
              </a:extLst>
            </p:cNvPr>
            <p:cNvSpPr/>
            <p:nvPr/>
          </p:nvSpPr>
          <p:spPr>
            <a:xfrm>
              <a:off x="14779083" y="3060112"/>
              <a:ext cx="117615" cy="174737"/>
            </a:xfrm>
            <a:custGeom>
              <a:avLst/>
              <a:gdLst>
                <a:gd name="connsiteX0" fmla="*/ 2382 w 117615"/>
                <a:gd name="connsiteY0" fmla="*/ 48089 h 174737"/>
                <a:gd name="connsiteX1" fmla="*/ 4895 w 117615"/>
                <a:gd name="connsiteY1" fmla="*/ 150685 h 174737"/>
                <a:gd name="connsiteX2" fmla="*/ 41864 w 117615"/>
                <a:gd name="connsiteY2" fmla="*/ 173941 h 174737"/>
                <a:gd name="connsiteX3" fmla="*/ 42020 w 117615"/>
                <a:gd name="connsiteY3" fmla="*/ 173905 h 174737"/>
                <a:gd name="connsiteX4" fmla="*/ 96547 w 117615"/>
                <a:gd name="connsiteY4" fmla="*/ 123676 h 174737"/>
                <a:gd name="connsiteX5" fmla="*/ 115882 w 117615"/>
                <a:gd name="connsiteY5" fmla="*/ 70241 h 174737"/>
                <a:gd name="connsiteX6" fmla="*/ 93066 w 117615"/>
                <a:gd name="connsiteY6" fmla="*/ 10393 h 174737"/>
                <a:gd name="connsiteX7" fmla="*/ 2382 w 117615"/>
                <a:gd name="connsiteY7" fmla="*/ 48089 h 17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615" h="174737">
                  <a:moveTo>
                    <a:pt x="2382" y="48089"/>
                  </a:moveTo>
                  <a:cubicBezTo>
                    <a:pt x="2382" y="48089"/>
                    <a:pt x="-4386" y="109491"/>
                    <a:pt x="4895" y="150685"/>
                  </a:cubicBezTo>
                  <a:cubicBezTo>
                    <a:pt x="8713" y="167366"/>
                    <a:pt x="25265" y="177778"/>
                    <a:pt x="41864" y="173941"/>
                  </a:cubicBezTo>
                  <a:cubicBezTo>
                    <a:pt x="41916" y="173929"/>
                    <a:pt x="41968" y="173917"/>
                    <a:pt x="42020" y="173905"/>
                  </a:cubicBezTo>
                  <a:cubicBezTo>
                    <a:pt x="62612" y="168853"/>
                    <a:pt x="88909" y="156126"/>
                    <a:pt x="96547" y="123676"/>
                  </a:cubicBezTo>
                  <a:lnTo>
                    <a:pt x="115882" y="70241"/>
                  </a:lnTo>
                  <a:cubicBezTo>
                    <a:pt x="121703" y="47446"/>
                    <a:pt x="112553" y="23444"/>
                    <a:pt x="93066" y="10393"/>
                  </a:cubicBezTo>
                  <a:cubicBezTo>
                    <a:pt x="59325" y="-15450"/>
                    <a:pt x="4605" y="10588"/>
                    <a:pt x="2382" y="48089"/>
                  </a:cubicBezTo>
                  <a:close/>
                </a:path>
              </a:pathLst>
            </a:custGeom>
            <a:solidFill>
              <a:srgbClr val="F4A28C"/>
            </a:solidFill>
            <a:ln w="9668"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F9F02781-E000-8EB8-1A2E-A39B84EC91C5}"/>
                </a:ext>
              </a:extLst>
            </p:cNvPr>
            <p:cNvSpPr/>
            <p:nvPr/>
          </p:nvSpPr>
          <p:spPr>
            <a:xfrm>
              <a:off x="14566741" y="3963651"/>
              <a:ext cx="473725" cy="444387"/>
            </a:xfrm>
            <a:custGeom>
              <a:avLst/>
              <a:gdLst>
                <a:gd name="connsiteX0" fmla="*/ 67385 w 473725"/>
                <a:gd name="connsiteY0" fmla="*/ 10784 h 444387"/>
                <a:gd name="connsiteX1" fmla="*/ 0 w 473725"/>
                <a:gd name="connsiteY1" fmla="*/ 444387 h 444387"/>
                <a:gd name="connsiteX2" fmla="*/ 473726 w 473725"/>
                <a:gd name="connsiteY2" fmla="*/ 444387 h 444387"/>
                <a:gd name="connsiteX3" fmla="*/ 421519 w 473725"/>
                <a:gd name="connsiteY3" fmla="*/ 0 h 444387"/>
                <a:gd name="connsiteX4" fmla="*/ 67385 w 473725"/>
                <a:gd name="connsiteY4" fmla="*/ 10784 h 444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725" h="444387">
                  <a:moveTo>
                    <a:pt x="67385" y="10784"/>
                  </a:moveTo>
                  <a:lnTo>
                    <a:pt x="0" y="444387"/>
                  </a:lnTo>
                  <a:lnTo>
                    <a:pt x="473726" y="444387"/>
                  </a:lnTo>
                  <a:lnTo>
                    <a:pt x="421519" y="0"/>
                  </a:lnTo>
                  <a:lnTo>
                    <a:pt x="67385" y="10784"/>
                  </a:lnTo>
                  <a:close/>
                </a:path>
              </a:pathLst>
            </a:custGeom>
            <a:solidFill>
              <a:srgbClr val="24285B"/>
            </a:solidFill>
            <a:ln w="9668"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B1AC14B1-F85E-88C0-9DFA-1FEAED767DE1}"/>
                </a:ext>
              </a:extLst>
            </p:cNvPr>
            <p:cNvSpPr/>
            <p:nvPr/>
          </p:nvSpPr>
          <p:spPr>
            <a:xfrm>
              <a:off x="14845466" y="3140988"/>
              <a:ext cx="30768" cy="39010"/>
            </a:xfrm>
            <a:custGeom>
              <a:avLst/>
              <a:gdLst>
                <a:gd name="connsiteX0" fmla="*/ 0 w 30768"/>
                <a:gd name="connsiteY0" fmla="*/ 21620 h 39010"/>
                <a:gd name="connsiteX1" fmla="*/ 18756 w 30768"/>
                <a:gd name="connsiteY1" fmla="*/ 149 h 39010"/>
                <a:gd name="connsiteX2" fmla="*/ 11021 w 30768"/>
                <a:gd name="connsiteY2" fmla="*/ 39011 h 39010"/>
              </a:gdLst>
              <a:ahLst/>
              <a:cxnLst>
                <a:cxn ang="0">
                  <a:pos x="connsiteX0" y="connsiteY0"/>
                </a:cxn>
                <a:cxn ang="0">
                  <a:pos x="connsiteX1" y="connsiteY1"/>
                </a:cxn>
                <a:cxn ang="0">
                  <a:pos x="connsiteX2" y="connsiteY2"/>
                </a:cxn>
              </a:cxnLst>
              <a:rect l="l" t="t" r="r" b="b"/>
              <a:pathLst>
                <a:path w="30768" h="39010">
                  <a:moveTo>
                    <a:pt x="0" y="21620"/>
                  </a:moveTo>
                  <a:cubicBezTo>
                    <a:pt x="0" y="21620"/>
                    <a:pt x="1063" y="-2086"/>
                    <a:pt x="18756" y="149"/>
                  </a:cubicBezTo>
                  <a:cubicBezTo>
                    <a:pt x="36448" y="2383"/>
                    <a:pt x="35191" y="36776"/>
                    <a:pt x="11021" y="39011"/>
                  </a:cubicBezTo>
                  <a:close/>
                </a:path>
              </a:pathLst>
            </a:custGeom>
            <a:solidFill>
              <a:srgbClr val="F4A28C"/>
            </a:solidFill>
            <a:ln w="9668"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47CD055E-0418-AEC8-E6B1-C09785944870}"/>
                </a:ext>
              </a:extLst>
            </p:cNvPr>
            <p:cNvSpPr/>
            <p:nvPr/>
          </p:nvSpPr>
          <p:spPr>
            <a:xfrm>
              <a:off x="14758935" y="3147161"/>
              <a:ext cx="31328" cy="44011"/>
            </a:xfrm>
            <a:custGeom>
              <a:avLst/>
              <a:gdLst>
                <a:gd name="connsiteX0" fmla="*/ 19823 w 31328"/>
                <a:gd name="connsiteY0" fmla="*/ 0 h 44011"/>
                <a:gd name="connsiteX1" fmla="*/ 2131 w 31328"/>
                <a:gd name="connsiteY1" fmla="*/ 23317 h 44011"/>
                <a:gd name="connsiteX2" fmla="*/ 3614 w 31328"/>
                <a:gd name="connsiteY2" fmla="*/ 36976 h 44011"/>
                <a:gd name="connsiteX3" fmla="*/ 7932 w 31328"/>
                <a:gd name="connsiteY3" fmla="*/ 38959 h 44011"/>
                <a:gd name="connsiteX4" fmla="*/ 31328 w 31328"/>
                <a:gd name="connsiteY4" fmla="*/ 44011 h 44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28" h="44011">
                  <a:moveTo>
                    <a:pt x="19823" y="0"/>
                  </a:moveTo>
                  <a:lnTo>
                    <a:pt x="2131" y="23317"/>
                  </a:lnTo>
                  <a:cubicBezTo>
                    <a:pt x="-1213" y="27500"/>
                    <a:pt x="-549" y="33616"/>
                    <a:pt x="3614" y="36976"/>
                  </a:cubicBezTo>
                  <a:cubicBezTo>
                    <a:pt x="4867" y="37987"/>
                    <a:pt x="6351" y="38669"/>
                    <a:pt x="7932" y="38959"/>
                  </a:cubicBezTo>
                  <a:lnTo>
                    <a:pt x="31328" y="44011"/>
                  </a:lnTo>
                  <a:close/>
                </a:path>
              </a:pathLst>
            </a:custGeom>
            <a:solidFill>
              <a:srgbClr val="F4A28C"/>
            </a:solidFill>
            <a:ln w="9668"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59A41BF0-E333-C47B-02F8-7BCFBCD7F2D1}"/>
                </a:ext>
              </a:extLst>
            </p:cNvPr>
            <p:cNvSpPr/>
            <p:nvPr/>
          </p:nvSpPr>
          <p:spPr>
            <a:xfrm>
              <a:off x="14755039" y="3018324"/>
              <a:ext cx="274824" cy="359879"/>
            </a:xfrm>
            <a:custGeom>
              <a:avLst/>
              <a:gdLst>
                <a:gd name="connsiteX0" fmla="*/ 109183 w 274824"/>
                <a:gd name="connsiteY0" fmla="*/ 122813 h 359879"/>
                <a:gd name="connsiteX1" fmla="*/ 94488 w 274824"/>
                <a:gd name="connsiteY1" fmla="*/ 339955 h 359879"/>
                <a:gd name="connsiteX2" fmla="*/ 273054 w 274824"/>
                <a:gd name="connsiteY2" fmla="*/ 289629 h 359879"/>
                <a:gd name="connsiteX3" fmla="*/ 210599 w 274824"/>
                <a:gd name="connsiteY3" fmla="*/ 83951 h 359879"/>
                <a:gd name="connsiteX4" fmla="*/ 33 w 274824"/>
                <a:gd name="connsiteY4" fmla="*/ 45089 h 359879"/>
                <a:gd name="connsiteX5" fmla="*/ 109183 w 274824"/>
                <a:gd name="connsiteY5" fmla="*/ 122813 h 35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824" h="359879">
                  <a:moveTo>
                    <a:pt x="109183" y="122813"/>
                  </a:moveTo>
                  <a:cubicBezTo>
                    <a:pt x="109183" y="122813"/>
                    <a:pt x="35321" y="304979"/>
                    <a:pt x="94488" y="339955"/>
                  </a:cubicBezTo>
                  <a:cubicBezTo>
                    <a:pt x="153655" y="374931"/>
                    <a:pt x="258842" y="367255"/>
                    <a:pt x="273054" y="289629"/>
                  </a:cubicBezTo>
                  <a:cubicBezTo>
                    <a:pt x="287266" y="212002"/>
                    <a:pt x="211276" y="192474"/>
                    <a:pt x="210599" y="83951"/>
                  </a:cubicBezTo>
                  <a:cubicBezTo>
                    <a:pt x="209922" y="-24571"/>
                    <a:pt x="2256" y="-16993"/>
                    <a:pt x="33" y="45089"/>
                  </a:cubicBezTo>
                  <a:cubicBezTo>
                    <a:pt x="-2191" y="107171"/>
                    <a:pt x="109183" y="122813"/>
                    <a:pt x="109183" y="122813"/>
                  </a:cubicBezTo>
                  <a:close/>
                </a:path>
              </a:pathLst>
            </a:custGeom>
            <a:solidFill>
              <a:srgbClr val="24285B"/>
            </a:solidFill>
            <a:ln w="9668"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C279F10A-4352-6525-EEDE-F15D91EA1617}"/>
                </a:ext>
              </a:extLst>
            </p:cNvPr>
            <p:cNvSpPr/>
            <p:nvPr/>
          </p:nvSpPr>
          <p:spPr>
            <a:xfrm>
              <a:off x="14534909" y="3347613"/>
              <a:ext cx="589694" cy="636932"/>
            </a:xfrm>
            <a:custGeom>
              <a:avLst/>
              <a:gdLst>
                <a:gd name="connsiteX0" fmla="*/ 380843 w 589694"/>
                <a:gd name="connsiteY0" fmla="*/ 20381 h 636932"/>
                <a:gd name="connsiteX1" fmla="*/ 505386 w 589694"/>
                <a:gd name="connsiteY1" fmla="*/ 32261 h 636932"/>
                <a:gd name="connsiteX2" fmla="*/ 511649 w 589694"/>
                <a:gd name="connsiteY2" fmla="*/ 40881 h 636932"/>
                <a:gd name="connsiteX3" fmla="*/ 588992 w 589694"/>
                <a:gd name="connsiteY3" fmla="*/ 328557 h 636932"/>
                <a:gd name="connsiteX4" fmla="*/ 398148 w 589694"/>
                <a:gd name="connsiteY4" fmla="*/ 626823 h 636932"/>
                <a:gd name="connsiteX5" fmla="*/ 34636 w 589694"/>
                <a:gd name="connsiteY5" fmla="*/ 320979 h 636932"/>
                <a:gd name="connsiteX6" fmla="*/ 19554 w 589694"/>
                <a:gd name="connsiteY6" fmla="*/ 211194 h 636932"/>
                <a:gd name="connsiteX7" fmla="*/ 110335 w 589694"/>
                <a:gd name="connsiteY7" fmla="*/ 300965 h 636932"/>
                <a:gd name="connsiteX8" fmla="*/ 434499 w 589694"/>
                <a:gd name="connsiteY8" fmla="*/ 461173 h 636932"/>
                <a:gd name="connsiteX9" fmla="*/ 380843 w 589694"/>
                <a:gd name="connsiteY9" fmla="*/ 20381 h 63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694" h="636932">
                  <a:moveTo>
                    <a:pt x="380843" y="20381"/>
                  </a:moveTo>
                  <a:cubicBezTo>
                    <a:pt x="418499" y="-10899"/>
                    <a:pt x="474259" y="-5581"/>
                    <a:pt x="505386" y="32261"/>
                  </a:cubicBezTo>
                  <a:cubicBezTo>
                    <a:pt x="507643" y="35006"/>
                    <a:pt x="509735" y="37884"/>
                    <a:pt x="511649" y="40881"/>
                  </a:cubicBezTo>
                  <a:cubicBezTo>
                    <a:pt x="567400" y="125984"/>
                    <a:pt x="594510" y="226818"/>
                    <a:pt x="588992" y="328557"/>
                  </a:cubicBezTo>
                  <a:cubicBezTo>
                    <a:pt x="576907" y="544532"/>
                    <a:pt x="623023" y="675400"/>
                    <a:pt x="398148" y="626823"/>
                  </a:cubicBezTo>
                  <a:cubicBezTo>
                    <a:pt x="233794" y="591361"/>
                    <a:pt x="34636" y="320979"/>
                    <a:pt x="34636" y="320979"/>
                  </a:cubicBezTo>
                  <a:cubicBezTo>
                    <a:pt x="34636" y="320979"/>
                    <a:pt x="-31976" y="276579"/>
                    <a:pt x="19554" y="211194"/>
                  </a:cubicBezTo>
                  <a:cubicBezTo>
                    <a:pt x="71084" y="145808"/>
                    <a:pt x="110335" y="300965"/>
                    <a:pt x="110335" y="300965"/>
                  </a:cubicBezTo>
                  <a:cubicBezTo>
                    <a:pt x="110335" y="300965"/>
                    <a:pt x="379972" y="526947"/>
                    <a:pt x="434499" y="461173"/>
                  </a:cubicBezTo>
                  <a:cubicBezTo>
                    <a:pt x="482259" y="403463"/>
                    <a:pt x="241045" y="139299"/>
                    <a:pt x="380843" y="20381"/>
                  </a:cubicBezTo>
                  <a:close/>
                </a:path>
              </a:pathLst>
            </a:custGeom>
            <a:solidFill>
              <a:srgbClr val="F4A28C"/>
            </a:solidFill>
            <a:ln w="9668" cap="flat">
              <a:noFill/>
              <a:prstDash val="solid"/>
              <a:miter/>
            </a:ln>
          </p:spPr>
          <p:txBody>
            <a:bodyPr rtlCol="0" anchor="ctr"/>
            <a:lstStyle/>
            <a:p>
              <a:endParaRPr lang="zh-CN" altLang="en-US"/>
            </a:p>
          </p:txBody>
        </p:sp>
      </p:grpSp>
      <p:sp>
        <p:nvSpPr>
          <p:cNvPr id="104" name="椭圆 103">
            <a:extLst>
              <a:ext uri="{FF2B5EF4-FFF2-40B4-BE49-F238E27FC236}">
                <a16:creationId xmlns:a16="http://schemas.microsoft.com/office/drawing/2014/main" id="{D96D0D82-A71F-57DD-93B8-80DE507E379B}"/>
              </a:ext>
            </a:extLst>
          </p:cNvPr>
          <p:cNvSpPr/>
          <p:nvPr/>
        </p:nvSpPr>
        <p:spPr>
          <a:xfrm flipH="1">
            <a:off x="9729725" y="5260689"/>
            <a:ext cx="2485158" cy="1948573"/>
          </a:xfrm>
          <a:prstGeom prst="ellipse">
            <a:avLst/>
          </a:prstGeom>
          <a:gradFill flip="none" rotWithShape="1">
            <a:gsLst>
              <a:gs pos="48000">
                <a:schemeClr val="bg1"/>
              </a:gs>
              <a:gs pos="80000">
                <a:schemeClr val="bg1">
                  <a:alpha val="0"/>
                </a:schemeClr>
              </a:gs>
            </a:gsLst>
            <a:lin ang="8100000" scaled="1"/>
            <a:tileRect/>
          </a:gradFill>
          <a:ln>
            <a:gradFill flip="none" rotWithShape="1">
              <a:gsLst>
                <a:gs pos="15000">
                  <a:schemeClr val="accent1">
                    <a:alpha val="60000"/>
                  </a:schemeClr>
                </a:gs>
                <a:gs pos="61000">
                  <a:schemeClr val="accent1">
                    <a:alpha val="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a:extLst>
              <a:ext uri="{FF2B5EF4-FFF2-40B4-BE49-F238E27FC236}">
                <a16:creationId xmlns:a16="http://schemas.microsoft.com/office/drawing/2014/main" id="{3AD8AABD-F862-1114-12FF-B7393CCA4067}"/>
              </a:ext>
            </a:extLst>
          </p:cNvPr>
          <p:cNvGrpSpPr/>
          <p:nvPr/>
        </p:nvGrpSpPr>
        <p:grpSpPr>
          <a:xfrm>
            <a:off x="943984" y="3646270"/>
            <a:ext cx="1643485" cy="2465295"/>
            <a:chOff x="12730546" y="3087886"/>
            <a:chExt cx="1201327" cy="1802040"/>
          </a:xfrm>
        </p:grpSpPr>
        <p:sp>
          <p:nvSpPr>
            <p:cNvPr id="13" name="任意多边形: 形状 12">
              <a:extLst>
                <a:ext uri="{FF2B5EF4-FFF2-40B4-BE49-F238E27FC236}">
                  <a16:creationId xmlns:a16="http://schemas.microsoft.com/office/drawing/2014/main" id="{F9FBD6AA-7257-FEF2-CDB4-C7DD02E86AF2}"/>
                </a:ext>
              </a:extLst>
            </p:cNvPr>
            <p:cNvSpPr/>
            <p:nvPr/>
          </p:nvSpPr>
          <p:spPr>
            <a:xfrm>
              <a:off x="12937704" y="4697560"/>
              <a:ext cx="856380" cy="192366"/>
            </a:xfrm>
            <a:custGeom>
              <a:avLst/>
              <a:gdLst>
                <a:gd name="connsiteX0" fmla="*/ 856380 w 856380"/>
                <a:gd name="connsiteY0" fmla="*/ 96183 h 192366"/>
                <a:gd name="connsiteX1" fmla="*/ 428190 w 856380"/>
                <a:gd name="connsiteY1" fmla="*/ 192367 h 192366"/>
                <a:gd name="connsiteX2" fmla="*/ 0 w 856380"/>
                <a:gd name="connsiteY2" fmla="*/ 96183 h 192366"/>
                <a:gd name="connsiteX3" fmla="*/ 428190 w 856380"/>
                <a:gd name="connsiteY3" fmla="*/ 0 h 192366"/>
                <a:gd name="connsiteX4" fmla="*/ 856380 w 856380"/>
                <a:gd name="connsiteY4" fmla="*/ 96183 h 19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380" h="192366">
                  <a:moveTo>
                    <a:pt x="856380" y="96183"/>
                  </a:moveTo>
                  <a:cubicBezTo>
                    <a:pt x="856380" y="149304"/>
                    <a:pt x="664673" y="192367"/>
                    <a:pt x="428190" y="192367"/>
                  </a:cubicBezTo>
                  <a:cubicBezTo>
                    <a:pt x="191707" y="192367"/>
                    <a:pt x="0" y="149304"/>
                    <a:pt x="0" y="96183"/>
                  </a:cubicBezTo>
                  <a:cubicBezTo>
                    <a:pt x="0" y="43063"/>
                    <a:pt x="191707" y="0"/>
                    <a:pt x="428190" y="0"/>
                  </a:cubicBezTo>
                  <a:cubicBezTo>
                    <a:pt x="664673" y="0"/>
                    <a:pt x="856380" y="43063"/>
                    <a:pt x="856380" y="96183"/>
                  </a:cubicBezTo>
                  <a:close/>
                </a:path>
              </a:pathLst>
            </a:custGeom>
            <a:solidFill>
              <a:srgbClr val="E6E6E6">
                <a:alpha val="45000"/>
              </a:srgbClr>
            </a:solidFill>
            <a:ln w="9668"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6A5CC64A-C6DA-F5C3-4D80-9AC48A55556B}"/>
                </a:ext>
              </a:extLst>
            </p:cNvPr>
            <p:cNvSpPr/>
            <p:nvPr/>
          </p:nvSpPr>
          <p:spPr>
            <a:xfrm>
              <a:off x="13422975" y="3431339"/>
              <a:ext cx="456670" cy="684051"/>
            </a:xfrm>
            <a:custGeom>
              <a:avLst/>
              <a:gdLst>
                <a:gd name="connsiteX0" fmla="*/ 57870 w 456670"/>
                <a:gd name="connsiteY0" fmla="*/ 0 h 684051"/>
                <a:gd name="connsiteX1" fmla="*/ 206852 w 456670"/>
                <a:gd name="connsiteY1" fmla="*/ 160986 h 684051"/>
                <a:gd name="connsiteX2" fmla="*/ 236436 w 456670"/>
                <a:gd name="connsiteY2" fmla="*/ 517156 h 684051"/>
                <a:gd name="connsiteX3" fmla="*/ 388995 w 456670"/>
                <a:gd name="connsiteY3" fmla="*/ 268731 h 684051"/>
                <a:gd name="connsiteX4" fmla="*/ 456670 w 456670"/>
                <a:gd name="connsiteY4" fmla="*/ 296226 h 684051"/>
                <a:gd name="connsiteX5" fmla="*/ 135117 w 456670"/>
                <a:gd name="connsiteY5" fmla="*/ 675713 h 684051"/>
                <a:gd name="connsiteX6" fmla="*/ 57870 w 456670"/>
                <a:gd name="connsiteY6" fmla="*/ 0 h 68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670" h="684051">
                  <a:moveTo>
                    <a:pt x="57870" y="0"/>
                  </a:moveTo>
                  <a:cubicBezTo>
                    <a:pt x="57870" y="0"/>
                    <a:pt x="205789" y="37890"/>
                    <a:pt x="206852" y="160986"/>
                  </a:cubicBezTo>
                  <a:cubicBezTo>
                    <a:pt x="207916" y="284081"/>
                    <a:pt x="141304" y="499571"/>
                    <a:pt x="236436" y="517156"/>
                  </a:cubicBezTo>
                  <a:cubicBezTo>
                    <a:pt x="331568" y="534741"/>
                    <a:pt x="388995" y="268731"/>
                    <a:pt x="388995" y="268731"/>
                  </a:cubicBezTo>
                  <a:lnTo>
                    <a:pt x="456670" y="296226"/>
                  </a:lnTo>
                  <a:cubicBezTo>
                    <a:pt x="456670" y="296226"/>
                    <a:pt x="384451" y="750620"/>
                    <a:pt x="135117" y="675713"/>
                  </a:cubicBezTo>
                  <a:cubicBezTo>
                    <a:pt x="-114218" y="600807"/>
                    <a:pt x="57870" y="0"/>
                    <a:pt x="57870" y="0"/>
                  </a:cubicBezTo>
                  <a:close/>
                </a:path>
              </a:pathLst>
            </a:custGeom>
            <a:solidFill>
              <a:schemeClr val="accent1"/>
            </a:solidFill>
            <a:ln w="9668"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B298A118-C5CA-A9A8-5D1E-D27DD2DB1EE1}"/>
                </a:ext>
              </a:extLst>
            </p:cNvPr>
            <p:cNvSpPr/>
            <p:nvPr/>
          </p:nvSpPr>
          <p:spPr>
            <a:xfrm>
              <a:off x="13422975" y="3431339"/>
              <a:ext cx="456670" cy="684051"/>
            </a:xfrm>
            <a:custGeom>
              <a:avLst/>
              <a:gdLst>
                <a:gd name="connsiteX0" fmla="*/ 57870 w 456670"/>
                <a:gd name="connsiteY0" fmla="*/ 0 h 684051"/>
                <a:gd name="connsiteX1" fmla="*/ 206852 w 456670"/>
                <a:gd name="connsiteY1" fmla="*/ 160986 h 684051"/>
                <a:gd name="connsiteX2" fmla="*/ 236436 w 456670"/>
                <a:gd name="connsiteY2" fmla="*/ 517156 h 684051"/>
                <a:gd name="connsiteX3" fmla="*/ 388995 w 456670"/>
                <a:gd name="connsiteY3" fmla="*/ 268731 h 684051"/>
                <a:gd name="connsiteX4" fmla="*/ 456670 w 456670"/>
                <a:gd name="connsiteY4" fmla="*/ 296226 h 684051"/>
                <a:gd name="connsiteX5" fmla="*/ 135117 w 456670"/>
                <a:gd name="connsiteY5" fmla="*/ 675713 h 684051"/>
                <a:gd name="connsiteX6" fmla="*/ 57870 w 456670"/>
                <a:gd name="connsiteY6" fmla="*/ 0 h 68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670" h="684051">
                  <a:moveTo>
                    <a:pt x="57870" y="0"/>
                  </a:moveTo>
                  <a:cubicBezTo>
                    <a:pt x="57870" y="0"/>
                    <a:pt x="205789" y="37890"/>
                    <a:pt x="206852" y="160986"/>
                  </a:cubicBezTo>
                  <a:cubicBezTo>
                    <a:pt x="207916" y="284081"/>
                    <a:pt x="141304" y="499571"/>
                    <a:pt x="236436" y="517156"/>
                  </a:cubicBezTo>
                  <a:cubicBezTo>
                    <a:pt x="331568" y="534741"/>
                    <a:pt x="388995" y="268731"/>
                    <a:pt x="388995" y="268731"/>
                  </a:cubicBezTo>
                  <a:lnTo>
                    <a:pt x="456670" y="296226"/>
                  </a:lnTo>
                  <a:cubicBezTo>
                    <a:pt x="456670" y="296226"/>
                    <a:pt x="384451" y="750620"/>
                    <a:pt x="135117" y="675713"/>
                  </a:cubicBezTo>
                  <a:cubicBezTo>
                    <a:pt x="-114218" y="600807"/>
                    <a:pt x="57870" y="0"/>
                    <a:pt x="57870" y="0"/>
                  </a:cubicBezTo>
                  <a:close/>
                </a:path>
              </a:pathLst>
            </a:custGeom>
            <a:solidFill>
              <a:srgbClr val="FFFFFF">
                <a:alpha val="44000"/>
              </a:srgbClr>
            </a:solidFill>
            <a:ln w="9668"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65D351AA-DD7C-45C3-70B5-679AC6DBD5C5}"/>
                </a:ext>
              </a:extLst>
            </p:cNvPr>
            <p:cNvSpPr/>
            <p:nvPr/>
          </p:nvSpPr>
          <p:spPr>
            <a:xfrm>
              <a:off x="13827246" y="3617604"/>
              <a:ext cx="104627" cy="110446"/>
            </a:xfrm>
            <a:custGeom>
              <a:avLst/>
              <a:gdLst>
                <a:gd name="connsiteX0" fmla="*/ 0 w 104627"/>
                <a:gd name="connsiteY0" fmla="*/ 88878 h 110446"/>
                <a:gd name="connsiteX1" fmla="*/ 30164 w 104627"/>
                <a:gd name="connsiteY1" fmla="*/ 4353 h 110446"/>
                <a:gd name="connsiteX2" fmla="*/ 52013 w 104627"/>
                <a:gd name="connsiteY2" fmla="*/ 33500 h 110446"/>
                <a:gd name="connsiteX3" fmla="*/ 100353 w 104627"/>
                <a:gd name="connsiteY3" fmla="*/ 16983 h 110446"/>
                <a:gd name="connsiteX4" fmla="*/ 52013 w 104627"/>
                <a:gd name="connsiteY4" fmla="*/ 110446 h 110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627" h="110446">
                  <a:moveTo>
                    <a:pt x="0" y="88878"/>
                  </a:moveTo>
                  <a:cubicBezTo>
                    <a:pt x="0" y="88878"/>
                    <a:pt x="3867" y="23104"/>
                    <a:pt x="30164" y="4353"/>
                  </a:cubicBezTo>
                  <a:cubicBezTo>
                    <a:pt x="56460" y="-14398"/>
                    <a:pt x="52013" y="33500"/>
                    <a:pt x="52013" y="33500"/>
                  </a:cubicBezTo>
                  <a:cubicBezTo>
                    <a:pt x="52013" y="33500"/>
                    <a:pt x="78310" y="2701"/>
                    <a:pt x="100353" y="16983"/>
                  </a:cubicBezTo>
                  <a:cubicBezTo>
                    <a:pt x="122395" y="31265"/>
                    <a:pt x="52013" y="110446"/>
                    <a:pt x="52013" y="110446"/>
                  </a:cubicBezTo>
                  <a:close/>
                </a:path>
              </a:pathLst>
            </a:custGeom>
            <a:solidFill>
              <a:srgbClr val="F4A28C"/>
            </a:solidFill>
            <a:ln w="9668"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3400A476-1DBA-4EEA-4C86-F5CAAC8D3EDB}"/>
                </a:ext>
              </a:extLst>
            </p:cNvPr>
            <p:cNvSpPr/>
            <p:nvPr/>
          </p:nvSpPr>
          <p:spPr>
            <a:xfrm>
              <a:off x="13261138" y="3117783"/>
              <a:ext cx="98870" cy="149532"/>
            </a:xfrm>
            <a:custGeom>
              <a:avLst/>
              <a:gdLst>
                <a:gd name="connsiteX0" fmla="*/ 98570 w 98870"/>
                <a:gd name="connsiteY0" fmla="*/ 44048 h 149532"/>
                <a:gd name="connsiteX1" fmla="*/ 90739 w 98870"/>
                <a:gd name="connsiteY1" fmla="*/ 130613 h 149532"/>
                <a:gd name="connsiteX2" fmla="*/ 58389 w 98870"/>
                <a:gd name="connsiteY2" fmla="*/ 148484 h 149532"/>
                <a:gd name="connsiteX3" fmla="*/ 57771 w 98870"/>
                <a:gd name="connsiteY3" fmla="*/ 148295 h 149532"/>
                <a:gd name="connsiteX4" fmla="*/ 14362 w 98870"/>
                <a:gd name="connsiteY4" fmla="*/ 102729 h 149532"/>
                <a:gd name="connsiteX5" fmla="*/ 731 w 98870"/>
                <a:gd name="connsiteY5" fmla="*/ 56386 h 149532"/>
                <a:gd name="connsiteX6" fmla="*/ 23644 w 98870"/>
                <a:gd name="connsiteY6" fmla="*/ 7323 h 149532"/>
                <a:gd name="connsiteX7" fmla="*/ 98570 w 98870"/>
                <a:gd name="connsiteY7" fmla="*/ 44048 h 149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870" h="149532">
                  <a:moveTo>
                    <a:pt x="98570" y="44048"/>
                  </a:moveTo>
                  <a:cubicBezTo>
                    <a:pt x="99818" y="73125"/>
                    <a:pt x="97184" y="102239"/>
                    <a:pt x="90739" y="130613"/>
                  </a:cubicBezTo>
                  <a:cubicBezTo>
                    <a:pt x="86716" y="144525"/>
                    <a:pt x="72233" y="152526"/>
                    <a:pt x="58389" y="148484"/>
                  </a:cubicBezTo>
                  <a:cubicBezTo>
                    <a:pt x="58182" y="148423"/>
                    <a:pt x="57976" y="148360"/>
                    <a:pt x="57771" y="148295"/>
                  </a:cubicBezTo>
                  <a:cubicBezTo>
                    <a:pt x="35667" y="142966"/>
                    <a:pt x="18698" y="125153"/>
                    <a:pt x="14362" y="102729"/>
                  </a:cubicBezTo>
                  <a:lnTo>
                    <a:pt x="731" y="56386"/>
                  </a:lnTo>
                  <a:cubicBezTo>
                    <a:pt x="-2752" y="36805"/>
                    <a:pt x="6430" y="17144"/>
                    <a:pt x="23644" y="7323"/>
                  </a:cubicBezTo>
                  <a:cubicBezTo>
                    <a:pt x="53807" y="-12982"/>
                    <a:pt x="98666" y="12084"/>
                    <a:pt x="98570" y="44048"/>
                  </a:cubicBezTo>
                  <a:close/>
                </a:path>
              </a:pathLst>
            </a:custGeom>
            <a:solidFill>
              <a:srgbClr val="F4A28C"/>
            </a:solidFill>
            <a:ln w="9668"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B8DF24BE-7393-7F4E-2F0A-A3B95F09B0B9}"/>
                </a:ext>
              </a:extLst>
            </p:cNvPr>
            <p:cNvSpPr/>
            <p:nvPr/>
          </p:nvSpPr>
          <p:spPr>
            <a:xfrm>
              <a:off x="13246400" y="3197876"/>
              <a:ext cx="94261" cy="174490"/>
            </a:xfrm>
            <a:custGeom>
              <a:avLst/>
              <a:gdLst>
                <a:gd name="connsiteX0" fmla="*/ 19336 w 94261"/>
                <a:gd name="connsiteY0" fmla="*/ 0 h 174490"/>
                <a:gd name="connsiteX1" fmla="*/ 0 w 94261"/>
                <a:gd name="connsiteY1" fmla="*/ 170507 h 174490"/>
                <a:gd name="connsiteX2" fmla="*/ 94262 w 94261"/>
                <a:gd name="connsiteY2" fmla="*/ 174490 h 174490"/>
                <a:gd name="connsiteX3" fmla="*/ 70479 w 94261"/>
                <a:gd name="connsiteY3" fmla="*/ 48772 h 174490"/>
                <a:gd name="connsiteX4" fmla="*/ 19336 w 94261"/>
                <a:gd name="connsiteY4" fmla="*/ 0 h 174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261" h="174490">
                  <a:moveTo>
                    <a:pt x="19336" y="0"/>
                  </a:moveTo>
                  <a:lnTo>
                    <a:pt x="0" y="170507"/>
                  </a:lnTo>
                  <a:lnTo>
                    <a:pt x="94262" y="174490"/>
                  </a:lnTo>
                  <a:lnTo>
                    <a:pt x="70479" y="48772"/>
                  </a:lnTo>
                  <a:lnTo>
                    <a:pt x="19336" y="0"/>
                  </a:lnTo>
                  <a:close/>
                </a:path>
              </a:pathLst>
            </a:custGeom>
            <a:solidFill>
              <a:srgbClr val="F4A28C"/>
            </a:solidFill>
            <a:ln w="9668"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E50B59B8-E76C-DC8F-010B-D341017D8CB9}"/>
                </a:ext>
              </a:extLst>
            </p:cNvPr>
            <p:cNvSpPr/>
            <p:nvPr/>
          </p:nvSpPr>
          <p:spPr>
            <a:xfrm>
              <a:off x="13254288" y="3087886"/>
              <a:ext cx="139403" cy="133226"/>
            </a:xfrm>
            <a:custGeom>
              <a:avLst/>
              <a:gdLst>
                <a:gd name="connsiteX0" fmla="*/ 92368 w 139403"/>
                <a:gd name="connsiteY0" fmla="*/ 76082 h 133226"/>
                <a:gd name="connsiteX1" fmla="*/ 44029 w 139403"/>
                <a:gd name="connsiteY1" fmla="*/ 70350 h 133226"/>
                <a:gd name="connsiteX2" fmla="*/ 42095 w 139403"/>
                <a:gd name="connsiteY2" fmla="*/ 118248 h 133226"/>
                <a:gd name="connsiteX3" fmla="*/ 19375 w 139403"/>
                <a:gd name="connsiteY3" fmla="*/ 133112 h 133226"/>
                <a:gd name="connsiteX4" fmla="*/ 112 w 139403"/>
                <a:gd name="connsiteY4" fmla="*/ 117720 h 133226"/>
                <a:gd name="connsiteX5" fmla="*/ 40 w 139403"/>
                <a:gd name="connsiteY5" fmla="*/ 114556 h 133226"/>
                <a:gd name="connsiteX6" fmla="*/ 2747 w 139403"/>
                <a:gd name="connsiteY6" fmla="*/ 63452 h 133226"/>
                <a:gd name="connsiteX7" fmla="*/ 31750 w 139403"/>
                <a:gd name="connsiteY7" fmla="*/ 17012 h 133226"/>
                <a:gd name="connsiteX8" fmla="*/ 54566 w 139403"/>
                <a:gd name="connsiteY8" fmla="*/ 7296 h 133226"/>
                <a:gd name="connsiteX9" fmla="*/ 119631 w 139403"/>
                <a:gd name="connsiteY9" fmla="*/ 2050 h 133226"/>
                <a:gd name="connsiteX10" fmla="*/ 137023 w 139403"/>
                <a:gd name="connsiteY10" fmla="*/ 5736 h 133226"/>
                <a:gd name="connsiteX11" fmla="*/ 138967 w 139403"/>
                <a:gd name="connsiteY11" fmla="*/ 11086 h 133226"/>
                <a:gd name="connsiteX12" fmla="*/ 108126 w 139403"/>
                <a:gd name="connsiteY12" fmla="*/ 73751 h 133226"/>
                <a:gd name="connsiteX13" fmla="*/ 92368 w 139403"/>
                <a:gd name="connsiteY13" fmla="*/ 76082 h 13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403" h="133226">
                  <a:moveTo>
                    <a:pt x="92368" y="76082"/>
                  </a:moveTo>
                  <a:cubicBezTo>
                    <a:pt x="76088" y="76071"/>
                    <a:pt x="59864" y="74147"/>
                    <a:pt x="44029" y="70350"/>
                  </a:cubicBezTo>
                  <a:cubicBezTo>
                    <a:pt x="52953" y="85273"/>
                    <a:pt x="52193" y="104100"/>
                    <a:pt x="42095" y="118248"/>
                  </a:cubicBezTo>
                  <a:cubicBezTo>
                    <a:pt x="36889" y="126142"/>
                    <a:pt x="28666" y="131522"/>
                    <a:pt x="19375" y="133112"/>
                  </a:cubicBezTo>
                  <a:cubicBezTo>
                    <a:pt x="9826" y="134208"/>
                    <a:pt x="1202" y="127316"/>
                    <a:pt x="112" y="117720"/>
                  </a:cubicBezTo>
                  <a:cubicBezTo>
                    <a:pt x="-7" y="116670"/>
                    <a:pt x="-31" y="115611"/>
                    <a:pt x="40" y="114556"/>
                  </a:cubicBezTo>
                  <a:lnTo>
                    <a:pt x="2747" y="63452"/>
                  </a:lnTo>
                  <a:cubicBezTo>
                    <a:pt x="3215" y="43800"/>
                    <a:pt x="14344" y="25980"/>
                    <a:pt x="31750" y="17012"/>
                  </a:cubicBezTo>
                  <a:cubicBezTo>
                    <a:pt x="39160" y="13327"/>
                    <a:pt x="46778" y="10083"/>
                    <a:pt x="54566" y="7296"/>
                  </a:cubicBezTo>
                  <a:cubicBezTo>
                    <a:pt x="73902" y="301"/>
                    <a:pt x="101842" y="14389"/>
                    <a:pt x="119631" y="2050"/>
                  </a:cubicBezTo>
                  <a:cubicBezTo>
                    <a:pt x="125447" y="-1758"/>
                    <a:pt x="133233" y="-108"/>
                    <a:pt x="137023" y="5736"/>
                  </a:cubicBezTo>
                  <a:cubicBezTo>
                    <a:pt x="138068" y="7347"/>
                    <a:pt x="138733" y="9177"/>
                    <a:pt x="138967" y="11086"/>
                  </a:cubicBezTo>
                  <a:cubicBezTo>
                    <a:pt x="141094" y="31682"/>
                    <a:pt x="136163" y="63744"/>
                    <a:pt x="108126" y="73751"/>
                  </a:cubicBezTo>
                  <a:cubicBezTo>
                    <a:pt x="103033" y="75374"/>
                    <a:pt x="97711" y="76162"/>
                    <a:pt x="92368" y="76082"/>
                  </a:cubicBezTo>
                  <a:close/>
                </a:path>
              </a:pathLst>
            </a:custGeom>
            <a:solidFill>
              <a:srgbClr val="24285B"/>
            </a:solidFill>
            <a:ln w="9668"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F6C213D6-DFEC-41AD-B107-61C3D066D656}"/>
                </a:ext>
              </a:extLst>
            </p:cNvPr>
            <p:cNvSpPr/>
            <p:nvPr/>
          </p:nvSpPr>
          <p:spPr>
            <a:xfrm>
              <a:off x="13276849" y="3184840"/>
              <a:ext cx="25624" cy="33632"/>
            </a:xfrm>
            <a:custGeom>
              <a:avLst/>
              <a:gdLst>
                <a:gd name="connsiteX0" fmla="*/ 25625 w 25624"/>
                <a:gd name="connsiteY0" fmla="*/ 19448 h 33632"/>
                <a:gd name="connsiteX1" fmla="*/ 10930 w 25624"/>
                <a:gd name="connsiteY1" fmla="*/ 17 h 33632"/>
                <a:gd name="connsiteX2" fmla="*/ 15377 w 25624"/>
                <a:gd name="connsiteY2" fmla="*/ 33632 h 33632"/>
              </a:gdLst>
              <a:ahLst/>
              <a:cxnLst>
                <a:cxn ang="0">
                  <a:pos x="connsiteX0" y="connsiteY0"/>
                </a:cxn>
                <a:cxn ang="0">
                  <a:pos x="connsiteX1" y="connsiteY1"/>
                </a:cxn>
                <a:cxn ang="0">
                  <a:pos x="connsiteX2" y="connsiteY2"/>
                </a:cxn>
              </a:cxnLst>
              <a:rect l="l" t="t" r="r" b="b"/>
              <a:pathLst>
                <a:path w="25624" h="33632">
                  <a:moveTo>
                    <a:pt x="25625" y="19448"/>
                  </a:moveTo>
                  <a:cubicBezTo>
                    <a:pt x="25625" y="19448"/>
                    <a:pt x="25625" y="-663"/>
                    <a:pt x="10930" y="17"/>
                  </a:cubicBezTo>
                  <a:cubicBezTo>
                    <a:pt x="-3766" y="697"/>
                    <a:pt x="-4926" y="30135"/>
                    <a:pt x="15377" y="33632"/>
                  </a:cubicBezTo>
                  <a:close/>
                </a:path>
              </a:pathLst>
            </a:custGeom>
            <a:solidFill>
              <a:srgbClr val="F4A28C"/>
            </a:solidFill>
            <a:ln w="9668"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07F2144B-2449-2AF2-06EE-20ABA2BEE1F6}"/>
                </a:ext>
              </a:extLst>
            </p:cNvPr>
            <p:cNvSpPr/>
            <p:nvPr/>
          </p:nvSpPr>
          <p:spPr>
            <a:xfrm>
              <a:off x="13347332" y="3194864"/>
              <a:ext cx="27207" cy="37113"/>
            </a:xfrm>
            <a:custGeom>
              <a:avLst/>
              <a:gdLst>
                <a:gd name="connsiteX0" fmla="*/ 12181 w 27207"/>
                <a:gd name="connsiteY0" fmla="*/ 0 h 37113"/>
                <a:gd name="connsiteX1" fmla="*/ 25813 w 27207"/>
                <a:gd name="connsiteY1" fmla="*/ 20694 h 37113"/>
                <a:gd name="connsiteX2" fmla="*/ 23499 w 27207"/>
                <a:gd name="connsiteY2" fmla="*/ 32279 h 37113"/>
                <a:gd name="connsiteX3" fmla="*/ 19916 w 27207"/>
                <a:gd name="connsiteY3" fmla="*/ 33616 h 37113"/>
                <a:gd name="connsiteX4" fmla="*/ 0 w 27207"/>
                <a:gd name="connsiteY4" fmla="*/ 37113 h 37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07" h="37113">
                  <a:moveTo>
                    <a:pt x="12181" y="0"/>
                  </a:moveTo>
                  <a:lnTo>
                    <a:pt x="25813" y="20694"/>
                  </a:lnTo>
                  <a:cubicBezTo>
                    <a:pt x="28358" y="24535"/>
                    <a:pt x="27322" y="29722"/>
                    <a:pt x="23499" y="32279"/>
                  </a:cubicBezTo>
                  <a:cubicBezTo>
                    <a:pt x="22424" y="32998"/>
                    <a:pt x="21197" y="33456"/>
                    <a:pt x="19916" y="33616"/>
                  </a:cubicBezTo>
                  <a:lnTo>
                    <a:pt x="0" y="37113"/>
                  </a:lnTo>
                  <a:close/>
                </a:path>
              </a:pathLst>
            </a:custGeom>
            <a:solidFill>
              <a:srgbClr val="F4A28C"/>
            </a:solidFill>
            <a:ln w="9668"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7052CEC6-0397-D548-5BBD-991BC8B0F26A}"/>
                </a:ext>
              </a:extLst>
            </p:cNvPr>
            <p:cNvSpPr/>
            <p:nvPr/>
          </p:nvSpPr>
          <p:spPr>
            <a:xfrm>
              <a:off x="13281494" y="3241012"/>
              <a:ext cx="42248" cy="53240"/>
            </a:xfrm>
            <a:custGeom>
              <a:avLst/>
              <a:gdLst>
                <a:gd name="connsiteX0" fmla="*/ 34031 w 42248"/>
                <a:gd name="connsiteY0" fmla="*/ 9716 h 53240"/>
                <a:gd name="connsiteX1" fmla="*/ 0 w 42248"/>
                <a:gd name="connsiteY1" fmla="*/ 0 h 53240"/>
                <a:gd name="connsiteX2" fmla="*/ 42249 w 42248"/>
                <a:gd name="connsiteY2" fmla="*/ 53241 h 53240"/>
              </a:gdLst>
              <a:ahLst/>
              <a:cxnLst>
                <a:cxn ang="0">
                  <a:pos x="connsiteX0" y="connsiteY0"/>
                </a:cxn>
                <a:cxn ang="0">
                  <a:pos x="connsiteX1" y="connsiteY1"/>
                </a:cxn>
                <a:cxn ang="0">
                  <a:pos x="connsiteX2" y="connsiteY2"/>
                </a:cxn>
              </a:cxnLst>
              <a:rect l="l" t="t" r="r" b="b"/>
              <a:pathLst>
                <a:path w="42248" h="53240">
                  <a:moveTo>
                    <a:pt x="34031" y="9716"/>
                  </a:moveTo>
                  <a:cubicBezTo>
                    <a:pt x="21989" y="9869"/>
                    <a:pt x="10163" y="6493"/>
                    <a:pt x="0" y="0"/>
                  </a:cubicBezTo>
                  <a:cubicBezTo>
                    <a:pt x="0" y="0"/>
                    <a:pt x="1353" y="31673"/>
                    <a:pt x="42249" y="53241"/>
                  </a:cubicBezTo>
                  <a:close/>
                </a:path>
              </a:pathLst>
            </a:custGeom>
            <a:solidFill>
              <a:srgbClr val="CE8172">
                <a:alpha val="31000"/>
              </a:srgbClr>
            </a:solidFill>
            <a:ln w="9668"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C18D1CA3-4D7F-354F-6AFA-73380650EA47}"/>
                </a:ext>
              </a:extLst>
            </p:cNvPr>
            <p:cNvSpPr/>
            <p:nvPr/>
          </p:nvSpPr>
          <p:spPr>
            <a:xfrm>
              <a:off x="13097071" y="4728164"/>
              <a:ext cx="97895" cy="70547"/>
            </a:xfrm>
            <a:custGeom>
              <a:avLst/>
              <a:gdLst>
                <a:gd name="connsiteX0" fmla="*/ 55937 w 97895"/>
                <a:gd name="connsiteY0" fmla="*/ 0 h 70547"/>
                <a:gd name="connsiteX1" fmla="*/ 22196 w 97895"/>
                <a:gd name="connsiteY1" fmla="*/ 34684 h 70547"/>
                <a:gd name="connsiteX2" fmla="*/ 15816 w 97895"/>
                <a:gd name="connsiteY2" fmla="*/ 70146 h 70547"/>
                <a:gd name="connsiteX3" fmla="*/ 97896 w 97895"/>
                <a:gd name="connsiteY3" fmla="*/ 38862 h 70547"/>
                <a:gd name="connsiteX4" fmla="*/ 92772 w 97895"/>
                <a:gd name="connsiteY4" fmla="*/ 1069 h 70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95" h="70547">
                  <a:moveTo>
                    <a:pt x="55937" y="0"/>
                  </a:moveTo>
                  <a:cubicBezTo>
                    <a:pt x="55937" y="0"/>
                    <a:pt x="48106" y="30021"/>
                    <a:pt x="22196" y="34684"/>
                  </a:cubicBezTo>
                  <a:cubicBezTo>
                    <a:pt x="-3714" y="39348"/>
                    <a:pt x="-8354" y="65580"/>
                    <a:pt x="15816" y="70146"/>
                  </a:cubicBezTo>
                  <a:cubicBezTo>
                    <a:pt x="39985" y="74712"/>
                    <a:pt x="97896" y="38862"/>
                    <a:pt x="97896" y="38862"/>
                  </a:cubicBezTo>
                  <a:lnTo>
                    <a:pt x="92772" y="1069"/>
                  </a:lnTo>
                  <a:close/>
                </a:path>
              </a:pathLst>
            </a:custGeom>
            <a:solidFill>
              <a:schemeClr val="accent1"/>
            </a:solidFill>
            <a:ln w="9668"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92D091F7-5A3D-BDAB-83E9-42086772034C}"/>
                </a:ext>
              </a:extLst>
            </p:cNvPr>
            <p:cNvSpPr/>
            <p:nvPr/>
          </p:nvSpPr>
          <p:spPr>
            <a:xfrm>
              <a:off x="13532182" y="4728164"/>
              <a:ext cx="97895" cy="70546"/>
            </a:xfrm>
            <a:custGeom>
              <a:avLst/>
              <a:gdLst>
                <a:gd name="connsiteX0" fmla="*/ 41959 w 97895"/>
                <a:gd name="connsiteY0" fmla="*/ 0 h 70546"/>
                <a:gd name="connsiteX1" fmla="*/ 75699 w 97895"/>
                <a:gd name="connsiteY1" fmla="*/ 34684 h 70546"/>
                <a:gd name="connsiteX2" fmla="*/ 82080 w 97895"/>
                <a:gd name="connsiteY2" fmla="*/ 70146 h 70546"/>
                <a:gd name="connsiteX3" fmla="*/ 0 w 97895"/>
                <a:gd name="connsiteY3" fmla="*/ 38765 h 70546"/>
                <a:gd name="connsiteX4" fmla="*/ 5124 w 97895"/>
                <a:gd name="connsiteY4" fmla="*/ 972 h 70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95" h="70546">
                  <a:moveTo>
                    <a:pt x="41959" y="0"/>
                  </a:moveTo>
                  <a:cubicBezTo>
                    <a:pt x="41959" y="0"/>
                    <a:pt x="49790" y="30021"/>
                    <a:pt x="75699" y="34684"/>
                  </a:cubicBezTo>
                  <a:cubicBezTo>
                    <a:pt x="101609" y="39348"/>
                    <a:pt x="106250" y="65580"/>
                    <a:pt x="82080" y="70146"/>
                  </a:cubicBezTo>
                  <a:cubicBezTo>
                    <a:pt x="57911" y="74712"/>
                    <a:pt x="0" y="38765"/>
                    <a:pt x="0" y="38765"/>
                  </a:cubicBezTo>
                  <a:lnTo>
                    <a:pt x="5124" y="972"/>
                  </a:lnTo>
                  <a:close/>
                </a:path>
              </a:pathLst>
            </a:custGeom>
            <a:solidFill>
              <a:schemeClr val="accent1"/>
            </a:solidFill>
            <a:ln w="9668"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AA10A28F-F53B-F327-E767-7750FB834CF0}"/>
                </a:ext>
              </a:extLst>
            </p:cNvPr>
            <p:cNvSpPr/>
            <p:nvPr/>
          </p:nvSpPr>
          <p:spPr>
            <a:xfrm>
              <a:off x="12937673" y="3348728"/>
              <a:ext cx="721196" cy="759781"/>
            </a:xfrm>
            <a:custGeom>
              <a:avLst/>
              <a:gdLst>
                <a:gd name="connsiteX0" fmla="*/ 721158 w 721196"/>
                <a:gd name="connsiteY0" fmla="*/ 284402 h 759781"/>
                <a:gd name="connsiteX1" fmla="*/ 486712 w 721196"/>
                <a:gd name="connsiteY1" fmla="*/ 16157 h 759781"/>
                <a:gd name="connsiteX2" fmla="*/ 39959 w 721196"/>
                <a:gd name="connsiteY2" fmla="*/ 32674 h 759781"/>
                <a:gd name="connsiteX3" fmla="*/ 125230 w 721196"/>
                <a:gd name="connsiteY3" fmla="*/ 759782 h 759781"/>
                <a:gd name="connsiteX4" fmla="*/ 554387 w 721196"/>
                <a:gd name="connsiteY4" fmla="*/ 759782 h 759781"/>
                <a:gd name="connsiteX5" fmla="*/ 721158 w 721196"/>
                <a:gd name="connsiteY5" fmla="*/ 284402 h 759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196" h="759781">
                  <a:moveTo>
                    <a:pt x="721158" y="284402"/>
                  </a:moveTo>
                  <a:cubicBezTo>
                    <a:pt x="723463" y="147638"/>
                    <a:pt x="621966" y="31508"/>
                    <a:pt x="486712" y="16157"/>
                  </a:cubicBezTo>
                  <a:cubicBezTo>
                    <a:pt x="359386" y="1098"/>
                    <a:pt x="129001" y="-17361"/>
                    <a:pt x="39959" y="32674"/>
                  </a:cubicBezTo>
                  <a:cubicBezTo>
                    <a:pt x="-85723" y="103403"/>
                    <a:pt x="125230" y="759782"/>
                    <a:pt x="125230" y="759782"/>
                  </a:cubicBezTo>
                  <a:lnTo>
                    <a:pt x="554387" y="759782"/>
                  </a:lnTo>
                  <a:cubicBezTo>
                    <a:pt x="554387" y="759782"/>
                    <a:pt x="715937" y="501544"/>
                    <a:pt x="721158" y="284402"/>
                  </a:cubicBezTo>
                  <a:close/>
                </a:path>
              </a:pathLst>
            </a:custGeom>
            <a:solidFill>
              <a:schemeClr val="accent1"/>
            </a:solidFill>
            <a:ln w="9668"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5E1DA217-063B-65E8-C2D9-A3F3DB2714B8}"/>
                </a:ext>
              </a:extLst>
            </p:cNvPr>
            <p:cNvSpPr/>
            <p:nvPr/>
          </p:nvSpPr>
          <p:spPr>
            <a:xfrm>
              <a:off x="13046081" y="3438237"/>
              <a:ext cx="445979" cy="669980"/>
            </a:xfrm>
            <a:custGeom>
              <a:avLst/>
              <a:gdLst>
                <a:gd name="connsiteX0" fmla="*/ 51143 w 445979"/>
                <a:gd name="connsiteY0" fmla="*/ 0 h 669980"/>
                <a:gd name="connsiteX1" fmla="*/ 121815 w 445979"/>
                <a:gd name="connsiteY1" fmla="*/ 180028 h 669980"/>
                <a:gd name="connsiteX2" fmla="*/ 247498 w 445979"/>
                <a:gd name="connsiteY2" fmla="*/ 180028 h 669980"/>
                <a:gd name="connsiteX3" fmla="*/ 249528 w 445979"/>
                <a:gd name="connsiteY3" fmla="*/ 347523 h 669980"/>
                <a:gd name="connsiteX4" fmla="*/ 444819 w 445979"/>
                <a:gd name="connsiteY4" fmla="*/ 669398 h 669980"/>
                <a:gd name="connsiteX5" fmla="*/ 445979 w 445979"/>
                <a:gd name="connsiteY5" fmla="*/ 669981 h 669980"/>
                <a:gd name="connsiteX6" fmla="*/ 16822 w 445979"/>
                <a:gd name="connsiteY6" fmla="*/ 669981 h 669980"/>
                <a:gd name="connsiteX7" fmla="*/ 0 w 445979"/>
                <a:gd name="connsiteY7" fmla="*/ 615185 h 669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979" h="669980">
                  <a:moveTo>
                    <a:pt x="51143" y="0"/>
                  </a:moveTo>
                  <a:cubicBezTo>
                    <a:pt x="51143" y="0"/>
                    <a:pt x="147822" y="26815"/>
                    <a:pt x="121815" y="180028"/>
                  </a:cubicBezTo>
                  <a:lnTo>
                    <a:pt x="247498" y="180028"/>
                  </a:lnTo>
                  <a:lnTo>
                    <a:pt x="249528" y="347523"/>
                  </a:lnTo>
                  <a:cubicBezTo>
                    <a:pt x="251226" y="482610"/>
                    <a:pt x="326099" y="606013"/>
                    <a:pt x="444819" y="669398"/>
                  </a:cubicBezTo>
                  <a:lnTo>
                    <a:pt x="445979" y="669981"/>
                  </a:lnTo>
                  <a:lnTo>
                    <a:pt x="16822" y="669981"/>
                  </a:lnTo>
                  <a:lnTo>
                    <a:pt x="0" y="615185"/>
                  </a:lnTo>
                  <a:close/>
                </a:path>
              </a:pathLst>
            </a:custGeom>
            <a:solidFill>
              <a:srgbClr val="000000">
                <a:alpha val="8000"/>
              </a:srgbClr>
            </a:solidFill>
            <a:ln w="9668"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5E5D4361-A5C3-AD97-A1BB-19B34C82DBE6}"/>
                </a:ext>
              </a:extLst>
            </p:cNvPr>
            <p:cNvSpPr/>
            <p:nvPr/>
          </p:nvSpPr>
          <p:spPr>
            <a:xfrm>
              <a:off x="12730546" y="3381886"/>
              <a:ext cx="382855" cy="664272"/>
            </a:xfrm>
            <a:custGeom>
              <a:avLst/>
              <a:gdLst>
                <a:gd name="connsiteX0" fmla="*/ 382341 w 382855"/>
                <a:gd name="connsiteY0" fmla="*/ 127468 h 664272"/>
                <a:gd name="connsiteX1" fmla="*/ 277662 w 382855"/>
                <a:gd name="connsiteY1" fmla="*/ 509 h 664272"/>
                <a:gd name="connsiteX2" fmla="*/ 215667 w 382855"/>
                <a:gd name="connsiteY2" fmla="*/ 11951 h 664272"/>
                <a:gd name="connsiteX3" fmla="*/ 10321 w 382855"/>
                <a:gd name="connsiteY3" fmla="*/ 321196 h 664272"/>
                <a:gd name="connsiteX4" fmla="*/ 216053 w 382855"/>
                <a:gd name="connsiteY4" fmla="*/ 629468 h 664272"/>
                <a:gd name="connsiteX5" fmla="*/ 382341 w 382855"/>
                <a:gd name="connsiteY5" fmla="*/ 127468 h 66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855" h="664272">
                  <a:moveTo>
                    <a:pt x="382341" y="127468"/>
                  </a:moveTo>
                  <a:cubicBezTo>
                    <a:pt x="388321" y="63361"/>
                    <a:pt x="341455" y="6519"/>
                    <a:pt x="277662" y="509"/>
                  </a:cubicBezTo>
                  <a:cubicBezTo>
                    <a:pt x="256342" y="-1500"/>
                    <a:pt x="234885" y="2461"/>
                    <a:pt x="215667" y="11951"/>
                  </a:cubicBezTo>
                  <a:cubicBezTo>
                    <a:pt x="126916" y="56351"/>
                    <a:pt x="33524" y="144859"/>
                    <a:pt x="10321" y="321196"/>
                  </a:cubicBezTo>
                  <a:cubicBezTo>
                    <a:pt x="-31058" y="634909"/>
                    <a:pt x="54890" y="721571"/>
                    <a:pt x="216053" y="629468"/>
                  </a:cubicBezTo>
                  <a:cubicBezTo>
                    <a:pt x="321723" y="569038"/>
                    <a:pt x="365035" y="303319"/>
                    <a:pt x="382341" y="127468"/>
                  </a:cubicBezTo>
                  <a:close/>
                </a:path>
              </a:pathLst>
            </a:custGeom>
            <a:solidFill>
              <a:schemeClr val="accent1"/>
            </a:solidFill>
            <a:ln w="9668"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EF13F434-373D-5597-4E93-2CE8DC7B091E}"/>
                </a:ext>
              </a:extLst>
            </p:cNvPr>
            <p:cNvSpPr/>
            <p:nvPr/>
          </p:nvSpPr>
          <p:spPr>
            <a:xfrm>
              <a:off x="12730546" y="3381886"/>
              <a:ext cx="382855" cy="664272"/>
            </a:xfrm>
            <a:custGeom>
              <a:avLst/>
              <a:gdLst>
                <a:gd name="connsiteX0" fmla="*/ 382341 w 382855"/>
                <a:gd name="connsiteY0" fmla="*/ 127468 h 664272"/>
                <a:gd name="connsiteX1" fmla="*/ 277662 w 382855"/>
                <a:gd name="connsiteY1" fmla="*/ 509 h 664272"/>
                <a:gd name="connsiteX2" fmla="*/ 215667 w 382855"/>
                <a:gd name="connsiteY2" fmla="*/ 11951 h 664272"/>
                <a:gd name="connsiteX3" fmla="*/ 10321 w 382855"/>
                <a:gd name="connsiteY3" fmla="*/ 321196 h 664272"/>
                <a:gd name="connsiteX4" fmla="*/ 216053 w 382855"/>
                <a:gd name="connsiteY4" fmla="*/ 629468 h 664272"/>
                <a:gd name="connsiteX5" fmla="*/ 382341 w 382855"/>
                <a:gd name="connsiteY5" fmla="*/ 127468 h 66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855" h="664272">
                  <a:moveTo>
                    <a:pt x="382341" y="127468"/>
                  </a:moveTo>
                  <a:cubicBezTo>
                    <a:pt x="388321" y="63361"/>
                    <a:pt x="341455" y="6519"/>
                    <a:pt x="277662" y="509"/>
                  </a:cubicBezTo>
                  <a:cubicBezTo>
                    <a:pt x="256342" y="-1500"/>
                    <a:pt x="234885" y="2461"/>
                    <a:pt x="215667" y="11951"/>
                  </a:cubicBezTo>
                  <a:cubicBezTo>
                    <a:pt x="126916" y="56351"/>
                    <a:pt x="33524" y="144859"/>
                    <a:pt x="10321" y="321196"/>
                  </a:cubicBezTo>
                  <a:cubicBezTo>
                    <a:pt x="-31058" y="634909"/>
                    <a:pt x="54890" y="721571"/>
                    <a:pt x="216053" y="629468"/>
                  </a:cubicBezTo>
                  <a:cubicBezTo>
                    <a:pt x="321723" y="569038"/>
                    <a:pt x="365035" y="303319"/>
                    <a:pt x="382341" y="127468"/>
                  </a:cubicBezTo>
                  <a:close/>
                </a:path>
              </a:pathLst>
            </a:custGeom>
            <a:solidFill>
              <a:srgbClr val="FFFFFF">
                <a:alpha val="46000"/>
              </a:srgbClr>
            </a:solidFill>
            <a:ln w="9668"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D29BB0A6-2D4D-1D3C-0A2E-A83D9991FC6C}"/>
                </a:ext>
              </a:extLst>
            </p:cNvPr>
            <p:cNvSpPr/>
            <p:nvPr/>
          </p:nvSpPr>
          <p:spPr>
            <a:xfrm>
              <a:off x="12822657" y="3567842"/>
              <a:ext cx="389228" cy="485775"/>
            </a:xfrm>
            <a:custGeom>
              <a:avLst/>
              <a:gdLst>
                <a:gd name="connsiteX0" fmla="*/ 0 w 389228"/>
                <a:gd name="connsiteY0" fmla="*/ 0 h 485775"/>
                <a:gd name="connsiteX1" fmla="*/ 389229 w 389228"/>
                <a:gd name="connsiteY1" fmla="*/ 0 h 485775"/>
                <a:gd name="connsiteX2" fmla="*/ 389229 w 389228"/>
                <a:gd name="connsiteY2" fmla="*/ 485775 h 485775"/>
                <a:gd name="connsiteX3" fmla="*/ 0 w 389228"/>
                <a:gd name="connsiteY3" fmla="*/ 485775 h 485775"/>
              </a:gdLst>
              <a:ahLst/>
              <a:cxnLst>
                <a:cxn ang="0">
                  <a:pos x="connsiteX0" y="connsiteY0"/>
                </a:cxn>
                <a:cxn ang="0">
                  <a:pos x="connsiteX1" y="connsiteY1"/>
                </a:cxn>
                <a:cxn ang="0">
                  <a:pos x="connsiteX2" y="connsiteY2"/>
                </a:cxn>
                <a:cxn ang="0">
                  <a:pos x="connsiteX3" y="connsiteY3"/>
                </a:cxn>
              </a:cxnLst>
              <a:rect l="l" t="t" r="r" b="b"/>
              <a:pathLst>
                <a:path w="389228" h="485775">
                  <a:moveTo>
                    <a:pt x="0" y="0"/>
                  </a:moveTo>
                  <a:lnTo>
                    <a:pt x="389229" y="0"/>
                  </a:lnTo>
                  <a:lnTo>
                    <a:pt x="389229" y="485775"/>
                  </a:lnTo>
                  <a:lnTo>
                    <a:pt x="0" y="485775"/>
                  </a:lnTo>
                  <a:close/>
                </a:path>
              </a:pathLst>
            </a:custGeom>
            <a:solidFill>
              <a:schemeClr val="accent2"/>
            </a:solidFill>
            <a:ln w="9668"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30E6588C-DFCD-BEC5-1D8A-A10A20F8C9A8}"/>
                </a:ext>
              </a:extLst>
            </p:cNvPr>
            <p:cNvSpPr/>
            <p:nvPr/>
          </p:nvSpPr>
          <p:spPr>
            <a:xfrm>
              <a:off x="12946599" y="3524694"/>
              <a:ext cx="106961" cy="64739"/>
            </a:xfrm>
            <a:custGeom>
              <a:avLst/>
              <a:gdLst>
                <a:gd name="connsiteX0" fmla="*/ 0 w 106961"/>
                <a:gd name="connsiteY0" fmla="*/ 43147 h 64739"/>
                <a:gd name="connsiteX1" fmla="*/ 81790 w 106961"/>
                <a:gd name="connsiteY1" fmla="*/ 5160 h 64739"/>
                <a:gd name="connsiteX2" fmla="*/ 0 w 106961"/>
                <a:gd name="connsiteY2" fmla="*/ 43147 h 64739"/>
              </a:gdLst>
              <a:ahLst/>
              <a:cxnLst>
                <a:cxn ang="0">
                  <a:pos x="connsiteX0" y="connsiteY0"/>
                </a:cxn>
                <a:cxn ang="0">
                  <a:pos x="connsiteX1" y="connsiteY1"/>
                </a:cxn>
                <a:cxn ang="0">
                  <a:pos x="connsiteX2" y="connsiteY2"/>
                </a:cxn>
              </a:cxnLst>
              <a:rect l="l" t="t" r="r" b="b"/>
              <a:pathLst>
                <a:path w="106961" h="64739">
                  <a:moveTo>
                    <a:pt x="0" y="43147"/>
                  </a:moveTo>
                  <a:cubicBezTo>
                    <a:pt x="0" y="43147"/>
                    <a:pt x="27263" y="-17769"/>
                    <a:pt x="81790" y="5160"/>
                  </a:cubicBezTo>
                  <a:cubicBezTo>
                    <a:pt x="136317" y="28088"/>
                    <a:pt x="99192" y="100469"/>
                    <a:pt x="0" y="43147"/>
                  </a:cubicBezTo>
                  <a:close/>
                </a:path>
              </a:pathLst>
            </a:custGeom>
            <a:solidFill>
              <a:srgbClr val="F4A28C"/>
            </a:solidFill>
            <a:ln w="9668"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72441371-5B4F-C6B3-D567-A307551DFFD0}"/>
                </a:ext>
              </a:extLst>
            </p:cNvPr>
            <p:cNvSpPr/>
            <p:nvPr/>
          </p:nvSpPr>
          <p:spPr>
            <a:xfrm>
              <a:off x="12887141" y="3650035"/>
              <a:ext cx="245467" cy="179348"/>
            </a:xfrm>
            <a:custGeom>
              <a:avLst/>
              <a:gdLst>
                <a:gd name="connsiteX0" fmla="*/ 0 w 245467"/>
                <a:gd name="connsiteY0" fmla="*/ 0 h 179348"/>
                <a:gd name="connsiteX1" fmla="*/ 245467 w 245467"/>
                <a:gd name="connsiteY1" fmla="*/ 0 h 179348"/>
                <a:gd name="connsiteX2" fmla="*/ 245467 w 245467"/>
                <a:gd name="connsiteY2" fmla="*/ 179348 h 179348"/>
                <a:gd name="connsiteX3" fmla="*/ 0 w 245467"/>
                <a:gd name="connsiteY3" fmla="*/ 179348 h 179348"/>
              </a:gdLst>
              <a:ahLst/>
              <a:cxnLst>
                <a:cxn ang="0">
                  <a:pos x="connsiteX0" y="connsiteY0"/>
                </a:cxn>
                <a:cxn ang="0">
                  <a:pos x="connsiteX1" y="connsiteY1"/>
                </a:cxn>
                <a:cxn ang="0">
                  <a:pos x="connsiteX2" y="connsiteY2"/>
                </a:cxn>
                <a:cxn ang="0">
                  <a:pos x="connsiteX3" y="connsiteY3"/>
                </a:cxn>
              </a:cxnLst>
              <a:rect l="l" t="t" r="r" b="b"/>
              <a:pathLst>
                <a:path w="245467" h="179348">
                  <a:moveTo>
                    <a:pt x="0" y="0"/>
                  </a:moveTo>
                  <a:lnTo>
                    <a:pt x="245467" y="0"/>
                  </a:lnTo>
                  <a:lnTo>
                    <a:pt x="245467" y="179348"/>
                  </a:lnTo>
                  <a:lnTo>
                    <a:pt x="0" y="179348"/>
                  </a:lnTo>
                  <a:close/>
                </a:path>
              </a:pathLst>
            </a:custGeom>
            <a:solidFill>
              <a:srgbClr val="FFFFFF">
                <a:alpha val="58000"/>
              </a:srgbClr>
            </a:solidFill>
            <a:ln w="9668"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1C3FE208-1B32-EB42-CAA6-7E0041A13949}"/>
                </a:ext>
              </a:extLst>
            </p:cNvPr>
            <p:cNvSpPr/>
            <p:nvPr/>
          </p:nvSpPr>
          <p:spPr>
            <a:xfrm>
              <a:off x="12887141" y="3887579"/>
              <a:ext cx="245467" cy="63053"/>
            </a:xfrm>
            <a:custGeom>
              <a:avLst/>
              <a:gdLst>
                <a:gd name="connsiteX0" fmla="*/ 0 w 245467"/>
                <a:gd name="connsiteY0" fmla="*/ 0 h 63053"/>
                <a:gd name="connsiteX1" fmla="*/ 245467 w 245467"/>
                <a:gd name="connsiteY1" fmla="*/ 0 h 63053"/>
                <a:gd name="connsiteX2" fmla="*/ 245467 w 245467"/>
                <a:gd name="connsiteY2" fmla="*/ 63054 h 63053"/>
                <a:gd name="connsiteX3" fmla="*/ 0 w 245467"/>
                <a:gd name="connsiteY3" fmla="*/ 63054 h 63053"/>
              </a:gdLst>
              <a:ahLst/>
              <a:cxnLst>
                <a:cxn ang="0">
                  <a:pos x="connsiteX0" y="connsiteY0"/>
                </a:cxn>
                <a:cxn ang="0">
                  <a:pos x="connsiteX1" y="connsiteY1"/>
                </a:cxn>
                <a:cxn ang="0">
                  <a:pos x="connsiteX2" y="connsiteY2"/>
                </a:cxn>
                <a:cxn ang="0">
                  <a:pos x="connsiteX3" y="connsiteY3"/>
                </a:cxn>
              </a:cxnLst>
              <a:rect l="l" t="t" r="r" b="b"/>
              <a:pathLst>
                <a:path w="245467" h="63053">
                  <a:moveTo>
                    <a:pt x="0" y="0"/>
                  </a:moveTo>
                  <a:lnTo>
                    <a:pt x="245467" y="0"/>
                  </a:lnTo>
                  <a:lnTo>
                    <a:pt x="245467" y="63054"/>
                  </a:lnTo>
                  <a:lnTo>
                    <a:pt x="0" y="63054"/>
                  </a:lnTo>
                  <a:close/>
                </a:path>
              </a:pathLst>
            </a:custGeom>
            <a:solidFill>
              <a:srgbClr val="FFFFFF"/>
            </a:solidFill>
            <a:ln w="9668"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605C3C59-D5AA-5873-556A-0AC2A812BFDC}"/>
                </a:ext>
              </a:extLst>
            </p:cNvPr>
            <p:cNvSpPr/>
            <p:nvPr/>
          </p:nvSpPr>
          <p:spPr>
            <a:xfrm>
              <a:off x="13062903" y="4108121"/>
              <a:ext cx="429157" cy="622180"/>
            </a:xfrm>
            <a:custGeom>
              <a:avLst/>
              <a:gdLst>
                <a:gd name="connsiteX0" fmla="*/ 0 w 429157"/>
                <a:gd name="connsiteY0" fmla="*/ 389 h 622180"/>
                <a:gd name="connsiteX1" fmla="*/ 69609 w 429157"/>
                <a:gd name="connsiteY1" fmla="*/ 622181 h 622180"/>
                <a:gd name="connsiteX2" fmla="*/ 148982 w 429157"/>
                <a:gd name="connsiteY2" fmla="*/ 622181 h 622180"/>
                <a:gd name="connsiteX3" fmla="*/ 247691 w 429157"/>
                <a:gd name="connsiteY3" fmla="*/ 75975 h 622180"/>
                <a:gd name="connsiteX4" fmla="*/ 429157 w 429157"/>
                <a:gd name="connsiteY4" fmla="*/ 0 h 622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157" h="622180">
                  <a:moveTo>
                    <a:pt x="0" y="389"/>
                  </a:moveTo>
                  <a:lnTo>
                    <a:pt x="69609" y="622181"/>
                  </a:lnTo>
                  <a:lnTo>
                    <a:pt x="148982" y="622181"/>
                  </a:lnTo>
                  <a:cubicBezTo>
                    <a:pt x="148982" y="622181"/>
                    <a:pt x="128196" y="152339"/>
                    <a:pt x="247691" y="75975"/>
                  </a:cubicBezTo>
                  <a:cubicBezTo>
                    <a:pt x="367186" y="-389"/>
                    <a:pt x="429157" y="0"/>
                    <a:pt x="429157" y="0"/>
                  </a:cubicBezTo>
                  <a:close/>
                </a:path>
              </a:pathLst>
            </a:custGeom>
            <a:solidFill>
              <a:srgbClr val="24285B"/>
            </a:solidFill>
            <a:ln w="9668"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13FD5BF2-7B62-716C-3C13-A39C386EBCBE}"/>
                </a:ext>
              </a:extLst>
            </p:cNvPr>
            <p:cNvSpPr/>
            <p:nvPr/>
          </p:nvSpPr>
          <p:spPr>
            <a:xfrm>
              <a:off x="13211692" y="4108509"/>
              <a:ext cx="386715" cy="621792"/>
            </a:xfrm>
            <a:custGeom>
              <a:avLst/>
              <a:gdLst>
                <a:gd name="connsiteX0" fmla="*/ 280368 w 386715"/>
                <a:gd name="connsiteY0" fmla="*/ 0 h 621792"/>
                <a:gd name="connsiteX1" fmla="*/ 386715 w 386715"/>
                <a:gd name="connsiteY1" fmla="*/ 621792 h 621792"/>
                <a:gd name="connsiteX2" fmla="*/ 312369 w 386715"/>
                <a:gd name="connsiteY2" fmla="*/ 621792 h 621792"/>
                <a:gd name="connsiteX3" fmla="*/ 0 w 386715"/>
                <a:gd name="connsiteY3" fmla="*/ 87440 h 621792"/>
                <a:gd name="connsiteX4" fmla="*/ 280368 w 386715"/>
                <a:gd name="connsiteY4" fmla="*/ 0 h 621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715" h="621792">
                  <a:moveTo>
                    <a:pt x="280368" y="0"/>
                  </a:moveTo>
                  <a:lnTo>
                    <a:pt x="386715" y="621792"/>
                  </a:lnTo>
                  <a:lnTo>
                    <a:pt x="312369" y="621792"/>
                  </a:lnTo>
                  <a:cubicBezTo>
                    <a:pt x="312369" y="621792"/>
                    <a:pt x="220621" y="159626"/>
                    <a:pt x="0" y="87440"/>
                  </a:cubicBezTo>
                  <a:cubicBezTo>
                    <a:pt x="193" y="87148"/>
                    <a:pt x="131580" y="14962"/>
                    <a:pt x="280368" y="0"/>
                  </a:cubicBezTo>
                  <a:close/>
                </a:path>
              </a:pathLst>
            </a:custGeom>
            <a:solidFill>
              <a:srgbClr val="24285B"/>
            </a:solidFill>
            <a:ln w="9668" cap="flat">
              <a:noFill/>
              <a:prstDash val="solid"/>
              <a:miter/>
            </a:ln>
          </p:spPr>
          <p:txBody>
            <a:bodyPr rtlCol="0" anchor="ctr"/>
            <a:lstStyle/>
            <a:p>
              <a:endParaRPr lang="zh-CN" altLang="en-US"/>
            </a:p>
          </p:txBody>
        </p:sp>
      </p:grpSp>
      <p:sp>
        <p:nvSpPr>
          <p:cNvPr id="103" name="椭圆 102">
            <a:extLst>
              <a:ext uri="{FF2B5EF4-FFF2-40B4-BE49-F238E27FC236}">
                <a16:creationId xmlns:a16="http://schemas.microsoft.com/office/drawing/2014/main" id="{8D7D29B5-363D-315E-77E9-68722ADC789E}"/>
              </a:ext>
            </a:extLst>
          </p:cNvPr>
          <p:cNvSpPr/>
          <p:nvPr/>
        </p:nvSpPr>
        <p:spPr>
          <a:xfrm>
            <a:off x="-82115" y="5202263"/>
            <a:ext cx="2485158" cy="2007000"/>
          </a:xfrm>
          <a:prstGeom prst="ellipse">
            <a:avLst/>
          </a:prstGeom>
          <a:gradFill flip="none" rotWithShape="1">
            <a:gsLst>
              <a:gs pos="48000">
                <a:schemeClr val="bg1"/>
              </a:gs>
              <a:gs pos="80000">
                <a:schemeClr val="bg1">
                  <a:alpha val="0"/>
                </a:schemeClr>
              </a:gs>
            </a:gsLst>
            <a:lin ang="8100000" scaled="1"/>
            <a:tileRect/>
          </a:gradFill>
          <a:ln>
            <a:gradFill flip="none" rotWithShape="1">
              <a:gsLst>
                <a:gs pos="15000">
                  <a:schemeClr val="accent1">
                    <a:alpha val="60000"/>
                  </a:schemeClr>
                </a:gs>
                <a:gs pos="61000">
                  <a:schemeClr val="accent1">
                    <a:alpha val="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单圆角 1">
            <a:extLst>
              <a:ext uri="{FF2B5EF4-FFF2-40B4-BE49-F238E27FC236}">
                <a16:creationId xmlns:a16="http://schemas.microsoft.com/office/drawing/2014/main" id="{A8C9F4C6-204C-7A70-8635-F1E9500F5F45}"/>
              </a:ext>
            </a:extLst>
          </p:cNvPr>
          <p:cNvSpPr/>
          <p:nvPr/>
        </p:nvSpPr>
        <p:spPr>
          <a:xfrm flipV="1">
            <a:off x="709232" y="451413"/>
            <a:ext cx="1841520" cy="675957"/>
          </a:xfrm>
          <a:prstGeom prst="round1Rect">
            <a:avLst>
              <a:gd name="adj" fmla="val 3379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单圆角 2">
            <a:extLst>
              <a:ext uri="{FF2B5EF4-FFF2-40B4-BE49-F238E27FC236}">
                <a16:creationId xmlns:a16="http://schemas.microsoft.com/office/drawing/2014/main" id="{EC53CFD9-0405-E6E4-548E-4DF12F4186CA}"/>
              </a:ext>
            </a:extLst>
          </p:cNvPr>
          <p:cNvSpPr/>
          <p:nvPr/>
        </p:nvSpPr>
        <p:spPr>
          <a:xfrm flipV="1">
            <a:off x="623888" y="451413"/>
            <a:ext cx="1841520" cy="675957"/>
          </a:xfrm>
          <a:prstGeom prst="round1Rect">
            <a:avLst>
              <a:gd name="adj" fmla="val 3379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A8DEE342-5BF5-271D-89DA-6E0F61474EA3}"/>
              </a:ext>
            </a:extLst>
          </p:cNvPr>
          <p:cNvSpPr txBox="1"/>
          <p:nvPr/>
        </p:nvSpPr>
        <p:spPr>
          <a:xfrm>
            <a:off x="759788" y="497003"/>
            <a:ext cx="1569720" cy="584775"/>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dirty="0"/>
              <a:t>活动物资</a:t>
            </a:r>
          </a:p>
        </p:txBody>
      </p:sp>
      <p:grpSp>
        <p:nvGrpSpPr>
          <p:cNvPr id="5" name="组合 4">
            <a:extLst>
              <a:ext uri="{FF2B5EF4-FFF2-40B4-BE49-F238E27FC236}">
                <a16:creationId xmlns:a16="http://schemas.microsoft.com/office/drawing/2014/main" id="{7CDFC960-5B59-1EED-3072-D502AB8356BE}"/>
              </a:ext>
            </a:extLst>
          </p:cNvPr>
          <p:cNvGrpSpPr/>
          <p:nvPr/>
        </p:nvGrpSpPr>
        <p:grpSpPr>
          <a:xfrm>
            <a:off x="0" y="6104534"/>
            <a:ext cx="12192000" cy="753466"/>
            <a:chOff x="0" y="6104534"/>
            <a:chExt cx="12192000" cy="753466"/>
          </a:xfrm>
        </p:grpSpPr>
        <p:sp>
          <p:nvSpPr>
            <p:cNvPr id="6" name="任意多边形: 形状 5">
              <a:extLst>
                <a:ext uri="{FF2B5EF4-FFF2-40B4-BE49-F238E27FC236}">
                  <a16:creationId xmlns:a16="http://schemas.microsoft.com/office/drawing/2014/main" id="{8DD8D20A-2691-D2F8-E734-F3D7E01D9F4C}"/>
                </a:ext>
              </a:extLst>
            </p:cNvPr>
            <p:cNvSpPr/>
            <p:nvPr/>
          </p:nvSpPr>
          <p:spPr>
            <a:xfrm flipH="1">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585135 w 12192000"/>
                <a:gd name="connsiteY8" fmla="*/ 513360 h 753466"/>
                <a:gd name="connsiteX9" fmla="*/ 12148447 w 12192000"/>
                <a:gd name="connsiteY9" fmla="*/ 5284 h 753466"/>
                <a:gd name="connsiteX10" fmla="*/ 12192000 w 12192000"/>
                <a:gd name="connsiteY10" fmla="*/ 0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204048 w 12192000"/>
                <a:gd name="connsiteY7" fmla="*/ 312765 h 753466"/>
                <a:gd name="connsiteX8" fmla="*/ 9585135 w 12192000"/>
                <a:gd name="connsiteY8" fmla="*/ 513360 h 753466"/>
                <a:gd name="connsiteX9" fmla="*/ 12148447 w 12192000"/>
                <a:gd name="connsiteY9" fmla="*/ 5284 h 753466"/>
                <a:gd name="connsiteX10" fmla="*/ 12192000 w 12192000"/>
                <a:gd name="connsiteY10" fmla="*/ 0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67602" y="570963"/>
                    <a:pt x="4783015" y="577620"/>
                  </a:cubicBezTo>
                  <a:cubicBezTo>
                    <a:pt x="5698428" y="584277"/>
                    <a:pt x="6422510" y="297134"/>
                    <a:pt x="7204048" y="312765"/>
                  </a:cubicBezTo>
                  <a:cubicBezTo>
                    <a:pt x="7985587" y="328396"/>
                    <a:pt x="8717627" y="536806"/>
                    <a:pt x="9585135" y="513360"/>
                  </a:cubicBezTo>
                  <a:cubicBezTo>
                    <a:pt x="10398424" y="491380"/>
                    <a:pt x="11535004" y="105400"/>
                    <a:pt x="12148447" y="5284"/>
                  </a:cubicBezTo>
                  <a:lnTo>
                    <a:pt x="12192000" y="0"/>
                  </a:lnTo>
                  <a:close/>
                </a:path>
              </a:pathLst>
            </a:cu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C9C0BA9D-350D-9AA3-2D11-46756CE556AD}"/>
                </a:ext>
              </a:extLst>
            </p:cNvPr>
            <p:cNvSpPr/>
            <p:nvPr/>
          </p:nvSpPr>
          <p:spPr>
            <a:xfrm>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92061" y="601066"/>
                    <a:pt x="4783015" y="577620"/>
                  </a:cubicBezTo>
                  <a:cubicBezTo>
                    <a:pt x="5673970" y="554174"/>
                    <a:pt x="6275754" y="116512"/>
                    <a:pt x="7057292" y="132143"/>
                  </a:cubicBezTo>
                  <a:cubicBezTo>
                    <a:pt x="7838831" y="147774"/>
                    <a:pt x="8604738" y="694850"/>
                    <a:pt x="9472246" y="671404"/>
                  </a:cubicBezTo>
                  <a:cubicBezTo>
                    <a:pt x="10285535" y="649424"/>
                    <a:pt x="11535004" y="105400"/>
                    <a:pt x="12148447" y="5284"/>
                  </a:cubicBezTo>
                  <a:close/>
                </a:path>
              </a:pathLst>
            </a:cu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形状 11">
            <a:extLst>
              <a:ext uri="{FF2B5EF4-FFF2-40B4-BE49-F238E27FC236}">
                <a16:creationId xmlns:a16="http://schemas.microsoft.com/office/drawing/2014/main" id="{7CD4A267-9BB2-6FEA-FFDE-409CF973DDFB}"/>
              </a:ext>
            </a:extLst>
          </p:cNvPr>
          <p:cNvSpPr/>
          <p:nvPr/>
        </p:nvSpPr>
        <p:spPr>
          <a:xfrm>
            <a:off x="14008518" y="4697560"/>
            <a:ext cx="1915012" cy="192366"/>
          </a:xfrm>
          <a:custGeom>
            <a:avLst/>
            <a:gdLst>
              <a:gd name="connsiteX0" fmla="*/ 1915013 w 1915012"/>
              <a:gd name="connsiteY0" fmla="*/ 96183 h 192366"/>
              <a:gd name="connsiteX1" fmla="*/ 957506 w 1915012"/>
              <a:gd name="connsiteY1" fmla="*/ 192367 h 192366"/>
              <a:gd name="connsiteX2" fmla="*/ 0 w 1915012"/>
              <a:gd name="connsiteY2" fmla="*/ 96183 h 192366"/>
              <a:gd name="connsiteX3" fmla="*/ 957506 w 1915012"/>
              <a:gd name="connsiteY3" fmla="*/ 0 h 192366"/>
              <a:gd name="connsiteX4" fmla="*/ 1915013 w 1915012"/>
              <a:gd name="connsiteY4" fmla="*/ 96183 h 19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5012" h="192366">
                <a:moveTo>
                  <a:pt x="1915013" y="96183"/>
                </a:moveTo>
                <a:cubicBezTo>
                  <a:pt x="1915013" y="149304"/>
                  <a:pt x="1486323" y="192367"/>
                  <a:pt x="957506" y="192367"/>
                </a:cubicBezTo>
                <a:cubicBezTo>
                  <a:pt x="428690" y="192367"/>
                  <a:pt x="0" y="149304"/>
                  <a:pt x="0" y="96183"/>
                </a:cubicBezTo>
                <a:cubicBezTo>
                  <a:pt x="0" y="43063"/>
                  <a:pt x="428690" y="0"/>
                  <a:pt x="957506" y="0"/>
                </a:cubicBezTo>
                <a:cubicBezTo>
                  <a:pt x="1486322" y="0"/>
                  <a:pt x="1915013" y="43063"/>
                  <a:pt x="1915013" y="96183"/>
                </a:cubicBezTo>
                <a:close/>
              </a:path>
            </a:pathLst>
          </a:custGeom>
          <a:solidFill>
            <a:srgbClr val="E6E6E6">
              <a:alpha val="45000"/>
            </a:srgbClr>
          </a:solidFill>
          <a:ln w="9668" cap="flat">
            <a:noFill/>
            <a:prstDash val="solid"/>
            <a:miter/>
          </a:ln>
        </p:spPr>
        <p:txBody>
          <a:bodyPr rtlCol="0" anchor="ctr"/>
          <a:lstStyle/>
          <a:p>
            <a:endParaRPr lang="zh-CN" altLang="en-US"/>
          </a:p>
        </p:txBody>
      </p:sp>
      <p:sp>
        <p:nvSpPr>
          <p:cNvPr id="108" name="矩形: 圆角 107">
            <a:extLst>
              <a:ext uri="{FF2B5EF4-FFF2-40B4-BE49-F238E27FC236}">
                <a16:creationId xmlns:a16="http://schemas.microsoft.com/office/drawing/2014/main" id="{29E4C877-D0B4-AC76-8A74-D943239411FF}"/>
              </a:ext>
            </a:extLst>
          </p:cNvPr>
          <p:cNvSpPr/>
          <p:nvPr/>
        </p:nvSpPr>
        <p:spPr>
          <a:xfrm>
            <a:off x="2408371" y="1805517"/>
            <a:ext cx="302036" cy="302036"/>
          </a:xfrm>
          <a:prstGeom prst="roundRect">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文本框 117">
            <a:extLst>
              <a:ext uri="{FF2B5EF4-FFF2-40B4-BE49-F238E27FC236}">
                <a16:creationId xmlns:a16="http://schemas.microsoft.com/office/drawing/2014/main" id="{74B49B5E-4620-A357-10BE-396D2FE5F16F}"/>
              </a:ext>
            </a:extLst>
          </p:cNvPr>
          <p:cNvSpPr txBox="1"/>
          <p:nvPr/>
        </p:nvSpPr>
        <p:spPr>
          <a:xfrm>
            <a:off x="2754533" y="1745556"/>
            <a:ext cx="2441694" cy="377219"/>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a:t>
            </a:r>
          </a:p>
        </p:txBody>
      </p:sp>
      <p:sp>
        <p:nvSpPr>
          <p:cNvPr id="119" name="矩形: 圆角 118">
            <a:extLst>
              <a:ext uri="{FF2B5EF4-FFF2-40B4-BE49-F238E27FC236}">
                <a16:creationId xmlns:a16="http://schemas.microsoft.com/office/drawing/2014/main" id="{703300E7-BAE9-B7DF-F89D-2811937E7A2E}"/>
              </a:ext>
            </a:extLst>
          </p:cNvPr>
          <p:cNvSpPr/>
          <p:nvPr/>
        </p:nvSpPr>
        <p:spPr>
          <a:xfrm>
            <a:off x="2408371" y="2498736"/>
            <a:ext cx="302036" cy="302036"/>
          </a:xfrm>
          <a:prstGeom prst="roundRect">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a:extLst>
              <a:ext uri="{FF2B5EF4-FFF2-40B4-BE49-F238E27FC236}">
                <a16:creationId xmlns:a16="http://schemas.microsoft.com/office/drawing/2014/main" id="{BCF39A10-A182-F5A7-6FC8-DB62CFDA223E}"/>
              </a:ext>
            </a:extLst>
          </p:cNvPr>
          <p:cNvSpPr txBox="1"/>
          <p:nvPr/>
        </p:nvSpPr>
        <p:spPr>
          <a:xfrm>
            <a:off x="2754533" y="2438775"/>
            <a:ext cx="2441694" cy="377219"/>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a:t>
            </a:r>
          </a:p>
        </p:txBody>
      </p:sp>
      <p:sp>
        <p:nvSpPr>
          <p:cNvPr id="121" name="矩形: 圆角 120">
            <a:extLst>
              <a:ext uri="{FF2B5EF4-FFF2-40B4-BE49-F238E27FC236}">
                <a16:creationId xmlns:a16="http://schemas.microsoft.com/office/drawing/2014/main" id="{A3B99984-F0AB-FCCD-C62A-7B724994F58F}"/>
              </a:ext>
            </a:extLst>
          </p:cNvPr>
          <p:cNvSpPr/>
          <p:nvPr/>
        </p:nvSpPr>
        <p:spPr>
          <a:xfrm>
            <a:off x="2408371" y="3191955"/>
            <a:ext cx="302036" cy="302036"/>
          </a:xfrm>
          <a:prstGeom prst="roundRect">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文本框 121">
            <a:extLst>
              <a:ext uri="{FF2B5EF4-FFF2-40B4-BE49-F238E27FC236}">
                <a16:creationId xmlns:a16="http://schemas.microsoft.com/office/drawing/2014/main" id="{10D4CEE8-A02B-7597-B047-0BB2CBA1BB29}"/>
              </a:ext>
            </a:extLst>
          </p:cNvPr>
          <p:cNvSpPr txBox="1"/>
          <p:nvPr/>
        </p:nvSpPr>
        <p:spPr>
          <a:xfrm>
            <a:off x="2754533" y="3131994"/>
            <a:ext cx="2441694" cy="377219"/>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a:t>
            </a:r>
          </a:p>
        </p:txBody>
      </p:sp>
      <p:sp>
        <p:nvSpPr>
          <p:cNvPr id="123" name="矩形: 圆角 122">
            <a:extLst>
              <a:ext uri="{FF2B5EF4-FFF2-40B4-BE49-F238E27FC236}">
                <a16:creationId xmlns:a16="http://schemas.microsoft.com/office/drawing/2014/main" id="{532E9C61-C2F0-B903-7D6B-E7B77A1D2068}"/>
              </a:ext>
            </a:extLst>
          </p:cNvPr>
          <p:cNvSpPr/>
          <p:nvPr/>
        </p:nvSpPr>
        <p:spPr>
          <a:xfrm>
            <a:off x="2408371" y="3885174"/>
            <a:ext cx="302036" cy="302036"/>
          </a:xfrm>
          <a:prstGeom prst="roundRect">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文本框 123">
            <a:extLst>
              <a:ext uri="{FF2B5EF4-FFF2-40B4-BE49-F238E27FC236}">
                <a16:creationId xmlns:a16="http://schemas.microsoft.com/office/drawing/2014/main" id="{E47A9640-E4D1-6F1C-9343-4D4C93D0EA72}"/>
              </a:ext>
            </a:extLst>
          </p:cNvPr>
          <p:cNvSpPr txBox="1"/>
          <p:nvPr/>
        </p:nvSpPr>
        <p:spPr>
          <a:xfrm>
            <a:off x="2754533" y="3825213"/>
            <a:ext cx="2441694" cy="377219"/>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a:t>
            </a:r>
          </a:p>
        </p:txBody>
      </p:sp>
      <p:sp>
        <p:nvSpPr>
          <p:cNvPr id="125" name="矩形: 圆角 124">
            <a:extLst>
              <a:ext uri="{FF2B5EF4-FFF2-40B4-BE49-F238E27FC236}">
                <a16:creationId xmlns:a16="http://schemas.microsoft.com/office/drawing/2014/main" id="{07097617-AEDA-2D4D-4C5F-C577F4969640}"/>
              </a:ext>
            </a:extLst>
          </p:cNvPr>
          <p:cNvSpPr/>
          <p:nvPr/>
        </p:nvSpPr>
        <p:spPr>
          <a:xfrm>
            <a:off x="2408371" y="4578393"/>
            <a:ext cx="302036" cy="302036"/>
          </a:xfrm>
          <a:prstGeom prst="roundRect">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文本框 125">
            <a:extLst>
              <a:ext uri="{FF2B5EF4-FFF2-40B4-BE49-F238E27FC236}">
                <a16:creationId xmlns:a16="http://schemas.microsoft.com/office/drawing/2014/main" id="{9C8F81D4-6747-134B-19DD-A027E3708630}"/>
              </a:ext>
            </a:extLst>
          </p:cNvPr>
          <p:cNvSpPr txBox="1"/>
          <p:nvPr/>
        </p:nvSpPr>
        <p:spPr>
          <a:xfrm>
            <a:off x="2754533" y="4518432"/>
            <a:ext cx="2441694" cy="377219"/>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a:t>
            </a:r>
          </a:p>
        </p:txBody>
      </p:sp>
      <p:sp>
        <p:nvSpPr>
          <p:cNvPr id="127" name="矩形: 圆角 126">
            <a:extLst>
              <a:ext uri="{FF2B5EF4-FFF2-40B4-BE49-F238E27FC236}">
                <a16:creationId xmlns:a16="http://schemas.microsoft.com/office/drawing/2014/main" id="{6FD4E351-723C-6F1A-3039-C25AAC3F4AE8}"/>
              </a:ext>
            </a:extLst>
          </p:cNvPr>
          <p:cNvSpPr/>
          <p:nvPr/>
        </p:nvSpPr>
        <p:spPr>
          <a:xfrm>
            <a:off x="6933779" y="1805517"/>
            <a:ext cx="302036" cy="302036"/>
          </a:xfrm>
          <a:prstGeom prst="roundRect">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文本框 127">
            <a:extLst>
              <a:ext uri="{FF2B5EF4-FFF2-40B4-BE49-F238E27FC236}">
                <a16:creationId xmlns:a16="http://schemas.microsoft.com/office/drawing/2014/main" id="{462CCC64-CCA7-605D-98E5-38CD04000794}"/>
              </a:ext>
            </a:extLst>
          </p:cNvPr>
          <p:cNvSpPr txBox="1"/>
          <p:nvPr/>
        </p:nvSpPr>
        <p:spPr>
          <a:xfrm>
            <a:off x="7279941" y="1745556"/>
            <a:ext cx="2441694" cy="377219"/>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a:t>
            </a:r>
          </a:p>
        </p:txBody>
      </p:sp>
      <p:sp>
        <p:nvSpPr>
          <p:cNvPr id="129" name="矩形: 圆角 128">
            <a:extLst>
              <a:ext uri="{FF2B5EF4-FFF2-40B4-BE49-F238E27FC236}">
                <a16:creationId xmlns:a16="http://schemas.microsoft.com/office/drawing/2014/main" id="{F9953AF1-1AFE-7DD2-B6CB-934FAC58381E}"/>
              </a:ext>
            </a:extLst>
          </p:cNvPr>
          <p:cNvSpPr/>
          <p:nvPr/>
        </p:nvSpPr>
        <p:spPr>
          <a:xfrm>
            <a:off x="6933779" y="2498736"/>
            <a:ext cx="302036" cy="302036"/>
          </a:xfrm>
          <a:prstGeom prst="roundRect">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文本框 129">
            <a:extLst>
              <a:ext uri="{FF2B5EF4-FFF2-40B4-BE49-F238E27FC236}">
                <a16:creationId xmlns:a16="http://schemas.microsoft.com/office/drawing/2014/main" id="{E7771873-F377-FF18-9EFE-5BD0105CB301}"/>
              </a:ext>
            </a:extLst>
          </p:cNvPr>
          <p:cNvSpPr txBox="1"/>
          <p:nvPr/>
        </p:nvSpPr>
        <p:spPr>
          <a:xfrm>
            <a:off x="7279941" y="2438775"/>
            <a:ext cx="2441694" cy="377219"/>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a:t>
            </a:r>
          </a:p>
        </p:txBody>
      </p:sp>
      <p:sp>
        <p:nvSpPr>
          <p:cNvPr id="131" name="矩形: 圆角 130">
            <a:extLst>
              <a:ext uri="{FF2B5EF4-FFF2-40B4-BE49-F238E27FC236}">
                <a16:creationId xmlns:a16="http://schemas.microsoft.com/office/drawing/2014/main" id="{92368BBB-B548-BCBB-D77D-EBE5FE3F59CE}"/>
              </a:ext>
            </a:extLst>
          </p:cNvPr>
          <p:cNvSpPr/>
          <p:nvPr/>
        </p:nvSpPr>
        <p:spPr>
          <a:xfrm>
            <a:off x="6933779" y="3191955"/>
            <a:ext cx="302036" cy="302036"/>
          </a:xfrm>
          <a:prstGeom prst="roundRect">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文本框 131">
            <a:extLst>
              <a:ext uri="{FF2B5EF4-FFF2-40B4-BE49-F238E27FC236}">
                <a16:creationId xmlns:a16="http://schemas.microsoft.com/office/drawing/2014/main" id="{909C7716-CE4D-88C6-D730-A2A70A0F96FA}"/>
              </a:ext>
            </a:extLst>
          </p:cNvPr>
          <p:cNvSpPr txBox="1"/>
          <p:nvPr/>
        </p:nvSpPr>
        <p:spPr>
          <a:xfrm>
            <a:off x="7279941" y="3131994"/>
            <a:ext cx="2441694" cy="377219"/>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a:t>
            </a:r>
          </a:p>
        </p:txBody>
      </p:sp>
      <p:sp>
        <p:nvSpPr>
          <p:cNvPr id="133" name="矩形: 圆角 132">
            <a:extLst>
              <a:ext uri="{FF2B5EF4-FFF2-40B4-BE49-F238E27FC236}">
                <a16:creationId xmlns:a16="http://schemas.microsoft.com/office/drawing/2014/main" id="{0699D128-E303-03F4-5C06-9D446510BE13}"/>
              </a:ext>
            </a:extLst>
          </p:cNvPr>
          <p:cNvSpPr/>
          <p:nvPr/>
        </p:nvSpPr>
        <p:spPr>
          <a:xfrm>
            <a:off x="6933779" y="3885174"/>
            <a:ext cx="302036" cy="302036"/>
          </a:xfrm>
          <a:prstGeom prst="roundRect">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文本框 133">
            <a:extLst>
              <a:ext uri="{FF2B5EF4-FFF2-40B4-BE49-F238E27FC236}">
                <a16:creationId xmlns:a16="http://schemas.microsoft.com/office/drawing/2014/main" id="{EE012023-D3BC-0AEC-408A-6EF95AB76454}"/>
              </a:ext>
            </a:extLst>
          </p:cNvPr>
          <p:cNvSpPr txBox="1"/>
          <p:nvPr/>
        </p:nvSpPr>
        <p:spPr>
          <a:xfrm>
            <a:off x="7279941" y="3825213"/>
            <a:ext cx="2441694" cy="377219"/>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a:t>
            </a:r>
          </a:p>
        </p:txBody>
      </p:sp>
      <p:sp>
        <p:nvSpPr>
          <p:cNvPr id="135" name="矩形: 圆角 134">
            <a:extLst>
              <a:ext uri="{FF2B5EF4-FFF2-40B4-BE49-F238E27FC236}">
                <a16:creationId xmlns:a16="http://schemas.microsoft.com/office/drawing/2014/main" id="{C2AADBD7-734A-6FA8-E0D0-223586D5D134}"/>
              </a:ext>
            </a:extLst>
          </p:cNvPr>
          <p:cNvSpPr/>
          <p:nvPr/>
        </p:nvSpPr>
        <p:spPr>
          <a:xfrm>
            <a:off x="6933779" y="4578393"/>
            <a:ext cx="302036" cy="302036"/>
          </a:xfrm>
          <a:prstGeom prst="roundRect">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文本框 135">
            <a:extLst>
              <a:ext uri="{FF2B5EF4-FFF2-40B4-BE49-F238E27FC236}">
                <a16:creationId xmlns:a16="http://schemas.microsoft.com/office/drawing/2014/main" id="{B0791C05-5D6D-C420-1E3B-55EF2B71B55A}"/>
              </a:ext>
            </a:extLst>
          </p:cNvPr>
          <p:cNvSpPr txBox="1"/>
          <p:nvPr/>
        </p:nvSpPr>
        <p:spPr>
          <a:xfrm>
            <a:off x="7279941" y="4518432"/>
            <a:ext cx="2441694" cy="377219"/>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a:t>
            </a:r>
          </a:p>
        </p:txBody>
      </p:sp>
    </p:spTree>
    <p:extLst>
      <p:ext uri="{BB962C8B-B14F-4D97-AF65-F5344CB8AC3E}">
        <p14:creationId xmlns:p14="http://schemas.microsoft.com/office/powerpoint/2010/main" val="2625038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id="{80BD7D43-F020-0B78-FC82-78F6ADA43414}"/>
              </a:ext>
            </a:extLst>
          </p:cNvPr>
          <p:cNvSpPr/>
          <p:nvPr/>
        </p:nvSpPr>
        <p:spPr>
          <a:xfrm>
            <a:off x="8907022" y="1751390"/>
            <a:ext cx="2683934" cy="4178593"/>
          </a:xfrm>
          <a:prstGeom prst="roundRect">
            <a:avLst>
              <a:gd name="adj" fmla="val 2155"/>
            </a:avLst>
          </a:prstGeom>
          <a:gradFill>
            <a:gsLst>
              <a:gs pos="0">
                <a:schemeClr val="bg1"/>
              </a:gs>
              <a:gs pos="100000">
                <a:schemeClr val="bg1"/>
              </a:gs>
            </a:gsLst>
            <a:lin ang="5400000" scaled="1"/>
          </a:gradFill>
          <a:ln w="6350">
            <a:gradFill flip="none" rotWithShape="1">
              <a:gsLst>
                <a:gs pos="0">
                  <a:schemeClr val="accent2">
                    <a:alpha val="40000"/>
                  </a:schemeClr>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0CB7CE5B-6648-225F-1BA4-3689811F9742}"/>
              </a:ext>
            </a:extLst>
          </p:cNvPr>
          <p:cNvSpPr/>
          <p:nvPr/>
        </p:nvSpPr>
        <p:spPr>
          <a:xfrm>
            <a:off x="6128290" y="1988798"/>
            <a:ext cx="2683934" cy="4178593"/>
          </a:xfrm>
          <a:prstGeom prst="roundRect">
            <a:avLst>
              <a:gd name="adj" fmla="val 2155"/>
            </a:avLst>
          </a:prstGeom>
          <a:gradFill>
            <a:gsLst>
              <a:gs pos="0">
                <a:schemeClr val="bg1"/>
              </a:gs>
              <a:gs pos="100000">
                <a:schemeClr val="bg1"/>
              </a:gs>
            </a:gsLst>
            <a:lin ang="5400000" scaled="1"/>
          </a:gradFill>
          <a:ln w="6350">
            <a:gradFill flip="none" rotWithShape="1">
              <a:gsLst>
                <a:gs pos="0">
                  <a:schemeClr val="accent1">
                    <a:alpha val="4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2091D66F-63BE-F44C-7E57-1AA3ABBB1A3A}"/>
              </a:ext>
            </a:extLst>
          </p:cNvPr>
          <p:cNvSpPr/>
          <p:nvPr/>
        </p:nvSpPr>
        <p:spPr>
          <a:xfrm>
            <a:off x="3350354" y="1751390"/>
            <a:ext cx="2683934" cy="4178593"/>
          </a:xfrm>
          <a:prstGeom prst="roundRect">
            <a:avLst>
              <a:gd name="adj" fmla="val 2155"/>
            </a:avLst>
          </a:prstGeom>
          <a:gradFill>
            <a:gsLst>
              <a:gs pos="0">
                <a:schemeClr val="bg1"/>
              </a:gs>
              <a:gs pos="100000">
                <a:schemeClr val="bg1"/>
              </a:gs>
            </a:gsLst>
            <a:lin ang="5400000" scaled="1"/>
          </a:gradFill>
          <a:ln w="6350">
            <a:gradFill flip="none" rotWithShape="1">
              <a:gsLst>
                <a:gs pos="0">
                  <a:schemeClr val="accent2">
                    <a:alpha val="40000"/>
                  </a:schemeClr>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EEB839E6-2673-37D6-5A44-F5F5859D9F78}"/>
              </a:ext>
            </a:extLst>
          </p:cNvPr>
          <p:cNvSpPr/>
          <p:nvPr/>
        </p:nvSpPr>
        <p:spPr>
          <a:xfrm>
            <a:off x="571622" y="1988798"/>
            <a:ext cx="2683934" cy="4178593"/>
          </a:xfrm>
          <a:prstGeom prst="roundRect">
            <a:avLst>
              <a:gd name="adj" fmla="val 2155"/>
            </a:avLst>
          </a:prstGeom>
          <a:gradFill>
            <a:gsLst>
              <a:gs pos="0">
                <a:schemeClr val="bg1"/>
              </a:gs>
              <a:gs pos="100000">
                <a:schemeClr val="bg1"/>
              </a:gs>
            </a:gsLst>
            <a:lin ang="5400000" scaled="1"/>
          </a:gradFill>
          <a:ln w="6350">
            <a:gradFill flip="none" rotWithShape="1">
              <a:gsLst>
                <a:gs pos="0">
                  <a:schemeClr val="accent1">
                    <a:alpha val="4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圆角 162">
            <a:extLst>
              <a:ext uri="{FF2B5EF4-FFF2-40B4-BE49-F238E27FC236}">
                <a16:creationId xmlns:a16="http://schemas.microsoft.com/office/drawing/2014/main" id="{A4389B10-9BA6-B9F3-83DA-697443330949}"/>
              </a:ext>
            </a:extLst>
          </p:cNvPr>
          <p:cNvSpPr/>
          <p:nvPr/>
        </p:nvSpPr>
        <p:spPr>
          <a:xfrm>
            <a:off x="613802" y="1932972"/>
            <a:ext cx="2599574" cy="4178593"/>
          </a:xfrm>
          <a:prstGeom prst="roundRect">
            <a:avLst>
              <a:gd name="adj" fmla="val 2155"/>
            </a:avLst>
          </a:prstGeom>
          <a:gradFill>
            <a:gsLst>
              <a:gs pos="0">
                <a:schemeClr val="bg1"/>
              </a:gs>
              <a:gs pos="100000">
                <a:schemeClr val="bg1"/>
              </a:gs>
            </a:gsLst>
            <a:lin ang="5400000" scaled="1"/>
          </a:gradFill>
          <a:ln>
            <a:gradFill flip="none" rotWithShape="1">
              <a:gsLst>
                <a:gs pos="0">
                  <a:schemeClr val="accent1">
                    <a:alpha val="6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矩形: 圆角 163">
            <a:extLst>
              <a:ext uri="{FF2B5EF4-FFF2-40B4-BE49-F238E27FC236}">
                <a16:creationId xmlns:a16="http://schemas.microsoft.com/office/drawing/2014/main" id="{B58ABAC5-FE28-5648-5779-0AA4A541E47D}"/>
              </a:ext>
            </a:extLst>
          </p:cNvPr>
          <p:cNvSpPr/>
          <p:nvPr/>
        </p:nvSpPr>
        <p:spPr>
          <a:xfrm>
            <a:off x="3392534" y="1608183"/>
            <a:ext cx="2599574" cy="4178593"/>
          </a:xfrm>
          <a:prstGeom prst="roundRect">
            <a:avLst>
              <a:gd name="adj" fmla="val 2155"/>
            </a:avLst>
          </a:prstGeom>
          <a:gradFill>
            <a:gsLst>
              <a:gs pos="0">
                <a:schemeClr val="bg1"/>
              </a:gs>
              <a:gs pos="100000">
                <a:schemeClr val="bg1"/>
              </a:gs>
            </a:gsLst>
            <a:lin ang="5400000" scaled="1"/>
          </a:gradFill>
          <a:ln>
            <a:gradFill flip="none" rotWithShape="1">
              <a:gsLst>
                <a:gs pos="0">
                  <a:schemeClr val="accent2">
                    <a:alpha val="60000"/>
                  </a:schemeClr>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矩形: 圆角 166">
            <a:extLst>
              <a:ext uri="{FF2B5EF4-FFF2-40B4-BE49-F238E27FC236}">
                <a16:creationId xmlns:a16="http://schemas.microsoft.com/office/drawing/2014/main" id="{8F3396A6-3CBD-C4F6-CB72-057E53CACBB8}"/>
              </a:ext>
            </a:extLst>
          </p:cNvPr>
          <p:cNvSpPr/>
          <p:nvPr/>
        </p:nvSpPr>
        <p:spPr>
          <a:xfrm>
            <a:off x="6171266" y="1932972"/>
            <a:ext cx="2599574" cy="4178593"/>
          </a:xfrm>
          <a:prstGeom prst="roundRect">
            <a:avLst>
              <a:gd name="adj" fmla="val 2155"/>
            </a:avLst>
          </a:prstGeom>
          <a:gradFill>
            <a:gsLst>
              <a:gs pos="0">
                <a:schemeClr val="bg1"/>
              </a:gs>
              <a:gs pos="100000">
                <a:schemeClr val="bg1"/>
              </a:gs>
            </a:gsLst>
            <a:lin ang="5400000" scaled="1"/>
          </a:gradFill>
          <a:ln>
            <a:gradFill flip="none" rotWithShape="1">
              <a:gsLst>
                <a:gs pos="0">
                  <a:schemeClr val="accent1">
                    <a:alpha val="6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圆角 167">
            <a:extLst>
              <a:ext uri="{FF2B5EF4-FFF2-40B4-BE49-F238E27FC236}">
                <a16:creationId xmlns:a16="http://schemas.microsoft.com/office/drawing/2014/main" id="{21AB3A3E-E791-47CC-5D7D-ED41F4F6170D}"/>
              </a:ext>
            </a:extLst>
          </p:cNvPr>
          <p:cNvSpPr/>
          <p:nvPr/>
        </p:nvSpPr>
        <p:spPr>
          <a:xfrm>
            <a:off x="8949997" y="1608183"/>
            <a:ext cx="2599574" cy="4178593"/>
          </a:xfrm>
          <a:prstGeom prst="roundRect">
            <a:avLst>
              <a:gd name="adj" fmla="val 2155"/>
            </a:avLst>
          </a:prstGeom>
          <a:gradFill>
            <a:gsLst>
              <a:gs pos="0">
                <a:schemeClr val="bg1"/>
              </a:gs>
              <a:gs pos="100000">
                <a:schemeClr val="bg1"/>
              </a:gs>
            </a:gsLst>
            <a:lin ang="5400000" scaled="1"/>
          </a:gradFill>
          <a:ln>
            <a:gradFill flip="none" rotWithShape="1">
              <a:gsLst>
                <a:gs pos="0">
                  <a:schemeClr val="accent2">
                    <a:alpha val="60000"/>
                  </a:schemeClr>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单圆角 1">
            <a:extLst>
              <a:ext uri="{FF2B5EF4-FFF2-40B4-BE49-F238E27FC236}">
                <a16:creationId xmlns:a16="http://schemas.microsoft.com/office/drawing/2014/main" id="{72597E13-D92D-B5F0-6D27-F72DA055DBCB}"/>
              </a:ext>
            </a:extLst>
          </p:cNvPr>
          <p:cNvSpPr/>
          <p:nvPr/>
        </p:nvSpPr>
        <p:spPr>
          <a:xfrm flipV="1">
            <a:off x="709232" y="451413"/>
            <a:ext cx="1841520" cy="675957"/>
          </a:xfrm>
          <a:prstGeom prst="round1Rect">
            <a:avLst>
              <a:gd name="adj" fmla="val 3379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单圆角 2">
            <a:extLst>
              <a:ext uri="{FF2B5EF4-FFF2-40B4-BE49-F238E27FC236}">
                <a16:creationId xmlns:a16="http://schemas.microsoft.com/office/drawing/2014/main" id="{484FD323-25CF-2F00-DF96-8E885D3D800B}"/>
              </a:ext>
            </a:extLst>
          </p:cNvPr>
          <p:cNvSpPr/>
          <p:nvPr/>
        </p:nvSpPr>
        <p:spPr>
          <a:xfrm flipV="1">
            <a:off x="623888" y="451413"/>
            <a:ext cx="1841520" cy="675957"/>
          </a:xfrm>
          <a:prstGeom prst="round1Rect">
            <a:avLst>
              <a:gd name="adj" fmla="val 3379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2E33FCD-A852-0ACA-C0F5-CE7EE58DA57C}"/>
              </a:ext>
            </a:extLst>
          </p:cNvPr>
          <p:cNvSpPr txBox="1"/>
          <p:nvPr/>
        </p:nvSpPr>
        <p:spPr>
          <a:xfrm>
            <a:off x="759788" y="497003"/>
            <a:ext cx="1569720" cy="584775"/>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dirty="0"/>
              <a:t>人员分工</a:t>
            </a:r>
          </a:p>
        </p:txBody>
      </p:sp>
      <p:grpSp>
        <p:nvGrpSpPr>
          <p:cNvPr id="5" name="组合 4">
            <a:extLst>
              <a:ext uri="{FF2B5EF4-FFF2-40B4-BE49-F238E27FC236}">
                <a16:creationId xmlns:a16="http://schemas.microsoft.com/office/drawing/2014/main" id="{6C785CB8-F53F-604E-D3D8-41577E851C23}"/>
              </a:ext>
            </a:extLst>
          </p:cNvPr>
          <p:cNvGrpSpPr/>
          <p:nvPr/>
        </p:nvGrpSpPr>
        <p:grpSpPr>
          <a:xfrm>
            <a:off x="0" y="6104534"/>
            <a:ext cx="12192000" cy="753466"/>
            <a:chOff x="0" y="6104534"/>
            <a:chExt cx="12192000" cy="753466"/>
          </a:xfrm>
        </p:grpSpPr>
        <p:sp>
          <p:nvSpPr>
            <p:cNvPr id="6" name="任意多边形: 形状 5">
              <a:extLst>
                <a:ext uri="{FF2B5EF4-FFF2-40B4-BE49-F238E27FC236}">
                  <a16:creationId xmlns:a16="http://schemas.microsoft.com/office/drawing/2014/main" id="{D5FBC894-A26B-9001-7AE1-D7C46B877426}"/>
                </a:ext>
              </a:extLst>
            </p:cNvPr>
            <p:cNvSpPr/>
            <p:nvPr/>
          </p:nvSpPr>
          <p:spPr>
            <a:xfrm flipH="1">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585135 w 12192000"/>
                <a:gd name="connsiteY8" fmla="*/ 513360 h 753466"/>
                <a:gd name="connsiteX9" fmla="*/ 12148447 w 12192000"/>
                <a:gd name="connsiteY9" fmla="*/ 5284 h 753466"/>
                <a:gd name="connsiteX10" fmla="*/ 12192000 w 12192000"/>
                <a:gd name="connsiteY10" fmla="*/ 0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204048 w 12192000"/>
                <a:gd name="connsiteY7" fmla="*/ 312765 h 753466"/>
                <a:gd name="connsiteX8" fmla="*/ 9585135 w 12192000"/>
                <a:gd name="connsiteY8" fmla="*/ 513360 h 753466"/>
                <a:gd name="connsiteX9" fmla="*/ 12148447 w 12192000"/>
                <a:gd name="connsiteY9" fmla="*/ 5284 h 753466"/>
                <a:gd name="connsiteX10" fmla="*/ 12192000 w 12192000"/>
                <a:gd name="connsiteY10" fmla="*/ 0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67602" y="570963"/>
                    <a:pt x="4783015" y="577620"/>
                  </a:cubicBezTo>
                  <a:cubicBezTo>
                    <a:pt x="5698428" y="584277"/>
                    <a:pt x="6422510" y="297134"/>
                    <a:pt x="7204048" y="312765"/>
                  </a:cubicBezTo>
                  <a:cubicBezTo>
                    <a:pt x="7985587" y="328396"/>
                    <a:pt x="8717627" y="536806"/>
                    <a:pt x="9585135" y="513360"/>
                  </a:cubicBezTo>
                  <a:cubicBezTo>
                    <a:pt x="10398424" y="491380"/>
                    <a:pt x="11535004" y="105400"/>
                    <a:pt x="12148447" y="5284"/>
                  </a:cubicBezTo>
                  <a:lnTo>
                    <a:pt x="12192000" y="0"/>
                  </a:lnTo>
                  <a:close/>
                </a:path>
              </a:pathLst>
            </a:cu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4137F2AB-023C-5FA8-F11D-955A00CCF0CC}"/>
                </a:ext>
              </a:extLst>
            </p:cNvPr>
            <p:cNvSpPr/>
            <p:nvPr/>
          </p:nvSpPr>
          <p:spPr>
            <a:xfrm>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92061" y="601066"/>
                    <a:pt x="4783015" y="577620"/>
                  </a:cubicBezTo>
                  <a:cubicBezTo>
                    <a:pt x="5673970" y="554174"/>
                    <a:pt x="6275754" y="116512"/>
                    <a:pt x="7057292" y="132143"/>
                  </a:cubicBezTo>
                  <a:cubicBezTo>
                    <a:pt x="7838831" y="147774"/>
                    <a:pt x="8604738" y="694850"/>
                    <a:pt x="9472246" y="671404"/>
                  </a:cubicBezTo>
                  <a:cubicBezTo>
                    <a:pt x="10285535" y="649424"/>
                    <a:pt x="11535004" y="105400"/>
                    <a:pt x="12148447" y="5284"/>
                  </a:cubicBezTo>
                  <a:close/>
                </a:path>
              </a:pathLst>
            </a:cu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任意多边形: 形状 157">
            <a:extLst>
              <a:ext uri="{FF2B5EF4-FFF2-40B4-BE49-F238E27FC236}">
                <a16:creationId xmlns:a16="http://schemas.microsoft.com/office/drawing/2014/main" id="{CEC46207-E544-7E40-306C-69FBF6CB10A3}"/>
              </a:ext>
            </a:extLst>
          </p:cNvPr>
          <p:cNvSpPr/>
          <p:nvPr/>
        </p:nvSpPr>
        <p:spPr>
          <a:xfrm>
            <a:off x="1544648" y="2179832"/>
            <a:ext cx="690569" cy="712017"/>
          </a:xfrm>
          <a:custGeom>
            <a:avLst/>
            <a:gdLst>
              <a:gd name="connsiteX0" fmla="*/ 300597 w 690569"/>
              <a:gd name="connsiteY0" fmla="*/ 65 h 712017"/>
              <a:gd name="connsiteX1" fmla="*/ 335015 w 690569"/>
              <a:gd name="connsiteY1" fmla="*/ 9100 h 712017"/>
              <a:gd name="connsiteX2" fmla="*/ 370303 w 690569"/>
              <a:gd name="connsiteY2" fmla="*/ 41064 h 712017"/>
              <a:gd name="connsiteX3" fmla="*/ 423186 w 690569"/>
              <a:gd name="connsiteY3" fmla="*/ 21633 h 712017"/>
              <a:gd name="connsiteX4" fmla="*/ 463791 w 690569"/>
              <a:gd name="connsiteY4" fmla="*/ 32709 h 712017"/>
              <a:gd name="connsiteX5" fmla="*/ 478873 w 690569"/>
              <a:gd name="connsiteY5" fmla="*/ 47185 h 712017"/>
              <a:gd name="connsiteX6" fmla="*/ 489508 w 690569"/>
              <a:gd name="connsiteY6" fmla="*/ 57580 h 712017"/>
              <a:gd name="connsiteX7" fmla="*/ 505556 w 690569"/>
              <a:gd name="connsiteY7" fmla="*/ 58746 h 712017"/>
              <a:gd name="connsiteX8" fmla="*/ 516578 w 690569"/>
              <a:gd name="connsiteY8" fmla="*/ 57775 h 712017"/>
              <a:gd name="connsiteX9" fmla="*/ 569171 w 690569"/>
              <a:gd name="connsiteY9" fmla="*/ 66324 h 712017"/>
              <a:gd name="connsiteX10" fmla="*/ 616543 w 690569"/>
              <a:gd name="connsiteY10" fmla="*/ 93431 h 712017"/>
              <a:gd name="connsiteX11" fmla="*/ 628241 w 690569"/>
              <a:gd name="connsiteY11" fmla="*/ 138802 h 712017"/>
              <a:gd name="connsiteX12" fmla="*/ 670490 w 690569"/>
              <a:gd name="connsiteY12" fmla="*/ 159690 h 712017"/>
              <a:gd name="connsiteX13" fmla="*/ 673294 w 690569"/>
              <a:gd name="connsiteY13" fmla="*/ 248490 h 712017"/>
              <a:gd name="connsiteX14" fmla="*/ 658889 w 690569"/>
              <a:gd name="connsiteY14" fmla="*/ 374792 h 712017"/>
              <a:gd name="connsiteX15" fmla="*/ 657052 w 690569"/>
              <a:gd name="connsiteY15" fmla="*/ 431239 h 712017"/>
              <a:gd name="connsiteX16" fmla="*/ 651348 w 690569"/>
              <a:gd name="connsiteY16" fmla="*/ 448046 h 712017"/>
              <a:gd name="connsiteX17" fmla="*/ 650889 w 690569"/>
              <a:gd name="connsiteY17" fmla="*/ 449228 h 712017"/>
              <a:gd name="connsiteX18" fmla="*/ 656181 w 690569"/>
              <a:gd name="connsiteY18" fmla="*/ 473404 h 712017"/>
              <a:gd name="connsiteX19" fmla="*/ 603608 w 690569"/>
              <a:gd name="connsiteY19" fmla="*/ 547059 h 712017"/>
              <a:gd name="connsiteX20" fmla="*/ 581400 w 690569"/>
              <a:gd name="connsiteY20" fmla="*/ 551242 h 712017"/>
              <a:gd name="connsiteX21" fmla="*/ 566375 w 690569"/>
              <a:gd name="connsiteY21" fmla="*/ 589365 h 712017"/>
              <a:gd name="connsiteX22" fmla="*/ 349807 w 690569"/>
              <a:gd name="connsiteY22" fmla="*/ 712017 h 712017"/>
              <a:gd name="connsiteX23" fmla="*/ 135457 w 690569"/>
              <a:gd name="connsiteY23" fmla="*/ 594054 h 712017"/>
              <a:gd name="connsiteX24" fmla="*/ 117850 w 690569"/>
              <a:gd name="connsiteY24" fmla="*/ 551939 h 712017"/>
              <a:gd name="connsiteX25" fmla="*/ 92001 w 690569"/>
              <a:gd name="connsiteY25" fmla="*/ 547072 h 712017"/>
              <a:gd name="connsiteX26" fmla="*/ 39468 w 690569"/>
              <a:gd name="connsiteY26" fmla="*/ 473404 h 712017"/>
              <a:gd name="connsiteX27" fmla="*/ 39965 w 690569"/>
              <a:gd name="connsiteY27" fmla="*/ 471127 h 712017"/>
              <a:gd name="connsiteX28" fmla="*/ 32507 w 690569"/>
              <a:gd name="connsiteY28" fmla="*/ 457470 h 712017"/>
              <a:gd name="connsiteX29" fmla="*/ 29123 w 690569"/>
              <a:gd name="connsiteY29" fmla="*/ 451738 h 712017"/>
              <a:gd name="connsiteX30" fmla="*/ 25449 w 690569"/>
              <a:gd name="connsiteY30" fmla="*/ 381204 h 712017"/>
              <a:gd name="connsiteX31" fmla="*/ 25517 w 690569"/>
              <a:gd name="connsiteY31" fmla="*/ 257545 h 712017"/>
              <a:gd name="connsiteX32" fmla="*/ 26030 w 690569"/>
              <a:gd name="connsiteY32" fmla="*/ 257040 h 712017"/>
              <a:gd name="connsiteX33" fmla="*/ 76399 w 690569"/>
              <a:gd name="connsiteY33" fmla="*/ 128698 h 712017"/>
              <a:gd name="connsiteX34" fmla="*/ 131023 w 690569"/>
              <a:gd name="connsiteY34" fmla="*/ 53014 h 712017"/>
              <a:gd name="connsiteX35" fmla="*/ 209913 w 690569"/>
              <a:gd name="connsiteY35" fmla="*/ 45145 h 712017"/>
              <a:gd name="connsiteX36" fmla="*/ 221417 w 690569"/>
              <a:gd name="connsiteY36" fmla="*/ 45825 h 712017"/>
              <a:gd name="connsiteX37" fmla="*/ 300597 w 690569"/>
              <a:gd name="connsiteY37" fmla="*/ 65 h 712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90569" h="712017">
                <a:moveTo>
                  <a:pt x="300597" y="65"/>
                </a:moveTo>
                <a:cubicBezTo>
                  <a:pt x="312576" y="618"/>
                  <a:pt x="324303" y="3695"/>
                  <a:pt x="335015" y="9100"/>
                </a:cubicBezTo>
                <a:cubicBezTo>
                  <a:pt x="349420" y="16379"/>
                  <a:pt x="361611" y="27420"/>
                  <a:pt x="370303" y="41064"/>
                </a:cubicBezTo>
                <a:cubicBezTo>
                  <a:pt x="384814" y="28039"/>
                  <a:pt x="403734" y="21086"/>
                  <a:pt x="423186" y="21633"/>
                </a:cubicBezTo>
                <a:cubicBezTo>
                  <a:pt x="437436" y="21800"/>
                  <a:pt x="451416" y="25612"/>
                  <a:pt x="463791" y="32709"/>
                </a:cubicBezTo>
                <a:cubicBezTo>
                  <a:pt x="469563" y="36685"/>
                  <a:pt x="474658" y="41573"/>
                  <a:pt x="478873" y="47185"/>
                </a:cubicBezTo>
                <a:cubicBezTo>
                  <a:pt x="481802" y="51230"/>
                  <a:pt x="485399" y="54745"/>
                  <a:pt x="489508" y="57580"/>
                </a:cubicBezTo>
                <a:cubicBezTo>
                  <a:pt x="494564" y="59807"/>
                  <a:pt x="500229" y="60219"/>
                  <a:pt x="505556" y="58746"/>
                </a:cubicBezTo>
                <a:cubicBezTo>
                  <a:pt x="509037" y="58746"/>
                  <a:pt x="512614" y="57872"/>
                  <a:pt x="516578" y="57775"/>
                </a:cubicBezTo>
                <a:cubicBezTo>
                  <a:pt x="534444" y="57820"/>
                  <a:pt x="552194" y="60706"/>
                  <a:pt x="569171" y="66324"/>
                </a:cubicBezTo>
                <a:cubicBezTo>
                  <a:pt x="587404" y="70136"/>
                  <a:pt x="603975" y="79619"/>
                  <a:pt x="616543" y="93431"/>
                </a:cubicBezTo>
                <a:cubicBezTo>
                  <a:pt x="625892" y="106576"/>
                  <a:pt x="630069" y="122742"/>
                  <a:pt x="628241" y="138802"/>
                </a:cubicBezTo>
                <a:cubicBezTo>
                  <a:pt x="645122" y="137209"/>
                  <a:pt x="661451" y="145282"/>
                  <a:pt x="670490" y="159690"/>
                </a:cubicBezTo>
                <a:cubicBezTo>
                  <a:pt x="687051" y="186690"/>
                  <a:pt x="688124" y="220490"/>
                  <a:pt x="673294" y="248490"/>
                </a:cubicBezTo>
                <a:cubicBezTo>
                  <a:pt x="700992" y="288188"/>
                  <a:pt x="694805" y="342420"/>
                  <a:pt x="658889" y="374792"/>
                </a:cubicBezTo>
                <a:cubicBezTo>
                  <a:pt x="666720" y="387810"/>
                  <a:pt x="666043" y="406756"/>
                  <a:pt x="657052" y="431239"/>
                </a:cubicBezTo>
                <a:cubicBezTo>
                  <a:pt x="654925" y="436971"/>
                  <a:pt x="653088" y="442606"/>
                  <a:pt x="651348" y="448046"/>
                </a:cubicBezTo>
                <a:lnTo>
                  <a:pt x="650889" y="449228"/>
                </a:lnTo>
                <a:lnTo>
                  <a:pt x="656181" y="473404"/>
                </a:lnTo>
                <a:cubicBezTo>
                  <a:pt x="656181" y="506413"/>
                  <a:pt x="634483" y="534886"/>
                  <a:pt x="603608" y="547059"/>
                </a:cubicBezTo>
                <a:lnTo>
                  <a:pt x="581400" y="551242"/>
                </a:lnTo>
                <a:lnTo>
                  <a:pt x="566375" y="589365"/>
                </a:lnTo>
                <a:cubicBezTo>
                  <a:pt x="521811" y="662719"/>
                  <a:pt x="441511" y="711736"/>
                  <a:pt x="349807" y="712017"/>
                </a:cubicBezTo>
                <a:cubicBezTo>
                  <a:pt x="261093" y="712053"/>
                  <a:pt x="181155" y="665955"/>
                  <a:pt x="135457" y="594054"/>
                </a:cubicBezTo>
                <a:lnTo>
                  <a:pt x="117850" y="551939"/>
                </a:lnTo>
                <a:lnTo>
                  <a:pt x="92001" y="547072"/>
                </a:lnTo>
                <a:cubicBezTo>
                  <a:pt x="61166" y="534922"/>
                  <a:pt x="39468" y="506486"/>
                  <a:pt x="39468" y="473404"/>
                </a:cubicBezTo>
                <a:lnTo>
                  <a:pt x="39965" y="471127"/>
                </a:lnTo>
                <a:lnTo>
                  <a:pt x="32507" y="457470"/>
                </a:lnTo>
                <a:cubicBezTo>
                  <a:pt x="30477" y="454264"/>
                  <a:pt x="29317" y="452127"/>
                  <a:pt x="29123" y="451738"/>
                </a:cubicBezTo>
                <a:cubicBezTo>
                  <a:pt x="19465" y="429441"/>
                  <a:pt x="18160" y="404385"/>
                  <a:pt x="25449" y="381204"/>
                </a:cubicBezTo>
                <a:cubicBezTo>
                  <a:pt x="-8514" y="347034"/>
                  <a:pt x="-8475" y="291675"/>
                  <a:pt x="25517" y="257545"/>
                </a:cubicBezTo>
                <a:cubicBezTo>
                  <a:pt x="25691" y="257380"/>
                  <a:pt x="25855" y="257205"/>
                  <a:pt x="26030" y="257040"/>
                </a:cubicBezTo>
                <a:cubicBezTo>
                  <a:pt x="8850" y="207627"/>
                  <a:pt x="30283" y="153026"/>
                  <a:pt x="76399" y="128698"/>
                </a:cubicBezTo>
                <a:cubicBezTo>
                  <a:pt x="75432" y="94305"/>
                  <a:pt x="102116" y="64964"/>
                  <a:pt x="131023" y="53014"/>
                </a:cubicBezTo>
                <a:cubicBezTo>
                  <a:pt x="157803" y="41939"/>
                  <a:pt x="184389" y="43299"/>
                  <a:pt x="209913" y="45145"/>
                </a:cubicBezTo>
                <a:lnTo>
                  <a:pt x="221417" y="45825"/>
                </a:lnTo>
                <a:cubicBezTo>
                  <a:pt x="233985" y="15804"/>
                  <a:pt x="270917" y="-1198"/>
                  <a:pt x="300597" y="65"/>
                </a:cubicBezTo>
                <a:close/>
              </a:path>
            </a:pathLst>
          </a:custGeom>
          <a:gradFill flip="none" rotWithShape="1">
            <a:gsLst>
              <a:gs pos="0">
                <a:schemeClr val="accent1">
                  <a:alpha val="80000"/>
                </a:schemeClr>
              </a:gs>
              <a:gs pos="100000">
                <a:schemeClr val="accent1">
                  <a:alpha val="0"/>
                </a:schemeClr>
              </a:gs>
            </a:gsLst>
            <a:lin ang="5400000" scaled="1"/>
            <a:tileRect/>
          </a:gradFill>
          <a:ln w="9668" cap="flat">
            <a:gradFill>
              <a:gsLst>
                <a:gs pos="100000">
                  <a:schemeClr val="accent1">
                    <a:alpha val="0"/>
                  </a:schemeClr>
                </a:gs>
                <a:gs pos="0">
                  <a:schemeClr val="accent1">
                    <a:alpha val="80000"/>
                  </a:schemeClr>
                </a:gs>
              </a:gsLst>
              <a:lin ang="5400000" scaled="1"/>
            </a:gradFill>
            <a:prstDash val="solid"/>
            <a:miter/>
          </a:ln>
          <a:effectLst>
            <a:outerShdw blurRad="190500" dist="76200" dir="5400000" algn="t" rotWithShape="0">
              <a:schemeClr val="accent1">
                <a:alpha val="12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57" name="任意多边形: 形状 156">
            <a:extLst>
              <a:ext uri="{FF2B5EF4-FFF2-40B4-BE49-F238E27FC236}">
                <a16:creationId xmlns:a16="http://schemas.microsoft.com/office/drawing/2014/main" id="{54B35F61-D4EF-1532-DC31-231EED82C230}"/>
              </a:ext>
            </a:extLst>
          </p:cNvPr>
          <p:cNvSpPr/>
          <p:nvPr/>
        </p:nvSpPr>
        <p:spPr>
          <a:xfrm>
            <a:off x="4383770" y="1909643"/>
            <a:ext cx="617100" cy="655704"/>
          </a:xfrm>
          <a:custGeom>
            <a:avLst/>
            <a:gdLst>
              <a:gd name="connsiteX0" fmla="*/ 301385 w 617100"/>
              <a:gd name="connsiteY0" fmla="*/ 384 h 655704"/>
              <a:gd name="connsiteX1" fmla="*/ 375403 w 617100"/>
              <a:gd name="connsiteY1" fmla="*/ 4085 h 655704"/>
              <a:gd name="connsiteX2" fmla="*/ 399573 w 617100"/>
              <a:gd name="connsiteY2" fmla="*/ 9040 h 655704"/>
              <a:gd name="connsiteX3" fmla="*/ 577655 w 617100"/>
              <a:gd name="connsiteY3" fmla="*/ 190429 h 655704"/>
              <a:gd name="connsiteX4" fmla="*/ 591794 w 617100"/>
              <a:gd name="connsiteY4" fmla="*/ 359584 h 655704"/>
              <a:gd name="connsiteX5" fmla="*/ 591670 w 617100"/>
              <a:gd name="connsiteY5" fmla="*/ 360571 h 655704"/>
              <a:gd name="connsiteX6" fmla="*/ 591807 w 617100"/>
              <a:gd name="connsiteY6" fmla="*/ 360657 h 655704"/>
              <a:gd name="connsiteX7" fmla="*/ 617100 w 617100"/>
              <a:gd name="connsiteY7" fmla="*/ 417091 h 655704"/>
              <a:gd name="connsiteX8" fmla="*/ 564527 w 617100"/>
              <a:gd name="connsiteY8" fmla="*/ 490746 h 655704"/>
              <a:gd name="connsiteX9" fmla="*/ 545572 w 617100"/>
              <a:gd name="connsiteY9" fmla="*/ 494316 h 655704"/>
              <a:gd name="connsiteX10" fmla="*/ 544972 w 617100"/>
              <a:gd name="connsiteY10" fmla="*/ 496619 h 655704"/>
              <a:gd name="connsiteX11" fmla="*/ 512881 w 617100"/>
              <a:gd name="connsiteY11" fmla="*/ 554663 h 655704"/>
              <a:gd name="connsiteX12" fmla="*/ 310822 w 617100"/>
              <a:gd name="connsiteY12" fmla="*/ 655704 h 655704"/>
              <a:gd name="connsiteX13" fmla="*/ 113501 w 617100"/>
              <a:gd name="connsiteY13" fmla="*/ 561269 h 655704"/>
              <a:gd name="connsiteX14" fmla="*/ 82447 w 617100"/>
              <a:gd name="connsiteY14" fmla="*/ 512524 h 655704"/>
              <a:gd name="connsiteX15" fmla="*/ 76324 w 617100"/>
              <a:gd name="connsiteY15" fmla="*/ 495239 h 655704"/>
              <a:gd name="connsiteX16" fmla="*/ 52533 w 617100"/>
              <a:gd name="connsiteY16" fmla="*/ 490759 h 655704"/>
              <a:gd name="connsiteX17" fmla="*/ 0 w 617100"/>
              <a:gd name="connsiteY17" fmla="*/ 417091 h 655704"/>
              <a:gd name="connsiteX18" fmla="*/ 25245 w 617100"/>
              <a:gd name="connsiteY18" fmla="*/ 360620 h 655704"/>
              <a:gd name="connsiteX19" fmla="*/ 29257 w 617100"/>
              <a:gd name="connsiteY19" fmla="*/ 358108 h 655704"/>
              <a:gd name="connsiteX20" fmla="*/ 27939 w 617100"/>
              <a:gd name="connsiteY20" fmla="*/ 278852 h 655704"/>
              <a:gd name="connsiteX21" fmla="*/ 39154 w 617100"/>
              <a:gd name="connsiteY21" fmla="*/ 191109 h 655704"/>
              <a:gd name="connsiteX22" fmla="*/ 122685 w 617100"/>
              <a:gd name="connsiteY22" fmla="*/ 53440 h 655704"/>
              <a:gd name="connsiteX23" fmla="*/ 227968 w 617100"/>
              <a:gd name="connsiteY23" fmla="*/ 10595 h 655704"/>
              <a:gd name="connsiteX24" fmla="*/ 301385 w 617100"/>
              <a:gd name="connsiteY24" fmla="*/ 384 h 65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7100" h="655704">
                <a:moveTo>
                  <a:pt x="301385" y="384"/>
                </a:moveTo>
                <a:cubicBezTo>
                  <a:pt x="326065" y="-706"/>
                  <a:pt x="350847" y="523"/>
                  <a:pt x="375403" y="4085"/>
                </a:cubicBezTo>
                <a:cubicBezTo>
                  <a:pt x="383427" y="5446"/>
                  <a:pt x="391548" y="7097"/>
                  <a:pt x="399573" y="9040"/>
                </a:cubicBezTo>
                <a:cubicBezTo>
                  <a:pt x="494511" y="32940"/>
                  <a:pt x="561123" y="100949"/>
                  <a:pt x="577655" y="190429"/>
                </a:cubicBezTo>
                <a:cubicBezTo>
                  <a:pt x="587371" y="243330"/>
                  <a:pt x="595293" y="299728"/>
                  <a:pt x="591794" y="359584"/>
                </a:cubicBezTo>
                <a:lnTo>
                  <a:pt x="591670" y="360571"/>
                </a:lnTo>
                <a:lnTo>
                  <a:pt x="591807" y="360657"/>
                </a:lnTo>
                <a:cubicBezTo>
                  <a:pt x="607408" y="375120"/>
                  <a:pt x="617100" y="395086"/>
                  <a:pt x="617100" y="417091"/>
                </a:cubicBezTo>
                <a:cubicBezTo>
                  <a:pt x="617100" y="450100"/>
                  <a:pt x="595402" y="478573"/>
                  <a:pt x="564527" y="490746"/>
                </a:cubicBezTo>
                <a:lnTo>
                  <a:pt x="545572" y="494316"/>
                </a:lnTo>
                <a:lnTo>
                  <a:pt x="544972" y="496619"/>
                </a:lnTo>
                <a:cubicBezTo>
                  <a:pt x="537166" y="516906"/>
                  <a:pt x="526730" y="536422"/>
                  <a:pt x="512881" y="554663"/>
                </a:cubicBezTo>
                <a:cubicBezTo>
                  <a:pt x="464745" y="617979"/>
                  <a:pt x="390118" y="655296"/>
                  <a:pt x="310822" y="655704"/>
                </a:cubicBezTo>
                <a:cubicBezTo>
                  <a:pt x="234320" y="655383"/>
                  <a:pt x="161966" y="620757"/>
                  <a:pt x="113501" y="561269"/>
                </a:cubicBezTo>
                <a:cubicBezTo>
                  <a:pt x="101303" y="546210"/>
                  <a:pt x="90897" y="529850"/>
                  <a:pt x="82447" y="512524"/>
                </a:cubicBezTo>
                <a:lnTo>
                  <a:pt x="76324" y="495239"/>
                </a:lnTo>
                <a:lnTo>
                  <a:pt x="52533" y="490759"/>
                </a:lnTo>
                <a:cubicBezTo>
                  <a:pt x="21698" y="478609"/>
                  <a:pt x="0" y="450173"/>
                  <a:pt x="0" y="417091"/>
                </a:cubicBezTo>
                <a:cubicBezTo>
                  <a:pt x="0" y="395037"/>
                  <a:pt x="9668" y="375072"/>
                  <a:pt x="25245" y="360620"/>
                </a:cubicBezTo>
                <a:lnTo>
                  <a:pt x="29257" y="358108"/>
                </a:lnTo>
                <a:lnTo>
                  <a:pt x="27939" y="278852"/>
                </a:lnTo>
                <a:cubicBezTo>
                  <a:pt x="28979" y="248965"/>
                  <a:pt x="32145" y="219964"/>
                  <a:pt x="39154" y="191109"/>
                </a:cubicBezTo>
                <a:cubicBezTo>
                  <a:pt x="54333" y="127861"/>
                  <a:pt x="82466" y="81518"/>
                  <a:pt x="122685" y="53440"/>
                </a:cubicBezTo>
                <a:cubicBezTo>
                  <a:pt x="154634" y="32340"/>
                  <a:pt x="190408" y="17780"/>
                  <a:pt x="227968" y="10595"/>
                </a:cubicBezTo>
                <a:cubicBezTo>
                  <a:pt x="252123" y="4882"/>
                  <a:pt x="276704" y="1473"/>
                  <a:pt x="301385" y="384"/>
                </a:cubicBezTo>
                <a:close/>
              </a:path>
            </a:pathLst>
          </a:custGeom>
          <a:gradFill>
            <a:gsLst>
              <a:gs pos="0">
                <a:schemeClr val="accent2">
                  <a:alpha val="80000"/>
                </a:schemeClr>
              </a:gs>
              <a:gs pos="100000">
                <a:schemeClr val="accent2">
                  <a:alpha val="0"/>
                </a:schemeClr>
              </a:gs>
            </a:gsLst>
            <a:lin ang="5400000" scaled="1"/>
          </a:gradFill>
          <a:ln w="9668" cap="flat">
            <a:gradFill>
              <a:gsLst>
                <a:gs pos="0">
                  <a:schemeClr val="accent2">
                    <a:alpha val="80000"/>
                  </a:schemeClr>
                </a:gs>
                <a:gs pos="100000">
                  <a:schemeClr val="accent2">
                    <a:alpha val="0"/>
                  </a:schemeClr>
                </a:gs>
              </a:gsLst>
              <a:lin ang="5400000" scaled="1"/>
            </a:gradFill>
            <a:prstDash val="solid"/>
            <a:miter/>
          </a:ln>
          <a:effectLst>
            <a:outerShdw blurRad="190500" dist="76200" dir="5400000" algn="t" rotWithShape="0">
              <a:schemeClr val="accent2">
                <a:alpha val="12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59" name="任意多边形: 形状 158">
            <a:extLst>
              <a:ext uri="{FF2B5EF4-FFF2-40B4-BE49-F238E27FC236}">
                <a16:creationId xmlns:a16="http://schemas.microsoft.com/office/drawing/2014/main" id="{EF71A3AD-71DD-71BD-5945-29E9BC053BCC}"/>
              </a:ext>
            </a:extLst>
          </p:cNvPr>
          <p:cNvSpPr/>
          <p:nvPr/>
        </p:nvSpPr>
        <p:spPr>
          <a:xfrm>
            <a:off x="7143351" y="2114665"/>
            <a:ext cx="617197" cy="720871"/>
          </a:xfrm>
          <a:custGeom>
            <a:avLst/>
            <a:gdLst>
              <a:gd name="connsiteX0" fmla="*/ 523322 w 617197"/>
              <a:gd name="connsiteY0" fmla="*/ 1632 h 720871"/>
              <a:gd name="connsiteX1" fmla="*/ 610333 w 617197"/>
              <a:gd name="connsiteY1" fmla="*/ 64491 h 720871"/>
              <a:gd name="connsiteX2" fmla="*/ 597282 w 617197"/>
              <a:gd name="connsiteY2" fmla="*/ 162229 h 720871"/>
              <a:gd name="connsiteX3" fmla="*/ 562961 w 617197"/>
              <a:gd name="connsiteY3" fmla="*/ 212458 h 720871"/>
              <a:gd name="connsiteX4" fmla="*/ 586357 w 617197"/>
              <a:gd name="connsiteY4" fmla="*/ 303978 h 720871"/>
              <a:gd name="connsiteX5" fmla="*/ 588291 w 617197"/>
              <a:gd name="connsiteY5" fmla="*/ 327198 h 720871"/>
              <a:gd name="connsiteX6" fmla="*/ 592295 w 617197"/>
              <a:gd name="connsiteY6" fmla="*/ 406980 h 720871"/>
              <a:gd name="connsiteX7" fmla="*/ 590435 w 617197"/>
              <a:gd name="connsiteY7" fmla="*/ 424879 h 720871"/>
              <a:gd name="connsiteX8" fmla="*/ 591940 w 617197"/>
              <a:gd name="connsiteY8" fmla="*/ 425823 h 720871"/>
              <a:gd name="connsiteX9" fmla="*/ 617197 w 617197"/>
              <a:gd name="connsiteY9" fmla="*/ 482257 h 720871"/>
              <a:gd name="connsiteX10" fmla="*/ 564624 w 617197"/>
              <a:gd name="connsiteY10" fmla="*/ 555912 h 720871"/>
              <a:gd name="connsiteX11" fmla="*/ 546522 w 617197"/>
              <a:gd name="connsiteY11" fmla="*/ 559321 h 720871"/>
              <a:gd name="connsiteX12" fmla="*/ 545965 w 617197"/>
              <a:gd name="connsiteY12" fmla="*/ 561488 h 720871"/>
              <a:gd name="connsiteX13" fmla="*/ 530526 w 617197"/>
              <a:gd name="connsiteY13" fmla="*/ 589647 h 720871"/>
              <a:gd name="connsiteX14" fmla="*/ 525194 w 617197"/>
              <a:gd name="connsiteY14" fmla="*/ 601810 h 720871"/>
              <a:gd name="connsiteX15" fmla="*/ 521690 w 617197"/>
              <a:gd name="connsiteY15" fmla="*/ 605764 h 720871"/>
              <a:gd name="connsiteX16" fmla="*/ 514138 w 617197"/>
              <a:gd name="connsiteY16" fmla="*/ 619538 h 720871"/>
              <a:gd name="connsiteX17" fmla="*/ 310726 w 617197"/>
              <a:gd name="connsiteY17" fmla="*/ 720871 h 720871"/>
              <a:gd name="connsiteX18" fmla="*/ 152654 w 617197"/>
              <a:gd name="connsiteY18" fmla="*/ 665364 h 720871"/>
              <a:gd name="connsiteX19" fmla="*/ 143627 w 617197"/>
              <a:gd name="connsiteY19" fmla="*/ 655314 h 720871"/>
              <a:gd name="connsiteX20" fmla="*/ 127132 w 617197"/>
              <a:gd name="connsiteY20" fmla="*/ 645478 h 720871"/>
              <a:gd name="connsiteX21" fmla="*/ 82763 w 617197"/>
              <a:gd name="connsiteY21" fmla="*/ 592753 h 720871"/>
              <a:gd name="connsiteX22" fmla="*/ 69283 w 617197"/>
              <a:gd name="connsiteY22" fmla="*/ 559066 h 720871"/>
              <a:gd name="connsiteX23" fmla="*/ 52574 w 617197"/>
              <a:gd name="connsiteY23" fmla="*/ 555925 h 720871"/>
              <a:gd name="connsiteX24" fmla="*/ 0 w 617197"/>
              <a:gd name="connsiteY24" fmla="*/ 482257 h 720871"/>
              <a:gd name="connsiteX25" fmla="*/ 6782 w 617197"/>
              <a:gd name="connsiteY25" fmla="*/ 451171 h 720871"/>
              <a:gd name="connsiteX26" fmla="*/ 19675 w 617197"/>
              <a:gd name="connsiteY26" fmla="*/ 433456 h 720871"/>
              <a:gd name="connsiteX27" fmla="*/ 15682 w 617197"/>
              <a:gd name="connsiteY27" fmla="*/ 421054 h 720871"/>
              <a:gd name="connsiteX28" fmla="*/ 9958 w 617197"/>
              <a:gd name="connsiteY28" fmla="*/ 272694 h 720871"/>
              <a:gd name="connsiteX29" fmla="*/ 29294 w 617197"/>
              <a:gd name="connsiteY29" fmla="*/ 196330 h 720871"/>
              <a:gd name="connsiteX30" fmla="*/ 86528 w 617197"/>
              <a:gd name="connsiteY30" fmla="*/ 154942 h 720871"/>
              <a:gd name="connsiteX31" fmla="*/ 127326 w 617197"/>
              <a:gd name="connsiteY31" fmla="*/ 84699 h 720871"/>
              <a:gd name="connsiteX32" fmla="*/ 218398 w 617197"/>
              <a:gd name="connsiteY32" fmla="*/ 49529 h 720871"/>
              <a:gd name="connsiteX33" fmla="*/ 314593 w 617197"/>
              <a:gd name="connsiteY33" fmla="*/ 46906 h 720871"/>
              <a:gd name="connsiteX34" fmla="*/ 356165 w 617197"/>
              <a:gd name="connsiteY34" fmla="*/ 47489 h 720871"/>
              <a:gd name="connsiteX35" fmla="*/ 395513 w 617197"/>
              <a:gd name="connsiteY35" fmla="*/ 45740 h 720871"/>
              <a:gd name="connsiteX36" fmla="*/ 483877 w 617197"/>
              <a:gd name="connsiteY36" fmla="*/ 20965 h 720871"/>
              <a:gd name="connsiteX37" fmla="*/ 491998 w 617197"/>
              <a:gd name="connsiteY37" fmla="*/ 16205 h 720871"/>
              <a:gd name="connsiteX38" fmla="*/ 523322 w 617197"/>
              <a:gd name="connsiteY38" fmla="*/ 1632 h 72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17197" h="720871">
                <a:moveTo>
                  <a:pt x="523322" y="1632"/>
                </a:moveTo>
                <a:cubicBezTo>
                  <a:pt x="563541" y="-8084"/>
                  <a:pt x="601536" y="27183"/>
                  <a:pt x="610333" y="64491"/>
                </a:cubicBezTo>
                <a:cubicBezTo>
                  <a:pt x="618841" y="100050"/>
                  <a:pt x="607433" y="133082"/>
                  <a:pt x="597282" y="162229"/>
                </a:cubicBezTo>
                <a:cubicBezTo>
                  <a:pt x="597282" y="162229"/>
                  <a:pt x="582780" y="199536"/>
                  <a:pt x="562961" y="212458"/>
                </a:cubicBezTo>
                <a:cubicBezTo>
                  <a:pt x="581523" y="238010"/>
                  <a:pt x="584037" y="272694"/>
                  <a:pt x="586357" y="303978"/>
                </a:cubicBezTo>
                <a:cubicBezTo>
                  <a:pt x="586937" y="311945"/>
                  <a:pt x="587517" y="319814"/>
                  <a:pt x="588291" y="327198"/>
                </a:cubicBezTo>
                <a:cubicBezTo>
                  <a:pt x="591675" y="353687"/>
                  <a:pt x="593007" y="380361"/>
                  <a:pt x="592295" y="406980"/>
                </a:cubicBezTo>
                <a:lnTo>
                  <a:pt x="590435" y="424879"/>
                </a:lnTo>
                <a:lnTo>
                  <a:pt x="591940" y="425823"/>
                </a:lnTo>
                <a:cubicBezTo>
                  <a:pt x="607529" y="440286"/>
                  <a:pt x="617197" y="460252"/>
                  <a:pt x="617197" y="482257"/>
                </a:cubicBezTo>
                <a:cubicBezTo>
                  <a:pt x="617197" y="515266"/>
                  <a:pt x="595499" y="543739"/>
                  <a:pt x="564624" y="555912"/>
                </a:cubicBezTo>
                <a:lnTo>
                  <a:pt x="546522" y="559321"/>
                </a:lnTo>
                <a:lnTo>
                  <a:pt x="545965" y="561488"/>
                </a:lnTo>
                <a:lnTo>
                  <a:pt x="530526" y="589647"/>
                </a:lnTo>
                <a:lnTo>
                  <a:pt x="525194" y="601810"/>
                </a:lnTo>
                <a:lnTo>
                  <a:pt x="521690" y="605764"/>
                </a:lnTo>
                <a:lnTo>
                  <a:pt x="514138" y="619538"/>
                </a:lnTo>
                <a:cubicBezTo>
                  <a:pt x="465770" y="683349"/>
                  <a:pt x="390544" y="720822"/>
                  <a:pt x="310726" y="720871"/>
                </a:cubicBezTo>
                <a:cubicBezTo>
                  <a:pt x="251622" y="720818"/>
                  <a:pt x="196426" y="700315"/>
                  <a:pt x="152654" y="665364"/>
                </a:cubicBezTo>
                <a:lnTo>
                  <a:pt x="143627" y="655314"/>
                </a:lnTo>
                <a:lnTo>
                  <a:pt x="127132" y="645478"/>
                </a:lnTo>
                <a:cubicBezTo>
                  <a:pt x="109433" y="630242"/>
                  <a:pt x="94519" y="612399"/>
                  <a:pt x="82763" y="592753"/>
                </a:cubicBezTo>
                <a:lnTo>
                  <a:pt x="69283" y="559066"/>
                </a:lnTo>
                <a:lnTo>
                  <a:pt x="52574" y="555925"/>
                </a:lnTo>
                <a:cubicBezTo>
                  <a:pt x="21698" y="543775"/>
                  <a:pt x="0" y="515339"/>
                  <a:pt x="0" y="482257"/>
                </a:cubicBezTo>
                <a:cubicBezTo>
                  <a:pt x="0" y="471230"/>
                  <a:pt x="2417" y="460725"/>
                  <a:pt x="6782" y="451171"/>
                </a:cubicBezTo>
                <a:lnTo>
                  <a:pt x="19675" y="433456"/>
                </a:lnTo>
                <a:lnTo>
                  <a:pt x="15682" y="421054"/>
                </a:lnTo>
                <a:cubicBezTo>
                  <a:pt x="4719" y="371573"/>
                  <a:pt x="6332" y="319401"/>
                  <a:pt x="9958" y="272694"/>
                </a:cubicBezTo>
                <a:cubicBezTo>
                  <a:pt x="10616" y="246103"/>
                  <a:pt x="17228" y="220004"/>
                  <a:pt x="29294" y="196330"/>
                </a:cubicBezTo>
                <a:cubicBezTo>
                  <a:pt x="41099" y="174487"/>
                  <a:pt x="62165" y="159248"/>
                  <a:pt x="86528" y="154942"/>
                </a:cubicBezTo>
                <a:cubicBezTo>
                  <a:pt x="91748" y="130751"/>
                  <a:pt x="123846" y="87517"/>
                  <a:pt x="127326" y="84699"/>
                </a:cubicBezTo>
                <a:cubicBezTo>
                  <a:pt x="153913" y="64828"/>
                  <a:pt x="185411" y="52663"/>
                  <a:pt x="218398" y="49529"/>
                </a:cubicBezTo>
                <a:cubicBezTo>
                  <a:pt x="250350" y="46236"/>
                  <a:pt x="282505" y="45360"/>
                  <a:pt x="314593" y="46906"/>
                </a:cubicBezTo>
                <a:cubicBezTo>
                  <a:pt x="328418" y="46906"/>
                  <a:pt x="342340" y="47586"/>
                  <a:pt x="356165" y="47489"/>
                </a:cubicBezTo>
                <a:cubicBezTo>
                  <a:pt x="369990" y="47392"/>
                  <a:pt x="383525" y="46809"/>
                  <a:pt x="395513" y="45740"/>
                </a:cubicBezTo>
                <a:cubicBezTo>
                  <a:pt x="426373" y="43812"/>
                  <a:pt x="456479" y="35371"/>
                  <a:pt x="483877" y="20965"/>
                </a:cubicBezTo>
                <a:lnTo>
                  <a:pt x="491998" y="16205"/>
                </a:lnTo>
                <a:cubicBezTo>
                  <a:pt x="501608" y="9711"/>
                  <a:pt x="512175" y="4792"/>
                  <a:pt x="523322" y="1632"/>
                </a:cubicBezTo>
                <a:close/>
              </a:path>
            </a:pathLst>
          </a:custGeom>
          <a:gradFill flip="none" rotWithShape="1">
            <a:gsLst>
              <a:gs pos="0">
                <a:schemeClr val="accent1">
                  <a:alpha val="80000"/>
                </a:schemeClr>
              </a:gs>
              <a:gs pos="100000">
                <a:schemeClr val="accent1">
                  <a:alpha val="0"/>
                </a:schemeClr>
              </a:gs>
            </a:gsLst>
            <a:lin ang="5400000" scaled="1"/>
            <a:tileRect/>
          </a:gradFill>
          <a:ln w="9668" cap="flat">
            <a:gradFill>
              <a:gsLst>
                <a:gs pos="100000">
                  <a:schemeClr val="accent1">
                    <a:alpha val="0"/>
                  </a:schemeClr>
                </a:gs>
                <a:gs pos="0">
                  <a:schemeClr val="accent1">
                    <a:alpha val="80000"/>
                  </a:schemeClr>
                </a:gs>
              </a:gsLst>
              <a:lin ang="5400000" scaled="1"/>
            </a:gradFill>
            <a:prstDash val="solid"/>
            <a:miter/>
          </a:ln>
          <a:effectLst>
            <a:outerShdw blurRad="190500" dist="76200" dir="5400000" algn="t" rotWithShape="0">
              <a:schemeClr val="accent1">
                <a:alpha val="12000"/>
              </a:schemeClr>
            </a:outerShdw>
          </a:effectLst>
        </p:spPr>
        <p:txBody>
          <a:bodyPr rtlCol="0" anchor="ctr"/>
          <a:lstStyle/>
          <a:p>
            <a:endParaRPr lang="zh-CN" altLang="en-US" dirty="0"/>
          </a:p>
        </p:txBody>
      </p:sp>
      <p:sp>
        <p:nvSpPr>
          <p:cNvPr id="162" name="任意多边形: 形状 161">
            <a:extLst>
              <a:ext uri="{FF2B5EF4-FFF2-40B4-BE49-F238E27FC236}">
                <a16:creationId xmlns:a16="http://schemas.microsoft.com/office/drawing/2014/main" id="{2D86AAF2-5704-591D-91DB-40A569A9D248}"/>
              </a:ext>
            </a:extLst>
          </p:cNvPr>
          <p:cNvSpPr/>
          <p:nvPr/>
        </p:nvSpPr>
        <p:spPr>
          <a:xfrm>
            <a:off x="9972871" y="1860479"/>
            <a:ext cx="617100" cy="704867"/>
          </a:xfrm>
          <a:custGeom>
            <a:avLst/>
            <a:gdLst>
              <a:gd name="connsiteX0" fmla="*/ 301385 w 617100"/>
              <a:gd name="connsiteY0" fmla="*/ 384 h 655704"/>
              <a:gd name="connsiteX1" fmla="*/ 375403 w 617100"/>
              <a:gd name="connsiteY1" fmla="*/ 4085 h 655704"/>
              <a:gd name="connsiteX2" fmla="*/ 399573 w 617100"/>
              <a:gd name="connsiteY2" fmla="*/ 9040 h 655704"/>
              <a:gd name="connsiteX3" fmla="*/ 577655 w 617100"/>
              <a:gd name="connsiteY3" fmla="*/ 190429 h 655704"/>
              <a:gd name="connsiteX4" fmla="*/ 591794 w 617100"/>
              <a:gd name="connsiteY4" fmla="*/ 359584 h 655704"/>
              <a:gd name="connsiteX5" fmla="*/ 591670 w 617100"/>
              <a:gd name="connsiteY5" fmla="*/ 360571 h 655704"/>
              <a:gd name="connsiteX6" fmla="*/ 591807 w 617100"/>
              <a:gd name="connsiteY6" fmla="*/ 360657 h 655704"/>
              <a:gd name="connsiteX7" fmla="*/ 617100 w 617100"/>
              <a:gd name="connsiteY7" fmla="*/ 417091 h 655704"/>
              <a:gd name="connsiteX8" fmla="*/ 564527 w 617100"/>
              <a:gd name="connsiteY8" fmla="*/ 490746 h 655704"/>
              <a:gd name="connsiteX9" fmla="*/ 545572 w 617100"/>
              <a:gd name="connsiteY9" fmla="*/ 494316 h 655704"/>
              <a:gd name="connsiteX10" fmla="*/ 544972 w 617100"/>
              <a:gd name="connsiteY10" fmla="*/ 496619 h 655704"/>
              <a:gd name="connsiteX11" fmla="*/ 512881 w 617100"/>
              <a:gd name="connsiteY11" fmla="*/ 554663 h 655704"/>
              <a:gd name="connsiteX12" fmla="*/ 310822 w 617100"/>
              <a:gd name="connsiteY12" fmla="*/ 655704 h 655704"/>
              <a:gd name="connsiteX13" fmla="*/ 113501 w 617100"/>
              <a:gd name="connsiteY13" fmla="*/ 561269 h 655704"/>
              <a:gd name="connsiteX14" fmla="*/ 82447 w 617100"/>
              <a:gd name="connsiteY14" fmla="*/ 512524 h 655704"/>
              <a:gd name="connsiteX15" fmla="*/ 76324 w 617100"/>
              <a:gd name="connsiteY15" fmla="*/ 495239 h 655704"/>
              <a:gd name="connsiteX16" fmla="*/ 52533 w 617100"/>
              <a:gd name="connsiteY16" fmla="*/ 490759 h 655704"/>
              <a:gd name="connsiteX17" fmla="*/ 0 w 617100"/>
              <a:gd name="connsiteY17" fmla="*/ 417091 h 655704"/>
              <a:gd name="connsiteX18" fmla="*/ 25245 w 617100"/>
              <a:gd name="connsiteY18" fmla="*/ 360620 h 655704"/>
              <a:gd name="connsiteX19" fmla="*/ 29257 w 617100"/>
              <a:gd name="connsiteY19" fmla="*/ 358108 h 655704"/>
              <a:gd name="connsiteX20" fmla="*/ 27939 w 617100"/>
              <a:gd name="connsiteY20" fmla="*/ 278852 h 655704"/>
              <a:gd name="connsiteX21" fmla="*/ 39154 w 617100"/>
              <a:gd name="connsiteY21" fmla="*/ 191109 h 655704"/>
              <a:gd name="connsiteX22" fmla="*/ 122685 w 617100"/>
              <a:gd name="connsiteY22" fmla="*/ 53440 h 655704"/>
              <a:gd name="connsiteX23" fmla="*/ 227968 w 617100"/>
              <a:gd name="connsiteY23" fmla="*/ 10595 h 655704"/>
              <a:gd name="connsiteX24" fmla="*/ 301385 w 617100"/>
              <a:gd name="connsiteY24" fmla="*/ 384 h 655704"/>
              <a:gd name="connsiteX0" fmla="*/ 409970 w 617100"/>
              <a:gd name="connsiteY0" fmla="*/ 17 h 704867"/>
              <a:gd name="connsiteX1" fmla="*/ 375403 w 617100"/>
              <a:gd name="connsiteY1" fmla="*/ 53248 h 704867"/>
              <a:gd name="connsiteX2" fmla="*/ 399573 w 617100"/>
              <a:gd name="connsiteY2" fmla="*/ 58203 h 704867"/>
              <a:gd name="connsiteX3" fmla="*/ 577655 w 617100"/>
              <a:gd name="connsiteY3" fmla="*/ 239592 h 704867"/>
              <a:gd name="connsiteX4" fmla="*/ 591794 w 617100"/>
              <a:gd name="connsiteY4" fmla="*/ 408747 h 704867"/>
              <a:gd name="connsiteX5" fmla="*/ 591670 w 617100"/>
              <a:gd name="connsiteY5" fmla="*/ 409734 h 704867"/>
              <a:gd name="connsiteX6" fmla="*/ 591807 w 617100"/>
              <a:gd name="connsiteY6" fmla="*/ 409820 h 704867"/>
              <a:gd name="connsiteX7" fmla="*/ 617100 w 617100"/>
              <a:gd name="connsiteY7" fmla="*/ 466254 h 704867"/>
              <a:gd name="connsiteX8" fmla="*/ 564527 w 617100"/>
              <a:gd name="connsiteY8" fmla="*/ 539909 h 704867"/>
              <a:gd name="connsiteX9" fmla="*/ 545572 w 617100"/>
              <a:gd name="connsiteY9" fmla="*/ 543479 h 704867"/>
              <a:gd name="connsiteX10" fmla="*/ 544972 w 617100"/>
              <a:gd name="connsiteY10" fmla="*/ 545782 h 704867"/>
              <a:gd name="connsiteX11" fmla="*/ 512881 w 617100"/>
              <a:gd name="connsiteY11" fmla="*/ 603826 h 704867"/>
              <a:gd name="connsiteX12" fmla="*/ 310822 w 617100"/>
              <a:gd name="connsiteY12" fmla="*/ 704867 h 704867"/>
              <a:gd name="connsiteX13" fmla="*/ 113501 w 617100"/>
              <a:gd name="connsiteY13" fmla="*/ 610432 h 704867"/>
              <a:gd name="connsiteX14" fmla="*/ 82447 w 617100"/>
              <a:gd name="connsiteY14" fmla="*/ 561687 h 704867"/>
              <a:gd name="connsiteX15" fmla="*/ 76324 w 617100"/>
              <a:gd name="connsiteY15" fmla="*/ 544402 h 704867"/>
              <a:gd name="connsiteX16" fmla="*/ 52533 w 617100"/>
              <a:gd name="connsiteY16" fmla="*/ 539922 h 704867"/>
              <a:gd name="connsiteX17" fmla="*/ 0 w 617100"/>
              <a:gd name="connsiteY17" fmla="*/ 466254 h 704867"/>
              <a:gd name="connsiteX18" fmla="*/ 25245 w 617100"/>
              <a:gd name="connsiteY18" fmla="*/ 409783 h 704867"/>
              <a:gd name="connsiteX19" fmla="*/ 29257 w 617100"/>
              <a:gd name="connsiteY19" fmla="*/ 407271 h 704867"/>
              <a:gd name="connsiteX20" fmla="*/ 27939 w 617100"/>
              <a:gd name="connsiteY20" fmla="*/ 328015 h 704867"/>
              <a:gd name="connsiteX21" fmla="*/ 39154 w 617100"/>
              <a:gd name="connsiteY21" fmla="*/ 240272 h 704867"/>
              <a:gd name="connsiteX22" fmla="*/ 122685 w 617100"/>
              <a:gd name="connsiteY22" fmla="*/ 102603 h 704867"/>
              <a:gd name="connsiteX23" fmla="*/ 227968 w 617100"/>
              <a:gd name="connsiteY23" fmla="*/ 59758 h 704867"/>
              <a:gd name="connsiteX24" fmla="*/ 409970 w 617100"/>
              <a:gd name="connsiteY24" fmla="*/ 17 h 70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7100" h="704867">
                <a:moveTo>
                  <a:pt x="409970" y="17"/>
                </a:moveTo>
                <a:cubicBezTo>
                  <a:pt x="434650" y="-1073"/>
                  <a:pt x="350847" y="49686"/>
                  <a:pt x="375403" y="53248"/>
                </a:cubicBezTo>
                <a:cubicBezTo>
                  <a:pt x="383427" y="54609"/>
                  <a:pt x="391548" y="56260"/>
                  <a:pt x="399573" y="58203"/>
                </a:cubicBezTo>
                <a:cubicBezTo>
                  <a:pt x="494511" y="82103"/>
                  <a:pt x="561123" y="150112"/>
                  <a:pt x="577655" y="239592"/>
                </a:cubicBezTo>
                <a:cubicBezTo>
                  <a:pt x="587371" y="292493"/>
                  <a:pt x="595293" y="348891"/>
                  <a:pt x="591794" y="408747"/>
                </a:cubicBezTo>
                <a:cubicBezTo>
                  <a:pt x="591753" y="409076"/>
                  <a:pt x="591711" y="409405"/>
                  <a:pt x="591670" y="409734"/>
                </a:cubicBezTo>
                <a:lnTo>
                  <a:pt x="591807" y="409820"/>
                </a:lnTo>
                <a:cubicBezTo>
                  <a:pt x="607408" y="424283"/>
                  <a:pt x="617100" y="444249"/>
                  <a:pt x="617100" y="466254"/>
                </a:cubicBezTo>
                <a:cubicBezTo>
                  <a:pt x="617100" y="499263"/>
                  <a:pt x="595402" y="527736"/>
                  <a:pt x="564527" y="539909"/>
                </a:cubicBezTo>
                <a:lnTo>
                  <a:pt x="545572" y="543479"/>
                </a:lnTo>
                <a:lnTo>
                  <a:pt x="544972" y="545782"/>
                </a:lnTo>
                <a:cubicBezTo>
                  <a:pt x="537166" y="566069"/>
                  <a:pt x="526730" y="585585"/>
                  <a:pt x="512881" y="603826"/>
                </a:cubicBezTo>
                <a:cubicBezTo>
                  <a:pt x="464745" y="667142"/>
                  <a:pt x="390118" y="704459"/>
                  <a:pt x="310822" y="704867"/>
                </a:cubicBezTo>
                <a:cubicBezTo>
                  <a:pt x="234320" y="704546"/>
                  <a:pt x="161966" y="669920"/>
                  <a:pt x="113501" y="610432"/>
                </a:cubicBezTo>
                <a:cubicBezTo>
                  <a:pt x="101303" y="595373"/>
                  <a:pt x="90897" y="579013"/>
                  <a:pt x="82447" y="561687"/>
                </a:cubicBezTo>
                <a:lnTo>
                  <a:pt x="76324" y="544402"/>
                </a:lnTo>
                <a:lnTo>
                  <a:pt x="52533" y="539922"/>
                </a:lnTo>
                <a:cubicBezTo>
                  <a:pt x="21698" y="527772"/>
                  <a:pt x="0" y="499336"/>
                  <a:pt x="0" y="466254"/>
                </a:cubicBezTo>
                <a:cubicBezTo>
                  <a:pt x="0" y="444200"/>
                  <a:pt x="9668" y="424235"/>
                  <a:pt x="25245" y="409783"/>
                </a:cubicBezTo>
                <a:lnTo>
                  <a:pt x="29257" y="407271"/>
                </a:lnTo>
                <a:cubicBezTo>
                  <a:pt x="28818" y="380852"/>
                  <a:pt x="28378" y="354434"/>
                  <a:pt x="27939" y="328015"/>
                </a:cubicBezTo>
                <a:cubicBezTo>
                  <a:pt x="28979" y="298128"/>
                  <a:pt x="32145" y="269127"/>
                  <a:pt x="39154" y="240272"/>
                </a:cubicBezTo>
                <a:cubicBezTo>
                  <a:pt x="54333" y="177024"/>
                  <a:pt x="82466" y="130681"/>
                  <a:pt x="122685" y="102603"/>
                </a:cubicBezTo>
                <a:cubicBezTo>
                  <a:pt x="154634" y="81503"/>
                  <a:pt x="190408" y="66943"/>
                  <a:pt x="227968" y="59758"/>
                </a:cubicBezTo>
                <a:cubicBezTo>
                  <a:pt x="252123" y="54045"/>
                  <a:pt x="385289" y="1106"/>
                  <a:pt x="409970" y="17"/>
                </a:cubicBezTo>
                <a:close/>
              </a:path>
            </a:pathLst>
          </a:custGeom>
          <a:gradFill>
            <a:gsLst>
              <a:gs pos="0">
                <a:schemeClr val="accent2">
                  <a:alpha val="80000"/>
                </a:schemeClr>
              </a:gs>
              <a:gs pos="100000">
                <a:schemeClr val="accent2">
                  <a:alpha val="0"/>
                </a:schemeClr>
              </a:gs>
            </a:gsLst>
            <a:lin ang="5400000" scaled="1"/>
          </a:gradFill>
          <a:ln w="9668" cap="flat">
            <a:gradFill>
              <a:gsLst>
                <a:gs pos="0">
                  <a:schemeClr val="accent2">
                    <a:alpha val="80000"/>
                  </a:schemeClr>
                </a:gs>
                <a:gs pos="100000">
                  <a:schemeClr val="accent2">
                    <a:alpha val="0"/>
                  </a:schemeClr>
                </a:gs>
              </a:gsLst>
              <a:lin ang="5400000" scaled="1"/>
            </a:gradFill>
            <a:prstDash val="solid"/>
            <a:miter/>
          </a:ln>
          <a:effectLst>
            <a:outerShdw blurRad="190500" dist="76200" dir="5400000" algn="t" rotWithShape="0">
              <a:schemeClr val="accent2">
                <a:alpha val="12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69" name="文本框 168">
            <a:extLst>
              <a:ext uri="{FF2B5EF4-FFF2-40B4-BE49-F238E27FC236}">
                <a16:creationId xmlns:a16="http://schemas.microsoft.com/office/drawing/2014/main" id="{0BF9185B-5765-EAE3-0B3D-D76219BE585E}"/>
              </a:ext>
            </a:extLst>
          </p:cNvPr>
          <p:cNvSpPr txBox="1"/>
          <p:nvPr/>
        </p:nvSpPr>
        <p:spPr>
          <a:xfrm>
            <a:off x="876700" y="3422701"/>
            <a:ext cx="2073777" cy="1608325"/>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请根据需求输入相应内容请根据需求输入相应内容请根据需求输入相应内容请根据需求输入相应内容</a:t>
            </a:r>
          </a:p>
        </p:txBody>
      </p:sp>
      <p:sp>
        <p:nvSpPr>
          <p:cNvPr id="170" name="文本框 169">
            <a:extLst>
              <a:ext uri="{FF2B5EF4-FFF2-40B4-BE49-F238E27FC236}">
                <a16:creationId xmlns:a16="http://schemas.microsoft.com/office/drawing/2014/main" id="{4C10EC6E-2DB3-2B29-68C7-F6FC891F0673}"/>
              </a:ext>
            </a:extLst>
          </p:cNvPr>
          <p:cNvSpPr txBox="1"/>
          <p:nvPr/>
        </p:nvSpPr>
        <p:spPr>
          <a:xfrm>
            <a:off x="3655432" y="3097912"/>
            <a:ext cx="2073777" cy="1608325"/>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请根据需求输入相应内容请根据需求输入相应内容请根据需求输入相应内容请根据需求输入相应内容</a:t>
            </a:r>
          </a:p>
        </p:txBody>
      </p:sp>
      <p:sp>
        <p:nvSpPr>
          <p:cNvPr id="171" name="文本框 170">
            <a:extLst>
              <a:ext uri="{FF2B5EF4-FFF2-40B4-BE49-F238E27FC236}">
                <a16:creationId xmlns:a16="http://schemas.microsoft.com/office/drawing/2014/main" id="{76041EC1-9DCE-CA39-D5C6-3E8146022F86}"/>
              </a:ext>
            </a:extLst>
          </p:cNvPr>
          <p:cNvSpPr txBox="1"/>
          <p:nvPr/>
        </p:nvSpPr>
        <p:spPr>
          <a:xfrm>
            <a:off x="6434164" y="3422701"/>
            <a:ext cx="2073777" cy="1608325"/>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请根据需求输入相应内容请根据需求输入相应内容请根据需求输入相应内容请根据需求输入相应内容</a:t>
            </a:r>
          </a:p>
        </p:txBody>
      </p:sp>
      <p:sp>
        <p:nvSpPr>
          <p:cNvPr id="172" name="文本框 171">
            <a:extLst>
              <a:ext uri="{FF2B5EF4-FFF2-40B4-BE49-F238E27FC236}">
                <a16:creationId xmlns:a16="http://schemas.microsoft.com/office/drawing/2014/main" id="{2A3988C2-E732-7808-EEDC-5619CF95F39B}"/>
              </a:ext>
            </a:extLst>
          </p:cNvPr>
          <p:cNvSpPr txBox="1"/>
          <p:nvPr/>
        </p:nvSpPr>
        <p:spPr>
          <a:xfrm>
            <a:off x="9212896" y="3097912"/>
            <a:ext cx="2073777" cy="1608325"/>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请根据需求输入相应内容请根据需求输入相应内容请根据需求输入相应内容请根据需求输入相应内容</a:t>
            </a:r>
          </a:p>
        </p:txBody>
      </p:sp>
      <p:sp>
        <p:nvSpPr>
          <p:cNvPr id="174" name="椭圆 173">
            <a:extLst>
              <a:ext uri="{FF2B5EF4-FFF2-40B4-BE49-F238E27FC236}">
                <a16:creationId xmlns:a16="http://schemas.microsoft.com/office/drawing/2014/main" id="{198F7045-2571-B97D-9F01-46DD74C94F6B}"/>
              </a:ext>
            </a:extLst>
          </p:cNvPr>
          <p:cNvSpPr/>
          <p:nvPr/>
        </p:nvSpPr>
        <p:spPr>
          <a:xfrm>
            <a:off x="4247588" y="1794095"/>
            <a:ext cx="886799" cy="886799"/>
          </a:xfrm>
          <a:prstGeom prst="ellipse">
            <a:avLst/>
          </a:prstGeom>
          <a:noFill/>
          <a:ln w="9525">
            <a:gradFill flip="none" rotWithShape="1">
              <a:gsLst>
                <a:gs pos="0">
                  <a:schemeClr val="accent2">
                    <a:alpha val="50000"/>
                  </a:schemeClr>
                </a:gs>
                <a:gs pos="85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15E9121F-419B-E66D-F571-61655921EED7}"/>
              </a:ext>
            </a:extLst>
          </p:cNvPr>
          <p:cNvSpPr/>
          <p:nvPr/>
        </p:nvSpPr>
        <p:spPr>
          <a:xfrm>
            <a:off x="9838021" y="1794095"/>
            <a:ext cx="886799" cy="886799"/>
          </a:xfrm>
          <a:prstGeom prst="ellipse">
            <a:avLst/>
          </a:prstGeom>
          <a:noFill/>
          <a:ln w="9525">
            <a:gradFill flip="none" rotWithShape="1">
              <a:gsLst>
                <a:gs pos="0">
                  <a:schemeClr val="accent2">
                    <a:alpha val="50000"/>
                  </a:schemeClr>
                </a:gs>
                <a:gs pos="85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C2582EED-C4C0-6ABA-36EC-0EE64C1271AC}"/>
              </a:ext>
            </a:extLst>
          </p:cNvPr>
          <p:cNvSpPr/>
          <p:nvPr/>
        </p:nvSpPr>
        <p:spPr>
          <a:xfrm>
            <a:off x="7010727" y="2118884"/>
            <a:ext cx="886799" cy="886799"/>
          </a:xfrm>
          <a:prstGeom prst="ellipse">
            <a:avLst/>
          </a:prstGeom>
          <a:noFill/>
          <a:ln w="9525">
            <a:gradFill flip="none" rotWithShape="1">
              <a:gsLst>
                <a:gs pos="0">
                  <a:schemeClr val="accent1">
                    <a:alpha val="50000"/>
                  </a:schemeClr>
                </a:gs>
                <a:gs pos="85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BDBECE75-EA30-D71C-1F4B-2D1F26D1D457}"/>
              </a:ext>
            </a:extLst>
          </p:cNvPr>
          <p:cNvSpPr/>
          <p:nvPr/>
        </p:nvSpPr>
        <p:spPr>
          <a:xfrm>
            <a:off x="1446532" y="2118884"/>
            <a:ext cx="886799" cy="886799"/>
          </a:xfrm>
          <a:prstGeom prst="ellipse">
            <a:avLst/>
          </a:prstGeom>
          <a:noFill/>
          <a:ln w="9525">
            <a:gradFill flip="none" rotWithShape="1">
              <a:gsLst>
                <a:gs pos="0">
                  <a:schemeClr val="accent1">
                    <a:alpha val="50000"/>
                  </a:schemeClr>
                </a:gs>
                <a:gs pos="85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4392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sp>
        <p:nvSpPr>
          <p:cNvPr id="10" name="矩形: 圆顶角 9">
            <a:extLst>
              <a:ext uri="{FF2B5EF4-FFF2-40B4-BE49-F238E27FC236}">
                <a16:creationId xmlns:a16="http://schemas.microsoft.com/office/drawing/2014/main" id="{E87B08B2-C5CA-97C3-DD70-FEFE35510C83}"/>
              </a:ext>
            </a:extLst>
          </p:cNvPr>
          <p:cNvSpPr/>
          <p:nvPr/>
        </p:nvSpPr>
        <p:spPr>
          <a:xfrm>
            <a:off x="623888" y="1329597"/>
            <a:ext cx="10944225" cy="675957"/>
          </a:xfrm>
          <a:prstGeom prst="round2SameRect">
            <a:avLst>
              <a:gd name="adj1" fmla="val 23516"/>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545556C6-D4DF-B1A5-59F5-30C258FE3D32}"/>
              </a:ext>
            </a:extLst>
          </p:cNvPr>
          <p:cNvSpPr txBox="1"/>
          <p:nvPr/>
        </p:nvSpPr>
        <p:spPr>
          <a:xfrm>
            <a:off x="1382383" y="1407555"/>
            <a:ext cx="1236236" cy="448456"/>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2000" b="1" dirty="0">
                <a:solidFill>
                  <a:schemeClr val="bg1"/>
                </a:solidFill>
                <a:latin typeface="+mn-ea"/>
                <a:ea typeface="+mn-ea"/>
                <a:sym typeface="思源黑体 CN Normal" panose="020B0400000000000000" pitchFamily="34" charset="-122"/>
              </a:rPr>
              <a:t>费用项目</a:t>
            </a:r>
          </a:p>
        </p:txBody>
      </p:sp>
      <p:sp>
        <p:nvSpPr>
          <p:cNvPr id="12" name="文本框 11">
            <a:extLst>
              <a:ext uri="{FF2B5EF4-FFF2-40B4-BE49-F238E27FC236}">
                <a16:creationId xmlns:a16="http://schemas.microsoft.com/office/drawing/2014/main" id="{7151B3A2-2C15-3C1B-8364-8C2F9245338C}"/>
              </a:ext>
            </a:extLst>
          </p:cNvPr>
          <p:cNvSpPr txBox="1"/>
          <p:nvPr/>
        </p:nvSpPr>
        <p:spPr>
          <a:xfrm>
            <a:off x="5064155" y="1407555"/>
            <a:ext cx="1499128" cy="448456"/>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2000" b="1" dirty="0">
                <a:solidFill>
                  <a:schemeClr val="bg1"/>
                </a:solidFill>
                <a:latin typeface="+mn-ea"/>
                <a:ea typeface="+mn-ea"/>
                <a:sym typeface="思源黑体 CN Normal" panose="020B0400000000000000" pitchFamily="34" charset="-122"/>
              </a:rPr>
              <a:t>单价（元）</a:t>
            </a:r>
          </a:p>
        </p:txBody>
      </p:sp>
      <p:sp>
        <p:nvSpPr>
          <p:cNvPr id="13" name="文本框 12">
            <a:extLst>
              <a:ext uri="{FF2B5EF4-FFF2-40B4-BE49-F238E27FC236}">
                <a16:creationId xmlns:a16="http://schemas.microsoft.com/office/drawing/2014/main" id="{4A87F40C-620E-B440-3DA1-FE876811B0E3}"/>
              </a:ext>
            </a:extLst>
          </p:cNvPr>
          <p:cNvSpPr txBox="1"/>
          <p:nvPr/>
        </p:nvSpPr>
        <p:spPr>
          <a:xfrm>
            <a:off x="7373406" y="1407555"/>
            <a:ext cx="1528945" cy="448456"/>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2000" b="1" dirty="0">
                <a:solidFill>
                  <a:schemeClr val="bg1"/>
                </a:solidFill>
                <a:latin typeface="+mn-ea"/>
                <a:ea typeface="+mn-ea"/>
                <a:sym typeface="思源黑体 CN Normal" panose="020B0400000000000000" pitchFamily="34" charset="-122"/>
              </a:rPr>
              <a:t>数量（个）</a:t>
            </a:r>
          </a:p>
        </p:txBody>
      </p:sp>
      <p:sp>
        <p:nvSpPr>
          <p:cNvPr id="14" name="文本框 13">
            <a:extLst>
              <a:ext uri="{FF2B5EF4-FFF2-40B4-BE49-F238E27FC236}">
                <a16:creationId xmlns:a16="http://schemas.microsoft.com/office/drawing/2014/main" id="{BBB12DA2-A512-375E-E77F-F1BCFF77218C}"/>
              </a:ext>
            </a:extLst>
          </p:cNvPr>
          <p:cNvSpPr txBox="1"/>
          <p:nvPr/>
        </p:nvSpPr>
        <p:spPr>
          <a:xfrm>
            <a:off x="9712474" y="1407555"/>
            <a:ext cx="1499128" cy="448456"/>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2000" b="1" dirty="0">
                <a:solidFill>
                  <a:schemeClr val="bg1"/>
                </a:solidFill>
                <a:latin typeface="+mn-ea"/>
                <a:ea typeface="+mn-ea"/>
                <a:sym typeface="思源黑体 CN Normal" panose="020B0400000000000000" pitchFamily="34" charset="-122"/>
              </a:rPr>
              <a:t>小计（元）</a:t>
            </a:r>
          </a:p>
        </p:txBody>
      </p:sp>
      <p:sp>
        <p:nvSpPr>
          <p:cNvPr id="17" name="文本框 16">
            <a:extLst>
              <a:ext uri="{FF2B5EF4-FFF2-40B4-BE49-F238E27FC236}">
                <a16:creationId xmlns:a16="http://schemas.microsoft.com/office/drawing/2014/main" id="{92390360-7BC5-6453-D37F-7E619C6FD059}"/>
              </a:ext>
            </a:extLst>
          </p:cNvPr>
          <p:cNvSpPr txBox="1"/>
          <p:nvPr/>
        </p:nvSpPr>
        <p:spPr>
          <a:xfrm>
            <a:off x="1382383" y="2122803"/>
            <a:ext cx="2441694"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a:t>
            </a:r>
          </a:p>
        </p:txBody>
      </p:sp>
      <p:sp>
        <p:nvSpPr>
          <p:cNvPr id="19" name="矩形 18">
            <a:extLst>
              <a:ext uri="{FF2B5EF4-FFF2-40B4-BE49-F238E27FC236}">
                <a16:creationId xmlns:a16="http://schemas.microsoft.com/office/drawing/2014/main" id="{29A6FCF4-2B1A-82DA-FEF4-32DF994F74A7}"/>
              </a:ext>
            </a:extLst>
          </p:cNvPr>
          <p:cNvSpPr/>
          <p:nvPr/>
        </p:nvSpPr>
        <p:spPr>
          <a:xfrm>
            <a:off x="623888" y="2617273"/>
            <a:ext cx="10944224" cy="611721"/>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16D3608B-746A-FC16-2BFA-37564F84D141}"/>
              </a:ext>
            </a:extLst>
          </p:cNvPr>
          <p:cNvSpPr/>
          <p:nvPr/>
        </p:nvSpPr>
        <p:spPr>
          <a:xfrm>
            <a:off x="623888" y="3840716"/>
            <a:ext cx="10944224" cy="611721"/>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4B6B5C0E-FF41-70A9-C055-1DC46AA19163}"/>
              </a:ext>
            </a:extLst>
          </p:cNvPr>
          <p:cNvSpPr/>
          <p:nvPr/>
        </p:nvSpPr>
        <p:spPr>
          <a:xfrm>
            <a:off x="623888" y="5064159"/>
            <a:ext cx="10944224" cy="611721"/>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3CE1827C-26E5-E7FF-79F3-BB882A7123AF}"/>
              </a:ext>
            </a:extLst>
          </p:cNvPr>
          <p:cNvSpPr txBox="1"/>
          <p:nvPr/>
        </p:nvSpPr>
        <p:spPr>
          <a:xfrm>
            <a:off x="1382383" y="2737887"/>
            <a:ext cx="2441694"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a:t>
            </a:r>
          </a:p>
        </p:txBody>
      </p:sp>
      <p:sp>
        <p:nvSpPr>
          <p:cNvPr id="27" name="文本框 26">
            <a:extLst>
              <a:ext uri="{FF2B5EF4-FFF2-40B4-BE49-F238E27FC236}">
                <a16:creationId xmlns:a16="http://schemas.microsoft.com/office/drawing/2014/main" id="{84385797-75B5-9E3C-E9B1-FFC43E1499B6}"/>
              </a:ext>
            </a:extLst>
          </p:cNvPr>
          <p:cNvSpPr txBox="1"/>
          <p:nvPr/>
        </p:nvSpPr>
        <p:spPr>
          <a:xfrm>
            <a:off x="1382383" y="3352971"/>
            <a:ext cx="2441694"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a:t>
            </a:r>
          </a:p>
        </p:txBody>
      </p:sp>
      <p:sp>
        <p:nvSpPr>
          <p:cNvPr id="28" name="文本框 27">
            <a:extLst>
              <a:ext uri="{FF2B5EF4-FFF2-40B4-BE49-F238E27FC236}">
                <a16:creationId xmlns:a16="http://schemas.microsoft.com/office/drawing/2014/main" id="{35BFDF60-0E90-E9E1-B5BA-18ED47B3CB91}"/>
              </a:ext>
            </a:extLst>
          </p:cNvPr>
          <p:cNvSpPr txBox="1"/>
          <p:nvPr/>
        </p:nvSpPr>
        <p:spPr>
          <a:xfrm>
            <a:off x="1382383" y="3968055"/>
            <a:ext cx="2441694"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a:t>
            </a:r>
          </a:p>
        </p:txBody>
      </p:sp>
      <p:sp>
        <p:nvSpPr>
          <p:cNvPr id="29" name="文本框 28">
            <a:extLst>
              <a:ext uri="{FF2B5EF4-FFF2-40B4-BE49-F238E27FC236}">
                <a16:creationId xmlns:a16="http://schemas.microsoft.com/office/drawing/2014/main" id="{58F58791-915C-5228-EDCF-E940F4B049A0}"/>
              </a:ext>
            </a:extLst>
          </p:cNvPr>
          <p:cNvSpPr txBox="1"/>
          <p:nvPr/>
        </p:nvSpPr>
        <p:spPr>
          <a:xfrm>
            <a:off x="1382383" y="4583139"/>
            <a:ext cx="2441694"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a:t>
            </a:r>
          </a:p>
        </p:txBody>
      </p:sp>
      <p:sp>
        <p:nvSpPr>
          <p:cNvPr id="30" name="文本框 29">
            <a:extLst>
              <a:ext uri="{FF2B5EF4-FFF2-40B4-BE49-F238E27FC236}">
                <a16:creationId xmlns:a16="http://schemas.microsoft.com/office/drawing/2014/main" id="{B9AEB06E-4C67-3CF8-154F-BCE9FAC9919A}"/>
              </a:ext>
            </a:extLst>
          </p:cNvPr>
          <p:cNvSpPr txBox="1"/>
          <p:nvPr/>
        </p:nvSpPr>
        <p:spPr>
          <a:xfrm>
            <a:off x="1382383" y="5198223"/>
            <a:ext cx="2441694"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a:t>
            </a:r>
          </a:p>
        </p:txBody>
      </p:sp>
      <p:sp>
        <p:nvSpPr>
          <p:cNvPr id="31" name="文本框 30">
            <a:extLst>
              <a:ext uri="{FF2B5EF4-FFF2-40B4-BE49-F238E27FC236}">
                <a16:creationId xmlns:a16="http://schemas.microsoft.com/office/drawing/2014/main" id="{6926878F-53AC-1118-D577-5F2B98BE9FB6}"/>
              </a:ext>
            </a:extLst>
          </p:cNvPr>
          <p:cNvSpPr txBox="1"/>
          <p:nvPr/>
        </p:nvSpPr>
        <p:spPr>
          <a:xfrm>
            <a:off x="5064155" y="2122803"/>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1</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32" name="文本框 31">
            <a:extLst>
              <a:ext uri="{FF2B5EF4-FFF2-40B4-BE49-F238E27FC236}">
                <a16:creationId xmlns:a16="http://schemas.microsoft.com/office/drawing/2014/main" id="{1C69A808-32DB-2C05-182A-8443EC1D4905}"/>
              </a:ext>
            </a:extLst>
          </p:cNvPr>
          <p:cNvSpPr txBox="1"/>
          <p:nvPr/>
        </p:nvSpPr>
        <p:spPr>
          <a:xfrm>
            <a:off x="5064155" y="2734525"/>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2</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33" name="文本框 32">
            <a:extLst>
              <a:ext uri="{FF2B5EF4-FFF2-40B4-BE49-F238E27FC236}">
                <a16:creationId xmlns:a16="http://schemas.microsoft.com/office/drawing/2014/main" id="{0A45B3A8-7839-1834-2113-3412A9318417}"/>
              </a:ext>
            </a:extLst>
          </p:cNvPr>
          <p:cNvSpPr txBox="1"/>
          <p:nvPr/>
        </p:nvSpPr>
        <p:spPr>
          <a:xfrm>
            <a:off x="5064155" y="3346247"/>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3</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34" name="文本框 33">
            <a:extLst>
              <a:ext uri="{FF2B5EF4-FFF2-40B4-BE49-F238E27FC236}">
                <a16:creationId xmlns:a16="http://schemas.microsoft.com/office/drawing/2014/main" id="{9D23F4AA-0DEC-1957-92C7-41EE44B4AB08}"/>
              </a:ext>
            </a:extLst>
          </p:cNvPr>
          <p:cNvSpPr txBox="1"/>
          <p:nvPr/>
        </p:nvSpPr>
        <p:spPr>
          <a:xfrm>
            <a:off x="5064155" y="3957969"/>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4</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35" name="文本框 34">
            <a:extLst>
              <a:ext uri="{FF2B5EF4-FFF2-40B4-BE49-F238E27FC236}">
                <a16:creationId xmlns:a16="http://schemas.microsoft.com/office/drawing/2014/main" id="{88808005-5360-EF92-B53B-9BD3E8ED1F69}"/>
              </a:ext>
            </a:extLst>
          </p:cNvPr>
          <p:cNvSpPr txBox="1"/>
          <p:nvPr/>
        </p:nvSpPr>
        <p:spPr>
          <a:xfrm>
            <a:off x="5064155" y="4569691"/>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5</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36" name="文本框 35">
            <a:extLst>
              <a:ext uri="{FF2B5EF4-FFF2-40B4-BE49-F238E27FC236}">
                <a16:creationId xmlns:a16="http://schemas.microsoft.com/office/drawing/2014/main" id="{2C31D0DF-C001-1E92-DB25-D8A6D88F7F00}"/>
              </a:ext>
            </a:extLst>
          </p:cNvPr>
          <p:cNvSpPr txBox="1"/>
          <p:nvPr/>
        </p:nvSpPr>
        <p:spPr>
          <a:xfrm>
            <a:off x="5064155" y="5181413"/>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6</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37" name="文本框 36">
            <a:extLst>
              <a:ext uri="{FF2B5EF4-FFF2-40B4-BE49-F238E27FC236}">
                <a16:creationId xmlns:a16="http://schemas.microsoft.com/office/drawing/2014/main" id="{E8951151-63F1-4B49-76E5-92020F7CC96A}"/>
              </a:ext>
            </a:extLst>
          </p:cNvPr>
          <p:cNvSpPr txBox="1"/>
          <p:nvPr/>
        </p:nvSpPr>
        <p:spPr>
          <a:xfrm>
            <a:off x="7377391" y="2122803"/>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1</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38" name="文本框 37">
            <a:extLst>
              <a:ext uri="{FF2B5EF4-FFF2-40B4-BE49-F238E27FC236}">
                <a16:creationId xmlns:a16="http://schemas.microsoft.com/office/drawing/2014/main" id="{BB929B52-90C8-F34B-95B9-7EA73236F0CB}"/>
              </a:ext>
            </a:extLst>
          </p:cNvPr>
          <p:cNvSpPr txBox="1"/>
          <p:nvPr/>
        </p:nvSpPr>
        <p:spPr>
          <a:xfrm>
            <a:off x="7377391" y="2734525"/>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2</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39" name="文本框 38">
            <a:extLst>
              <a:ext uri="{FF2B5EF4-FFF2-40B4-BE49-F238E27FC236}">
                <a16:creationId xmlns:a16="http://schemas.microsoft.com/office/drawing/2014/main" id="{4267061A-C098-F123-0BA4-11C458083735}"/>
              </a:ext>
            </a:extLst>
          </p:cNvPr>
          <p:cNvSpPr txBox="1"/>
          <p:nvPr/>
        </p:nvSpPr>
        <p:spPr>
          <a:xfrm>
            <a:off x="7377391" y="3346247"/>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3</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40" name="文本框 39">
            <a:extLst>
              <a:ext uri="{FF2B5EF4-FFF2-40B4-BE49-F238E27FC236}">
                <a16:creationId xmlns:a16="http://schemas.microsoft.com/office/drawing/2014/main" id="{99CF202A-379F-F17C-22BE-B74B9AA7B01D}"/>
              </a:ext>
            </a:extLst>
          </p:cNvPr>
          <p:cNvSpPr txBox="1"/>
          <p:nvPr/>
        </p:nvSpPr>
        <p:spPr>
          <a:xfrm>
            <a:off x="7377391" y="3957969"/>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4</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41" name="文本框 40">
            <a:extLst>
              <a:ext uri="{FF2B5EF4-FFF2-40B4-BE49-F238E27FC236}">
                <a16:creationId xmlns:a16="http://schemas.microsoft.com/office/drawing/2014/main" id="{0CE06B0F-7211-B044-CFF5-DDFF3DBE828B}"/>
              </a:ext>
            </a:extLst>
          </p:cNvPr>
          <p:cNvSpPr txBox="1"/>
          <p:nvPr/>
        </p:nvSpPr>
        <p:spPr>
          <a:xfrm>
            <a:off x="7377391" y="4569691"/>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5</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42" name="文本框 41">
            <a:extLst>
              <a:ext uri="{FF2B5EF4-FFF2-40B4-BE49-F238E27FC236}">
                <a16:creationId xmlns:a16="http://schemas.microsoft.com/office/drawing/2014/main" id="{10D396E7-E65E-9754-7C03-6562BCB7118C}"/>
              </a:ext>
            </a:extLst>
          </p:cNvPr>
          <p:cNvSpPr txBox="1"/>
          <p:nvPr/>
        </p:nvSpPr>
        <p:spPr>
          <a:xfrm>
            <a:off x="7377391" y="5181413"/>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6</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43" name="文本框 42">
            <a:extLst>
              <a:ext uri="{FF2B5EF4-FFF2-40B4-BE49-F238E27FC236}">
                <a16:creationId xmlns:a16="http://schemas.microsoft.com/office/drawing/2014/main" id="{1D7169EA-7B0A-956D-C238-A8542D25E8B9}"/>
              </a:ext>
            </a:extLst>
          </p:cNvPr>
          <p:cNvSpPr txBox="1"/>
          <p:nvPr/>
        </p:nvSpPr>
        <p:spPr>
          <a:xfrm>
            <a:off x="9712474" y="2122803"/>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1</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44" name="文本框 43">
            <a:extLst>
              <a:ext uri="{FF2B5EF4-FFF2-40B4-BE49-F238E27FC236}">
                <a16:creationId xmlns:a16="http://schemas.microsoft.com/office/drawing/2014/main" id="{E029A81C-C57F-6B87-6769-907E325E0760}"/>
              </a:ext>
            </a:extLst>
          </p:cNvPr>
          <p:cNvSpPr txBox="1"/>
          <p:nvPr/>
        </p:nvSpPr>
        <p:spPr>
          <a:xfrm>
            <a:off x="9712474" y="2734525"/>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2</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45" name="文本框 44">
            <a:extLst>
              <a:ext uri="{FF2B5EF4-FFF2-40B4-BE49-F238E27FC236}">
                <a16:creationId xmlns:a16="http://schemas.microsoft.com/office/drawing/2014/main" id="{64EDF24E-45CD-69E0-4CE0-C0172A5C2431}"/>
              </a:ext>
            </a:extLst>
          </p:cNvPr>
          <p:cNvSpPr txBox="1"/>
          <p:nvPr/>
        </p:nvSpPr>
        <p:spPr>
          <a:xfrm>
            <a:off x="9712474" y="3346247"/>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3</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46" name="文本框 45">
            <a:extLst>
              <a:ext uri="{FF2B5EF4-FFF2-40B4-BE49-F238E27FC236}">
                <a16:creationId xmlns:a16="http://schemas.microsoft.com/office/drawing/2014/main" id="{C5B452FC-904D-38D9-32A5-C490A5B8E0B8}"/>
              </a:ext>
            </a:extLst>
          </p:cNvPr>
          <p:cNvSpPr txBox="1"/>
          <p:nvPr/>
        </p:nvSpPr>
        <p:spPr>
          <a:xfrm>
            <a:off x="9712474" y="3957969"/>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4</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47" name="文本框 46">
            <a:extLst>
              <a:ext uri="{FF2B5EF4-FFF2-40B4-BE49-F238E27FC236}">
                <a16:creationId xmlns:a16="http://schemas.microsoft.com/office/drawing/2014/main" id="{B60AEF13-714B-AA89-64EB-9EA2AC4D87BB}"/>
              </a:ext>
            </a:extLst>
          </p:cNvPr>
          <p:cNvSpPr txBox="1"/>
          <p:nvPr/>
        </p:nvSpPr>
        <p:spPr>
          <a:xfrm>
            <a:off x="9712474" y="4569691"/>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5</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48" name="文本框 47">
            <a:extLst>
              <a:ext uri="{FF2B5EF4-FFF2-40B4-BE49-F238E27FC236}">
                <a16:creationId xmlns:a16="http://schemas.microsoft.com/office/drawing/2014/main" id="{2849A34B-A089-1EC6-424E-D485B8EE5234}"/>
              </a:ext>
            </a:extLst>
          </p:cNvPr>
          <p:cNvSpPr txBox="1"/>
          <p:nvPr/>
        </p:nvSpPr>
        <p:spPr>
          <a:xfrm>
            <a:off x="9712474" y="5181413"/>
            <a:ext cx="296876" cy="377219"/>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1600" dirty="0">
                <a:solidFill>
                  <a:schemeClr val="tx1">
                    <a:lumMod val="85000"/>
                    <a:lumOff val="15000"/>
                  </a:schemeClr>
                </a:solidFill>
                <a:latin typeface="+mn-ea"/>
                <a:ea typeface="+mn-ea"/>
                <a:sym typeface="思源黑体 CN Normal" panose="020B0400000000000000" pitchFamily="34" charset="-122"/>
              </a:rPr>
              <a:t>6</a:t>
            </a:r>
            <a:endParaRPr lang="zh-CN" altLang="en-US" sz="1600" dirty="0">
              <a:solidFill>
                <a:schemeClr val="tx1">
                  <a:lumMod val="85000"/>
                  <a:lumOff val="15000"/>
                </a:schemeClr>
              </a:solidFill>
              <a:latin typeface="+mn-ea"/>
              <a:ea typeface="+mn-ea"/>
              <a:sym typeface="思源黑体 CN Normal" panose="020B0400000000000000" pitchFamily="34" charset="-122"/>
            </a:endParaRPr>
          </a:p>
        </p:txBody>
      </p:sp>
      <p:sp>
        <p:nvSpPr>
          <p:cNvPr id="49" name="矩形: 圆顶角 48">
            <a:extLst>
              <a:ext uri="{FF2B5EF4-FFF2-40B4-BE49-F238E27FC236}">
                <a16:creationId xmlns:a16="http://schemas.microsoft.com/office/drawing/2014/main" id="{6609FB48-8A13-5E18-561A-0AC5047A4DBD}"/>
              </a:ext>
            </a:extLst>
          </p:cNvPr>
          <p:cNvSpPr/>
          <p:nvPr/>
        </p:nvSpPr>
        <p:spPr>
          <a:xfrm flipV="1">
            <a:off x="623888" y="5649130"/>
            <a:ext cx="10944225" cy="611722"/>
          </a:xfrm>
          <a:prstGeom prst="round2SameRect">
            <a:avLst/>
          </a:prstGeom>
          <a:solidFill>
            <a:schemeClr val="bg1"/>
          </a:solidFill>
          <a:ln>
            <a:solidFill>
              <a:schemeClr val="accent1"/>
            </a:solid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单圆角 1">
            <a:extLst>
              <a:ext uri="{FF2B5EF4-FFF2-40B4-BE49-F238E27FC236}">
                <a16:creationId xmlns:a16="http://schemas.microsoft.com/office/drawing/2014/main" id="{299CB9B2-E89E-B9E2-F123-1A0C214E66B4}"/>
              </a:ext>
            </a:extLst>
          </p:cNvPr>
          <p:cNvSpPr/>
          <p:nvPr/>
        </p:nvSpPr>
        <p:spPr>
          <a:xfrm flipV="1">
            <a:off x="709232" y="451413"/>
            <a:ext cx="1841520" cy="675957"/>
          </a:xfrm>
          <a:prstGeom prst="round1Rect">
            <a:avLst>
              <a:gd name="adj" fmla="val 3379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单圆角 2">
            <a:extLst>
              <a:ext uri="{FF2B5EF4-FFF2-40B4-BE49-F238E27FC236}">
                <a16:creationId xmlns:a16="http://schemas.microsoft.com/office/drawing/2014/main" id="{005A0F6F-6E01-0F0D-1D17-D320C7C2C1F2}"/>
              </a:ext>
            </a:extLst>
          </p:cNvPr>
          <p:cNvSpPr/>
          <p:nvPr/>
        </p:nvSpPr>
        <p:spPr>
          <a:xfrm flipV="1">
            <a:off x="623888" y="451413"/>
            <a:ext cx="1841520" cy="675957"/>
          </a:xfrm>
          <a:prstGeom prst="round1Rect">
            <a:avLst>
              <a:gd name="adj" fmla="val 3379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C6AC24DE-2C6F-BE41-4E5A-23F429669E98}"/>
              </a:ext>
            </a:extLst>
          </p:cNvPr>
          <p:cNvSpPr txBox="1"/>
          <p:nvPr/>
        </p:nvSpPr>
        <p:spPr>
          <a:xfrm>
            <a:off x="759788" y="497003"/>
            <a:ext cx="1569720" cy="584775"/>
          </a:xfrm>
          <a:prstGeom prst="rect">
            <a:avLst/>
          </a:prstGeom>
          <a:noFill/>
        </p:spPr>
        <p:txBody>
          <a:bodyPr wrap="square" rtlCol="0">
            <a:spAutoFit/>
          </a:bodyPr>
          <a:lstStyle>
            <a:defPPr>
              <a:defRPr lang="zh-CN"/>
            </a:defPPr>
            <a:lvl1pPr>
              <a:defRPr sz="3200">
                <a:solidFill>
                  <a:schemeClr val="tx1">
                    <a:lumMod val="85000"/>
                    <a:lumOff val="15000"/>
                  </a:schemeClr>
                </a:solidFill>
                <a:latin typeface="得意黑" pitchFamily="2" charset="-122"/>
                <a:ea typeface="得意黑" pitchFamily="2" charset="-122"/>
              </a:defRPr>
            </a:lvl1pPr>
          </a:lstStyle>
          <a:p>
            <a:r>
              <a:rPr lang="zh-CN" altLang="en-US" dirty="0">
                <a:solidFill>
                  <a:schemeClr val="bg1"/>
                </a:solidFill>
                <a:latin typeface="+mj-ea"/>
                <a:ea typeface="+mj-ea"/>
              </a:rPr>
              <a:t>活动预算</a:t>
            </a:r>
          </a:p>
        </p:txBody>
      </p:sp>
      <p:grpSp>
        <p:nvGrpSpPr>
          <p:cNvPr id="7" name="组合 6">
            <a:extLst>
              <a:ext uri="{FF2B5EF4-FFF2-40B4-BE49-F238E27FC236}">
                <a16:creationId xmlns:a16="http://schemas.microsoft.com/office/drawing/2014/main" id="{AC04E7FC-938D-4798-70AB-86C9C2C8A469}"/>
              </a:ext>
            </a:extLst>
          </p:cNvPr>
          <p:cNvGrpSpPr/>
          <p:nvPr/>
        </p:nvGrpSpPr>
        <p:grpSpPr>
          <a:xfrm>
            <a:off x="0" y="6104534"/>
            <a:ext cx="12192000" cy="753466"/>
            <a:chOff x="0" y="6104534"/>
            <a:chExt cx="12192000" cy="753466"/>
          </a:xfrm>
        </p:grpSpPr>
        <p:sp>
          <p:nvSpPr>
            <p:cNvPr id="8" name="任意多边形: 形状 7">
              <a:extLst>
                <a:ext uri="{FF2B5EF4-FFF2-40B4-BE49-F238E27FC236}">
                  <a16:creationId xmlns:a16="http://schemas.microsoft.com/office/drawing/2014/main" id="{0142E6EE-A784-7D34-D831-552E2CE364C8}"/>
                </a:ext>
              </a:extLst>
            </p:cNvPr>
            <p:cNvSpPr/>
            <p:nvPr/>
          </p:nvSpPr>
          <p:spPr>
            <a:xfrm flipH="1">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585135 w 12192000"/>
                <a:gd name="connsiteY8" fmla="*/ 513360 h 753466"/>
                <a:gd name="connsiteX9" fmla="*/ 12148447 w 12192000"/>
                <a:gd name="connsiteY9" fmla="*/ 5284 h 753466"/>
                <a:gd name="connsiteX10" fmla="*/ 12192000 w 12192000"/>
                <a:gd name="connsiteY10" fmla="*/ 0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204048 w 12192000"/>
                <a:gd name="connsiteY7" fmla="*/ 312765 h 753466"/>
                <a:gd name="connsiteX8" fmla="*/ 9585135 w 12192000"/>
                <a:gd name="connsiteY8" fmla="*/ 513360 h 753466"/>
                <a:gd name="connsiteX9" fmla="*/ 12148447 w 12192000"/>
                <a:gd name="connsiteY9" fmla="*/ 5284 h 753466"/>
                <a:gd name="connsiteX10" fmla="*/ 12192000 w 12192000"/>
                <a:gd name="connsiteY10" fmla="*/ 0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67602" y="570963"/>
                    <a:pt x="4783015" y="577620"/>
                  </a:cubicBezTo>
                  <a:cubicBezTo>
                    <a:pt x="5698428" y="584277"/>
                    <a:pt x="6422510" y="297134"/>
                    <a:pt x="7204048" y="312765"/>
                  </a:cubicBezTo>
                  <a:cubicBezTo>
                    <a:pt x="7985587" y="328396"/>
                    <a:pt x="8717627" y="536806"/>
                    <a:pt x="9585135" y="513360"/>
                  </a:cubicBezTo>
                  <a:cubicBezTo>
                    <a:pt x="10398424" y="491380"/>
                    <a:pt x="11535004" y="105400"/>
                    <a:pt x="12148447" y="5284"/>
                  </a:cubicBezTo>
                  <a:lnTo>
                    <a:pt x="12192000" y="0"/>
                  </a:lnTo>
                  <a:close/>
                </a:path>
              </a:pathLst>
            </a:cu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1A183054-B09D-670C-9F0B-E8FBC56451B8}"/>
                </a:ext>
              </a:extLst>
            </p:cNvPr>
            <p:cNvSpPr/>
            <p:nvPr/>
          </p:nvSpPr>
          <p:spPr>
            <a:xfrm>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92061" y="601066"/>
                    <a:pt x="4783015" y="577620"/>
                  </a:cubicBezTo>
                  <a:cubicBezTo>
                    <a:pt x="5673970" y="554174"/>
                    <a:pt x="6275754" y="116512"/>
                    <a:pt x="7057292" y="132143"/>
                  </a:cubicBezTo>
                  <a:cubicBezTo>
                    <a:pt x="7838831" y="147774"/>
                    <a:pt x="8604738" y="694850"/>
                    <a:pt x="9472246" y="671404"/>
                  </a:cubicBezTo>
                  <a:cubicBezTo>
                    <a:pt x="10285535" y="649424"/>
                    <a:pt x="11535004" y="105400"/>
                    <a:pt x="12148447" y="5284"/>
                  </a:cubicBezTo>
                  <a:close/>
                </a:path>
              </a:pathLst>
            </a:cu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a:extLst>
              <a:ext uri="{FF2B5EF4-FFF2-40B4-BE49-F238E27FC236}">
                <a16:creationId xmlns:a16="http://schemas.microsoft.com/office/drawing/2014/main" id="{51BE9CE1-5700-616E-2B7F-559DE8A1B034}"/>
              </a:ext>
            </a:extLst>
          </p:cNvPr>
          <p:cNvSpPr txBox="1"/>
          <p:nvPr/>
        </p:nvSpPr>
        <p:spPr>
          <a:xfrm>
            <a:off x="8845519" y="5730763"/>
            <a:ext cx="973343" cy="448456"/>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2000" b="1" dirty="0">
                <a:latin typeface="+mn-ea"/>
                <a:ea typeface="+mn-ea"/>
                <a:sym typeface="思源黑体 CN Normal" panose="020B0400000000000000" pitchFamily="34" charset="-122"/>
              </a:rPr>
              <a:t>总计：</a:t>
            </a:r>
          </a:p>
        </p:txBody>
      </p:sp>
      <p:sp>
        <p:nvSpPr>
          <p:cNvPr id="51" name="文本框 50">
            <a:extLst>
              <a:ext uri="{FF2B5EF4-FFF2-40B4-BE49-F238E27FC236}">
                <a16:creationId xmlns:a16="http://schemas.microsoft.com/office/drawing/2014/main" id="{F6BBE0DB-6FA0-8E99-3B60-0F83D95D8805}"/>
              </a:ext>
            </a:extLst>
          </p:cNvPr>
          <p:cNvSpPr txBox="1"/>
          <p:nvPr/>
        </p:nvSpPr>
        <p:spPr>
          <a:xfrm>
            <a:off x="9712474" y="5730763"/>
            <a:ext cx="1217000" cy="448456"/>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en-US" altLang="zh-CN" sz="2000" b="1" dirty="0">
                <a:latin typeface="+mn-ea"/>
                <a:ea typeface="+mn-ea"/>
                <a:sym typeface="思源黑体 CN Normal" panose="020B0400000000000000" pitchFamily="34" charset="-122"/>
              </a:rPr>
              <a:t>1000000</a:t>
            </a:r>
            <a:endParaRPr lang="zh-CN" altLang="en-US" sz="2000" b="1" dirty="0">
              <a:latin typeface="+mn-ea"/>
              <a:ea typeface="+mn-ea"/>
              <a:sym typeface="思源黑体 CN Normal" panose="020B0400000000000000" pitchFamily="34" charset="-122"/>
            </a:endParaRPr>
          </a:p>
        </p:txBody>
      </p:sp>
    </p:spTree>
    <p:extLst>
      <p:ext uri="{BB962C8B-B14F-4D97-AF65-F5344CB8AC3E}">
        <p14:creationId xmlns:p14="http://schemas.microsoft.com/office/powerpoint/2010/main" val="3908496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4B6506A0-1A22-DD42-043F-F550B923BAA7}"/>
              </a:ext>
            </a:extLst>
          </p:cNvPr>
          <p:cNvCxnSpPr/>
          <p:nvPr/>
        </p:nvCxnSpPr>
        <p:spPr>
          <a:xfrm>
            <a:off x="4236720" y="1691640"/>
            <a:ext cx="6111240" cy="0"/>
          </a:xfrm>
          <a:prstGeom prst="line">
            <a:avLst/>
          </a:pr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a:extLst>
              <a:ext uri="{FF2B5EF4-FFF2-40B4-BE49-F238E27FC236}">
                <a16:creationId xmlns:a16="http://schemas.microsoft.com/office/drawing/2014/main" id="{487D2D6C-64B4-2981-6A87-43867BBFD35F}"/>
              </a:ext>
            </a:extLst>
          </p:cNvPr>
          <p:cNvCxnSpPr>
            <a:cxnSpLocks/>
          </p:cNvCxnSpPr>
          <p:nvPr/>
        </p:nvCxnSpPr>
        <p:spPr>
          <a:xfrm>
            <a:off x="4236720" y="5013960"/>
            <a:ext cx="4907280" cy="0"/>
          </a:xfrm>
          <a:prstGeom prst="line">
            <a:avLst/>
          </a:pr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sp>
        <p:nvSpPr>
          <p:cNvPr id="11" name="文本框 10">
            <a:extLst>
              <a:ext uri="{FF2B5EF4-FFF2-40B4-BE49-F238E27FC236}">
                <a16:creationId xmlns:a16="http://schemas.microsoft.com/office/drawing/2014/main" id="{13962E49-E9E0-23CC-ED05-F9424105E3EA}"/>
              </a:ext>
            </a:extLst>
          </p:cNvPr>
          <p:cNvSpPr txBox="1"/>
          <p:nvPr/>
        </p:nvSpPr>
        <p:spPr>
          <a:xfrm>
            <a:off x="7362026" y="2495005"/>
            <a:ext cx="2890535" cy="1107996"/>
          </a:xfrm>
          <a:prstGeom prst="rect">
            <a:avLst/>
          </a:prstGeom>
          <a:noFill/>
        </p:spPr>
        <p:txBody>
          <a:bodyPr wrap="none" rtlCol="0">
            <a:spAutoFit/>
          </a:bodyPr>
          <a:lstStyle/>
          <a:p>
            <a:r>
              <a:rPr lang="zh-CN" altLang="en-US" sz="6600" dirty="0">
                <a:solidFill>
                  <a:schemeClr val="tx1">
                    <a:lumMod val="85000"/>
                    <a:lumOff val="15000"/>
                  </a:schemeClr>
                </a:solidFill>
                <a:latin typeface="+mj-ea"/>
                <a:ea typeface="+mj-ea"/>
                <a:sym typeface="得意黑" pitchFamily="2" charset="-122"/>
              </a:rPr>
              <a:t>活动流程</a:t>
            </a:r>
          </a:p>
        </p:txBody>
      </p:sp>
      <p:sp>
        <p:nvSpPr>
          <p:cNvPr id="12" name="文本框 11">
            <a:extLst>
              <a:ext uri="{FF2B5EF4-FFF2-40B4-BE49-F238E27FC236}">
                <a16:creationId xmlns:a16="http://schemas.microsoft.com/office/drawing/2014/main" id="{DC9F0C6E-6AE8-3F65-C1D4-B3D772F781AE}"/>
              </a:ext>
            </a:extLst>
          </p:cNvPr>
          <p:cNvSpPr txBox="1"/>
          <p:nvPr/>
        </p:nvSpPr>
        <p:spPr>
          <a:xfrm>
            <a:off x="7384604" y="3510668"/>
            <a:ext cx="2088200" cy="369332"/>
          </a:xfrm>
          <a:prstGeom prst="rect">
            <a:avLst/>
          </a:prstGeom>
          <a:noFill/>
        </p:spPr>
        <p:txBody>
          <a:bodyPr wrap="none" rtlCol="0">
            <a:spAutoFit/>
          </a:bodyPr>
          <a:lstStyle/>
          <a:p>
            <a:r>
              <a:rPr lang="en-US" altLang="zh-CN" sz="1800" dirty="0">
                <a:solidFill>
                  <a:schemeClr val="tx1">
                    <a:lumMod val="50000"/>
                    <a:lumOff val="50000"/>
                  </a:schemeClr>
                </a:solidFill>
                <a:latin typeface="+mn-ea"/>
                <a:sym typeface="思源黑体 CN Normal" panose="020B0400000000000000" pitchFamily="34" charset="-122"/>
              </a:rPr>
              <a:t>Executing process</a:t>
            </a:r>
          </a:p>
        </p:txBody>
      </p:sp>
      <p:sp>
        <p:nvSpPr>
          <p:cNvPr id="2" name="矩形: 圆角 1">
            <a:extLst>
              <a:ext uri="{FF2B5EF4-FFF2-40B4-BE49-F238E27FC236}">
                <a16:creationId xmlns:a16="http://schemas.microsoft.com/office/drawing/2014/main" id="{23CF6260-4E66-2DAB-7A46-71E9D3FF0E64}"/>
              </a:ext>
            </a:extLst>
          </p:cNvPr>
          <p:cNvSpPr/>
          <p:nvPr/>
        </p:nvSpPr>
        <p:spPr>
          <a:xfrm rot="10891503" flipV="1">
            <a:off x="1135467" y="812506"/>
            <a:ext cx="4260515" cy="5772476"/>
          </a:xfrm>
          <a:prstGeom prst="roundRect">
            <a:avLst>
              <a:gd name="adj" fmla="val 3928"/>
            </a:avLst>
          </a:prstGeom>
          <a:gradFill flip="none" rotWithShape="1">
            <a:gsLst>
              <a:gs pos="0">
                <a:schemeClr val="accent1">
                  <a:lumMod val="95000"/>
                  <a:lumOff val="5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17C2668D-FB4F-D40E-56A2-C54ABFF033D9}"/>
              </a:ext>
            </a:extLst>
          </p:cNvPr>
          <p:cNvSpPr/>
          <p:nvPr/>
        </p:nvSpPr>
        <p:spPr>
          <a:xfrm rot="10664331" flipV="1">
            <a:off x="1135467" y="812506"/>
            <a:ext cx="4260515" cy="5772476"/>
          </a:xfrm>
          <a:prstGeom prst="roundRect">
            <a:avLst>
              <a:gd name="adj" fmla="val 4263"/>
            </a:avLst>
          </a:prstGeom>
          <a:gradFill flip="none" rotWithShape="1">
            <a:gsLst>
              <a:gs pos="0">
                <a:schemeClr val="accent2"/>
              </a:gs>
              <a:gs pos="100000">
                <a:schemeClr val="accent2">
                  <a:alpha val="0"/>
                </a:schemeClr>
              </a:gs>
            </a:gsLst>
            <a:lin ang="5400000" scaled="1"/>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878336AF-0BDA-22B5-26D2-4F5D574E3485}"/>
              </a:ext>
            </a:extLst>
          </p:cNvPr>
          <p:cNvSpPr/>
          <p:nvPr/>
        </p:nvSpPr>
        <p:spPr>
          <a:xfrm rot="10432635" flipV="1">
            <a:off x="1135467" y="812506"/>
            <a:ext cx="4260515" cy="5772476"/>
          </a:xfrm>
          <a:prstGeom prst="roundRect">
            <a:avLst>
              <a:gd name="adj" fmla="val 391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1A8378EE-0512-45BB-AAFE-7CB1F3ECBEB9}"/>
              </a:ext>
            </a:extLst>
          </p:cNvPr>
          <p:cNvSpPr txBox="1"/>
          <p:nvPr/>
        </p:nvSpPr>
        <p:spPr>
          <a:xfrm rot="21240000">
            <a:off x="1460678" y="1518917"/>
            <a:ext cx="4669227" cy="3770263"/>
          </a:xfrm>
          <a:prstGeom prst="rect">
            <a:avLst/>
          </a:prstGeom>
          <a:noFill/>
        </p:spPr>
        <p:txBody>
          <a:bodyPr wrap="square" rtlCol="0">
            <a:spAutoFit/>
          </a:bodyPr>
          <a:lstStyle/>
          <a:p>
            <a:r>
              <a:rPr lang="en-US" altLang="zh-CN" sz="23900" dirty="0">
                <a:solidFill>
                  <a:schemeClr val="tx1">
                    <a:lumMod val="85000"/>
                    <a:lumOff val="15000"/>
                  </a:schemeClr>
                </a:solidFill>
                <a:latin typeface="+mn-ea"/>
              </a:rPr>
              <a:t>04</a:t>
            </a:r>
            <a:endParaRPr lang="zh-CN" altLang="en-US" sz="23900" dirty="0">
              <a:solidFill>
                <a:schemeClr val="tx1">
                  <a:lumMod val="85000"/>
                  <a:lumOff val="15000"/>
                </a:schemeClr>
              </a:solidFill>
              <a:latin typeface="+mn-ea"/>
            </a:endParaRPr>
          </a:p>
        </p:txBody>
      </p:sp>
      <p:sp>
        <p:nvSpPr>
          <p:cNvPr id="13" name="文本框 12">
            <a:extLst>
              <a:ext uri="{FF2B5EF4-FFF2-40B4-BE49-F238E27FC236}">
                <a16:creationId xmlns:a16="http://schemas.microsoft.com/office/drawing/2014/main" id="{D60F1308-EFE6-C47C-07F3-AADD46BDF5AD}"/>
              </a:ext>
            </a:extLst>
          </p:cNvPr>
          <p:cNvSpPr txBox="1"/>
          <p:nvPr/>
        </p:nvSpPr>
        <p:spPr>
          <a:xfrm rot="21270890">
            <a:off x="1420094" y="1327795"/>
            <a:ext cx="913648" cy="338554"/>
          </a:xfrm>
          <a:prstGeom prst="rect">
            <a:avLst/>
          </a:prstGeom>
          <a:noFill/>
        </p:spPr>
        <p:txBody>
          <a:bodyPr wrap="none" rtlCol="0">
            <a:spAutoFit/>
          </a:bodyPr>
          <a:lstStyle/>
          <a:p>
            <a:r>
              <a:rPr lang="en-US" altLang="zh-CN" sz="1600" dirty="0">
                <a:solidFill>
                  <a:schemeClr val="tx1">
                    <a:lumMod val="85000"/>
                    <a:lumOff val="15000"/>
                  </a:schemeClr>
                </a:solidFill>
                <a:latin typeface="+mn-ea"/>
                <a:sym typeface="思源黑体 CN Normal" panose="020B0400000000000000" pitchFamily="34" charset="-122"/>
              </a:rPr>
              <a:t>chapter</a:t>
            </a:r>
            <a:endParaRPr lang="zh-CN" altLang="en-US" sz="1600" dirty="0">
              <a:solidFill>
                <a:schemeClr val="tx1">
                  <a:lumMod val="85000"/>
                  <a:lumOff val="15000"/>
                </a:schemeClr>
              </a:solidFill>
              <a:latin typeface="+mn-ea"/>
              <a:sym typeface="思源黑体 CN Normal" panose="020B0400000000000000" pitchFamily="34" charset="-122"/>
            </a:endParaRPr>
          </a:p>
        </p:txBody>
      </p:sp>
      <p:sp>
        <p:nvSpPr>
          <p:cNvPr id="9" name="任意多边形: 形状 8">
            <a:extLst>
              <a:ext uri="{FF2B5EF4-FFF2-40B4-BE49-F238E27FC236}">
                <a16:creationId xmlns:a16="http://schemas.microsoft.com/office/drawing/2014/main" id="{39D168DE-A522-1BEA-B254-25481247B879}"/>
              </a:ext>
            </a:extLst>
          </p:cNvPr>
          <p:cNvSpPr/>
          <p:nvPr/>
        </p:nvSpPr>
        <p:spPr>
          <a:xfrm rot="16200000">
            <a:off x="5603917" y="169332"/>
            <a:ext cx="984171" cy="12192000"/>
          </a:xfrm>
          <a:custGeom>
            <a:avLst/>
            <a:gdLst>
              <a:gd name="connsiteX0" fmla="*/ 984171 w 984171"/>
              <a:gd name="connsiteY0" fmla="*/ 12192000 h 12192000"/>
              <a:gd name="connsiteX1" fmla="*/ 0 w 984171"/>
              <a:gd name="connsiteY1" fmla="*/ 12192000 h 12192000"/>
              <a:gd name="connsiteX2" fmla="*/ 0 w 984171"/>
              <a:gd name="connsiteY2" fmla="*/ 0 h 12192000"/>
              <a:gd name="connsiteX3" fmla="*/ 769622 w 984171"/>
              <a:gd name="connsiteY3" fmla="*/ 0 h 12192000"/>
              <a:gd name="connsiteX4" fmla="*/ 769622 w 984171"/>
              <a:gd name="connsiteY4" fmla="*/ 3204347 h 12192000"/>
              <a:gd name="connsiteX5" fmla="*/ 2 w 984171"/>
              <a:gd name="connsiteY5" fmla="*/ 3885028 h 12192000"/>
              <a:gd name="connsiteX6" fmla="*/ 769622 w 984171"/>
              <a:gd name="connsiteY6" fmla="*/ 4565710 h 12192000"/>
              <a:gd name="connsiteX7" fmla="*/ 769621 w 984171"/>
              <a:gd name="connsiteY7" fmla="*/ 11722333 h 12192000"/>
              <a:gd name="connsiteX8" fmla="*/ 901060 w 984171"/>
              <a:gd name="connsiteY8" fmla="*/ 12102909 h 12192000"/>
              <a:gd name="connsiteX9" fmla="*/ 984171 w 984171"/>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4171" h="12192000">
                <a:moveTo>
                  <a:pt x="984171" y="12192000"/>
                </a:moveTo>
                <a:lnTo>
                  <a:pt x="0" y="12192000"/>
                </a:lnTo>
                <a:lnTo>
                  <a:pt x="0" y="0"/>
                </a:lnTo>
                <a:lnTo>
                  <a:pt x="769622" y="0"/>
                </a:lnTo>
                <a:lnTo>
                  <a:pt x="769622" y="3204347"/>
                </a:lnTo>
                <a:cubicBezTo>
                  <a:pt x="769622" y="3580277"/>
                  <a:pt x="425051" y="3885028"/>
                  <a:pt x="2" y="3885028"/>
                </a:cubicBezTo>
                <a:cubicBezTo>
                  <a:pt x="425051" y="3885028"/>
                  <a:pt x="769622" y="4189780"/>
                  <a:pt x="769622" y="4565710"/>
                </a:cubicBezTo>
                <a:cubicBezTo>
                  <a:pt x="769622" y="6951251"/>
                  <a:pt x="769621" y="9336792"/>
                  <a:pt x="769621" y="11722333"/>
                </a:cubicBezTo>
                <a:cubicBezTo>
                  <a:pt x="769621" y="11863307"/>
                  <a:pt x="818076" y="11994271"/>
                  <a:pt x="901060" y="12102909"/>
                </a:cubicBezTo>
                <a:lnTo>
                  <a:pt x="984171" y="12192000"/>
                </a:lnTo>
                <a:close/>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7B7D2F8B-472B-8ED3-5892-4F3C58A24DA0}"/>
              </a:ext>
            </a:extLst>
          </p:cNvPr>
          <p:cNvSpPr/>
          <p:nvPr/>
        </p:nvSpPr>
        <p:spPr>
          <a:xfrm rot="16200000">
            <a:off x="5603916" y="269914"/>
            <a:ext cx="984171" cy="12192000"/>
          </a:xfrm>
          <a:custGeom>
            <a:avLst/>
            <a:gdLst>
              <a:gd name="connsiteX0" fmla="*/ 984171 w 984171"/>
              <a:gd name="connsiteY0" fmla="*/ 12192000 h 12192000"/>
              <a:gd name="connsiteX1" fmla="*/ 0 w 984171"/>
              <a:gd name="connsiteY1" fmla="*/ 12192000 h 12192000"/>
              <a:gd name="connsiteX2" fmla="*/ 0 w 984171"/>
              <a:gd name="connsiteY2" fmla="*/ 0 h 12192000"/>
              <a:gd name="connsiteX3" fmla="*/ 769622 w 984171"/>
              <a:gd name="connsiteY3" fmla="*/ 0 h 12192000"/>
              <a:gd name="connsiteX4" fmla="*/ 769622 w 984171"/>
              <a:gd name="connsiteY4" fmla="*/ 3204347 h 12192000"/>
              <a:gd name="connsiteX5" fmla="*/ 2 w 984171"/>
              <a:gd name="connsiteY5" fmla="*/ 3885028 h 12192000"/>
              <a:gd name="connsiteX6" fmla="*/ 769622 w 984171"/>
              <a:gd name="connsiteY6" fmla="*/ 4565710 h 12192000"/>
              <a:gd name="connsiteX7" fmla="*/ 769621 w 984171"/>
              <a:gd name="connsiteY7" fmla="*/ 11722333 h 12192000"/>
              <a:gd name="connsiteX8" fmla="*/ 901060 w 984171"/>
              <a:gd name="connsiteY8" fmla="*/ 12102909 h 12192000"/>
              <a:gd name="connsiteX9" fmla="*/ 984171 w 984171"/>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4171" h="12192000">
                <a:moveTo>
                  <a:pt x="984171" y="12192000"/>
                </a:moveTo>
                <a:lnTo>
                  <a:pt x="0" y="12192000"/>
                </a:lnTo>
                <a:lnTo>
                  <a:pt x="0" y="0"/>
                </a:lnTo>
                <a:lnTo>
                  <a:pt x="769622" y="0"/>
                </a:lnTo>
                <a:lnTo>
                  <a:pt x="769622" y="3204347"/>
                </a:lnTo>
                <a:cubicBezTo>
                  <a:pt x="769622" y="3580277"/>
                  <a:pt x="425051" y="3885028"/>
                  <a:pt x="2" y="3885028"/>
                </a:cubicBezTo>
                <a:cubicBezTo>
                  <a:pt x="425051" y="3885028"/>
                  <a:pt x="769622" y="4189780"/>
                  <a:pt x="769622" y="4565710"/>
                </a:cubicBezTo>
                <a:cubicBezTo>
                  <a:pt x="769622" y="6951251"/>
                  <a:pt x="769621" y="9336792"/>
                  <a:pt x="769621" y="11722333"/>
                </a:cubicBezTo>
                <a:cubicBezTo>
                  <a:pt x="769621" y="11863307"/>
                  <a:pt x="818076" y="11994271"/>
                  <a:pt x="901060" y="12102909"/>
                </a:cubicBezTo>
                <a:lnTo>
                  <a:pt x="984171" y="12192000"/>
                </a:lnTo>
                <a:close/>
              </a:path>
            </a:pathLst>
          </a:cu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id="{C95AB838-43AD-E66B-A4E1-0862E8F99BB9}"/>
              </a:ext>
            </a:extLst>
          </p:cNvPr>
          <p:cNvGrpSpPr/>
          <p:nvPr/>
        </p:nvGrpSpPr>
        <p:grpSpPr>
          <a:xfrm rot="5400000" flipV="1">
            <a:off x="6407119" y="2693818"/>
            <a:ext cx="1024099" cy="1019210"/>
            <a:chOff x="2088451" y="-803851"/>
            <a:chExt cx="1754580" cy="2726218"/>
          </a:xfrm>
        </p:grpSpPr>
        <p:sp>
          <p:nvSpPr>
            <p:cNvPr id="17" name="矩形: 圆角 16">
              <a:extLst>
                <a:ext uri="{FF2B5EF4-FFF2-40B4-BE49-F238E27FC236}">
                  <a16:creationId xmlns:a16="http://schemas.microsoft.com/office/drawing/2014/main" id="{65B5ECA6-641E-7EDA-447D-43BAFFD25467}"/>
                </a:ext>
              </a:extLst>
            </p:cNvPr>
            <p:cNvSpPr/>
            <p:nvPr/>
          </p:nvSpPr>
          <p:spPr>
            <a:xfrm rot="5400000" flipH="1" flipV="1">
              <a:off x="2153519" y="465545"/>
              <a:ext cx="2726218" cy="187426"/>
            </a:xfrm>
            <a:prstGeom prst="roundRect">
              <a:avLst>
                <a:gd name="adj" fmla="val 50000"/>
              </a:avLst>
            </a:prstGeom>
            <a:gradFill flip="none" rotWithShape="1">
              <a:gsLst>
                <a:gs pos="0">
                  <a:schemeClr val="accent1">
                    <a:alpha val="5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13F794B2-C50B-32BF-46BD-57D3C21830A2}"/>
                </a:ext>
              </a:extLst>
            </p:cNvPr>
            <p:cNvSpPr/>
            <p:nvPr/>
          </p:nvSpPr>
          <p:spPr>
            <a:xfrm rot="5400000" flipH="1" flipV="1">
              <a:off x="1999167" y="157457"/>
              <a:ext cx="2037425" cy="492460"/>
            </a:xfrm>
            <a:prstGeom prst="roundRect">
              <a:avLst>
                <a:gd name="adj" fmla="val 50000"/>
              </a:avLst>
            </a:prstGeom>
            <a:gradFill flip="none" rotWithShape="1">
              <a:gsLst>
                <a:gs pos="0">
                  <a:schemeClr val="accent2">
                    <a:alpha val="30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DC358CA4-5E53-5623-6D84-F17E0D0B0D28}"/>
                </a:ext>
              </a:extLst>
            </p:cNvPr>
            <p:cNvSpPr/>
            <p:nvPr/>
          </p:nvSpPr>
          <p:spPr>
            <a:xfrm rot="5400000" flipH="1" flipV="1">
              <a:off x="3105008" y="-139712"/>
              <a:ext cx="1402161" cy="73884"/>
            </a:xfrm>
            <a:prstGeom prst="roundRect">
              <a:avLst>
                <a:gd name="adj" fmla="val 50000"/>
              </a:avLst>
            </a:prstGeom>
            <a:gradFill flip="none" rotWithShape="1">
              <a:gsLst>
                <a:gs pos="0">
                  <a:schemeClr val="accent2">
                    <a:alpha val="30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DAA0A2D2-616D-3A6D-8FCF-E9ABF4B659D1}"/>
                </a:ext>
              </a:extLst>
            </p:cNvPr>
            <p:cNvSpPr/>
            <p:nvPr/>
          </p:nvSpPr>
          <p:spPr>
            <a:xfrm rot="5400000" flipH="1" flipV="1">
              <a:off x="1874819" y="191594"/>
              <a:ext cx="1402162" cy="73887"/>
            </a:xfrm>
            <a:prstGeom prst="roundRect">
              <a:avLst>
                <a:gd name="adj" fmla="val 50000"/>
              </a:avLst>
            </a:prstGeom>
            <a:gradFill flip="none" rotWithShape="1">
              <a:gsLst>
                <a:gs pos="0">
                  <a:schemeClr val="accent1">
                    <a:alpha val="5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FD41788B-A772-2012-DF12-19F78C791F2E}"/>
                </a:ext>
              </a:extLst>
            </p:cNvPr>
            <p:cNvSpPr/>
            <p:nvPr/>
          </p:nvSpPr>
          <p:spPr>
            <a:xfrm rot="5400000" flipH="1" flipV="1">
              <a:off x="1431456" y="883603"/>
              <a:ext cx="1515382" cy="201392"/>
            </a:xfrm>
            <a:prstGeom prst="roundRect">
              <a:avLst>
                <a:gd name="adj" fmla="val 50000"/>
              </a:avLst>
            </a:prstGeom>
            <a:gradFill flip="none" rotWithShape="1">
              <a:gsLst>
                <a:gs pos="0">
                  <a:schemeClr val="accent2">
                    <a:alpha val="30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形状 22">
            <a:extLst>
              <a:ext uri="{FF2B5EF4-FFF2-40B4-BE49-F238E27FC236}">
                <a16:creationId xmlns:a16="http://schemas.microsoft.com/office/drawing/2014/main" id="{6669DB64-705B-85E6-AA93-CF375F04598C}"/>
              </a:ext>
            </a:extLst>
          </p:cNvPr>
          <p:cNvSpPr/>
          <p:nvPr/>
        </p:nvSpPr>
        <p:spPr>
          <a:xfrm>
            <a:off x="7962673" y="4895663"/>
            <a:ext cx="3169920" cy="228600"/>
          </a:xfrm>
          <a:custGeom>
            <a:avLst/>
            <a:gdLst>
              <a:gd name="connsiteX0" fmla="*/ 3169920 w 3169920"/>
              <a:gd name="connsiteY0" fmla="*/ 228600 h 228600"/>
              <a:gd name="connsiteX1" fmla="*/ 1920240 w 3169920"/>
              <a:gd name="connsiteY1" fmla="*/ 228600 h 228600"/>
              <a:gd name="connsiteX2" fmla="*/ 1691640 w 3169920"/>
              <a:gd name="connsiteY2" fmla="*/ 0 h 228600"/>
              <a:gd name="connsiteX3" fmla="*/ 0 w 3169920"/>
              <a:gd name="connsiteY3" fmla="*/ 0 h 228600"/>
            </a:gdLst>
            <a:ahLst/>
            <a:cxnLst>
              <a:cxn ang="0">
                <a:pos x="connsiteX0" y="connsiteY0"/>
              </a:cxn>
              <a:cxn ang="0">
                <a:pos x="connsiteX1" y="connsiteY1"/>
              </a:cxn>
              <a:cxn ang="0">
                <a:pos x="connsiteX2" y="connsiteY2"/>
              </a:cxn>
              <a:cxn ang="0">
                <a:pos x="connsiteX3" y="connsiteY3"/>
              </a:cxn>
            </a:cxnLst>
            <a:rect l="l" t="t" r="r" b="b"/>
            <a:pathLst>
              <a:path w="3169920" h="228600">
                <a:moveTo>
                  <a:pt x="3169920" y="228600"/>
                </a:moveTo>
                <a:lnTo>
                  <a:pt x="1920240" y="228600"/>
                </a:lnTo>
                <a:lnTo>
                  <a:pt x="1691640" y="0"/>
                </a:lnTo>
                <a:lnTo>
                  <a:pt x="0" y="0"/>
                </a:lnTo>
              </a:path>
            </a:pathLst>
          </a:cu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95769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sp>
        <p:nvSpPr>
          <p:cNvPr id="117" name="Freeform 115">
            <a:extLst>
              <a:ext uri="{FF2B5EF4-FFF2-40B4-BE49-F238E27FC236}">
                <a16:creationId xmlns:a16="http://schemas.microsoft.com/office/drawing/2014/main" id="{6B6499E8-6656-5933-3687-0F19B4DE9EC6}"/>
              </a:ext>
            </a:extLst>
          </p:cNvPr>
          <p:cNvSpPr/>
          <p:nvPr/>
        </p:nvSpPr>
        <p:spPr>
          <a:xfrm>
            <a:off x="-11289" y="1915656"/>
            <a:ext cx="11559823" cy="2020712"/>
          </a:xfrm>
          <a:custGeom>
            <a:avLst/>
            <a:gdLst/>
            <a:ahLst/>
            <a:cxnLst/>
            <a:rect l="0" t="0" r="0" b="0"/>
            <a:pathLst>
              <a:path w="11559823" h="2020712">
                <a:moveTo>
                  <a:pt x="0" y="0"/>
                </a:moveTo>
                <a:lnTo>
                  <a:pt x="4788978" y="0"/>
                </a:lnTo>
                <a:cubicBezTo>
                  <a:pt x="5186418" y="0"/>
                  <a:pt x="5508978" y="322560"/>
                  <a:pt x="5508978" y="720000"/>
                </a:cubicBezTo>
                <a:lnTo>
                  <a:pt x="5508978" y="1300711"/>
                </a:lnTo>
                <a:cubicBezTo>
                  <a:pt x="5508978" y="1698151"/>
                  <a:pt x="5831538" y="2020711"/>
                  <a:pt x="6228978" y="2020711"/>
                </a:cubicBezTo>
                <a:lnTo>
                  <a:pt x="11559822" y="2020711"/>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58" name="组合 57">
            <a:extLst>
              <a:ext uri="{FF2B5EF4-FFF2-40B4-BE49-F238E27FC236}">
                <a16:creationId xmlns:a16="http://schemas.microsoft.com/office/drawing/2014/main" id="{50895529-2AC7-0D24-6E73-599221EC1E1A}"/>
              </a:ext>
            </a:extLst>
          </p:cNvPr>
          <p:cNvGrpSpPr/>
          <p:nvPr/>
        </p:nvGrpSpPr>
        <p:grpSpPr>
          <a:xfrm rot="19732792">
            <a:off x="761982" y="5329762"/>
            <a:ext cx="1127247" cy="1292047"/>
            <a:chOff x="7841694" y="4977487"/>
            <a:chExt cx="1637982" cy="1877450"/>
          </a:xfrm>
        </p:grpSpPr>
        <p:sp>
          <p:nvSpPr>
            <p:cNvPr id="59" name="任意多边形: 形状 58">
              <a:extLst>
                <a:ext uri="{FF2B5EF4-FFF2-40B4-BE49-F238E27FC236}">
                  <a16:creationId xmlns:a16="http://schemas.microsoft.com/office/drawing/2014/main" id="{144084C4-FEFA-A505-C270-7D9685604C77}"/>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7AE09ECB-409C-A1A7-ED1A-F95A95D04134}"/>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C445A9DE-A12E-B02F-B351-BAE7B44333E9}"/>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8E4F2F80-B6D0-2402-B4F4-42018AF9D4DD}"/>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1"/>
            </a:solidFill>
            <a:ln w="883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7B1E10EB-958E-350B-8346-840ED036C028}"/>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A8C44A20-17DB-5FDE-7B3C-DD613ECE4460}"/>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3B709FC8-D323-F131-2410-5FC3296DF7BB}"/>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94CEFB05-D2B9-A5A0-6FDA-450FDA20C111}"/>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1"/>
            </a:solidFill>
            <a:ln w="8833"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6AE8CF4B-D5C9-7594-0B06-C3F5DDCE7DB0}"/>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1"/>
            </a:solidFill>
            <a:ln w="8833"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7FBBD401-A60C-0557-530E-FDA86A701B2E}"/>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1"/>
            </a:solidFill>
            <a:ln w="8833"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39C135F6-B603-36FE-C52F-074288ABA2E0}"/>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DC2C754F-5041-10B7-225C-54DC9F912880}"/>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CB970B78-1CBE-A484-1AB4-D354360C0F8B}"/>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3C31C811-7F7D-B4BC-F036-BF315EDA5886}"/>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62EA9DB9-65C6-204C-39AB-ABAE4D805CDF}"/>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A02EB668-0182-94E9-5C61-CFBDAE0056BB}"/>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29CE422D-A266-4091-0388-770168619B3C}"/>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BEC4267-3DAB-EF0A-24C5-133833CE5616}"/>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5FA54C96-9528-E1AA-CAAB-B3D8E6A8720E}"/>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sp>
        <p:nvSpPr>
          <p:cNvPr id="6" name="任意多边形: 形状 5">
            <a:extLst>
              <a:ext uri="{FF2B5EF4-FFF2-40B4-BE49-F238E27FC236}">
                <a16:creationId xmlns:a16="http://schemas.microsoft.com/office/drawing/2014/main" id="{3B4856A1-E55D-FC22-8ECA-7FC8D3A79FF4}"/>
              </a:ext>
            </a:extLst>
          </p:cNvPr>
          <p:cNvSpPr/>
          <p:nvPr/>
        </p:nvSpPr>
        <p:spPr>
          <a:xfrm flipH="1">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585135 w 12192000"/>
              <a:gd name="connsiteY8" fmla="*/ 513360 h 753466"/>
              <a:gd name="connsiteX9" fmla="*/ 12148447 w 12192000"/>
              <a:gd name="connsiteY9" fmla="*/ 5284 h 753466"/>
              <a:gd name="connsiteX10" fmla="*/ 12192000 w 12192000"/>
              <a:gd name="connsiteY10" fmla="*/ 0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204048 w 12192000"/>
              <a:gd name="connsiteY7" fmla="*/ 312765 h 753466"/>
              <a:gd name="connsiteX8" fmla="*/ 9585135 w 12192000"/>
              <a:gd name="connsiteY8" fmla="*/ 513360 h 753466"/>
              <a:gd name="connsiteX9" fmla="*/ 12148447 w 12192000"/>
              <a:gd name="connsiteY9" fmla="*/ 5284 h 753466"/>
              <a:gd name="connsiteX10" fmla="*/ 12192000 w 12192000"/>
              <a:gd name="connsiteY10" fmla="*/ 0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67602" y="570963"/>
                  <a:pt x="4783015" y="577620"/>
                </a:cubicBezTo>
                <a:cubicBezTo>
                  <a:pt x="5698428" y="584277"/>
                  <a:pt x="6422510" y="297134"/>
                  <a:pt x="7204048" y="312765"/>
                </a:cubicBezTo>
                <a:cubicBezTo>
                  <a:pt x="7985587" y="328396"/>
                  <a:pt x="8717627" y="536806"/>
                  <a:pt x="9585135" y="513360"/>
                </a:cubicBezTo>
                <a:cubicBezTo>
                  <a:pt x="10398424" y="491380"/>
                  <a:pt x="11535004" y="105400"/>
                  <a:pt x="12148447" y="5284"/>
                </a:cubicBezTo>
                <a:lnTo>
                  <a:pt x="12192000" y="0"/>
                </a:lnTo>
                <a:close/>
              </a:path>
            </a:pathLst>
          </a:cu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id="{54AE282E-D2B3-010A-6FE3-42BB551AA66E}"/>
              </a:ext>
            </a:extLst>
          </p:cNvPr>
          <p:cNvGrpSpPr/>
          <p:nvPr/>
        </p:nvGrpSpPr>
        <p:grpSpPr>
          <a:xfrm rot="17523138">
            <a:off x="4466969" y="6032850"/>
            <a:ext cx="677037" cy="776017"/>
            <a:chOff x="7841694" y="4977487"/>
            <a:chExt cx="1637982" cy="1877450"/>
          </a:xfrm>
        </p:grpSpPr>
        <p:sp>
          <p:nvSpPr>
            <p:cNvPr id="97" name="任意多边形: 形状 96">
              <a:extLst>
                <a:ext uri="{FF2B5EF4-FFF2-40B4-BE49-F238E27FC236}">
                  <a16:creationId xmlns:a16="http://schemas.microsoft.com/office/drawing/2014/main" id="{B9C07011-6169-AB5F-E072-CE530593593F}"/>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9F494768-FB2A-85DF-52EC-FB24BFD2BAF2}"/>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E7B22019-B00B-55BA-DD86-F60C8071FF10}"/>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E76A546C-B8BA-59D8-33B8-90118CDDFB57}"/>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2"/>
            </a:solidFill>
            <a:ln w="8833"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713754B5-1E61-6CFD-8488-8B85C85D79BB}"/>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40537F13-0E86-F57B-2FD4-FB48AFAAF7BF}"/>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0700E9FA-5AED-7BAE-B915-CC2F5BDF11CD}"/>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FFCCFC6C-6984-6A10-20A6-09BF23AB077E}"/>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2"/>
            </a:solidFill>
            <a:ln w="8833"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C53D703D-3774-8019-158D-F40BB28E040B}"/>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2"/>
            </a:solidFill>
            <a:ln w="8833"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4BA80CDA-C01B-F8CF-10C4-095F1939FD07}"/>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2"/>
            </a:solidFill>
            <a:ln w="8833"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21C26919-2EE1-528A-B715-72524CC03903}"/>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725165E0-5D27-8394-0000-9782DF152242}"/>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FD45B961-71F6-09AC-7A87-C66E5D672997}"/>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53FB0342-668C-2624-FF47-325E3935FC51}"/>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3BBD2588-EEA6-E47E-05F6-5A6722F976D5}"/>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93B7E389-29A7-6A2F-73E0-4D4CC7841827}"/>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5E0BD9EF-2EC3-807C-108A-1CFEBE1DE478}"/>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62E74C83-27B3-302B-4FA0-152B75DBB37B}"/>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6BEEBDA9-E997-1282-BD2A-6ACA99303798}"/>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grpSp>
        <p:nvGrpSpPr>
          <p:cNvPr id="57" name="组合 56">
            <a:extLst>
              <a:ext uri="{FF2B5EF4-FFF2-40B4-BE49-F238E27FC236}">
                <a16:creationId xmlns:a16="http://schemas.microsoft.com/office/drawing/2014/main" id="{4A86BF71-FEDD-AF15-3C91-1893A8349291}"/>
              </a:ext>
            </a:extLst>
          </p:cNvPr>
          <p:cNvGrpSpPr/>
          <p:nvPr/>
        </p:nvGrpSpPr>
        <p:grpSpPr>
          <a:xfrm rot="4182248">
            <a:off x="2095027" y="5599289"/>
            <a:ext cx="995710" cy="1141281"/>
            <a:chOff x="7841694" y="4977487"/>
            <a:chExt cx="1637982" cy="1877450"/>
          </a:xfrm>
        </p:grpSpPr>
        <p:sp>
          <p:nvSpPr>
            <p:cNvPr id="78" name="任意多边形: 形状 77">
              <a:extLst>
                <a:ext uri="{FF2B5EF4-FFF2-40B4-BE49-F238E27FC236}">
                  <a16:creationId xmlns:a16="http://schemas.microsoft.com/office/drawing/2014/main" id="{BFAB9818-FAAD-B595-2600-0DF8FB10F7FC}"/>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DD4F2A09-E2A6-3763-B280-F6D88A21B6D7}"/>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CE7D6779-3D64-1DA0-5464-D3B84AB77F6B}"/>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596F35E4-69AD-D995-19D7-7EF85A3448B5}"/>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2"/>
            </a:solidFill>
            <a:ln w="8833"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F9AE415F-AB57-1B3A-B87C-BA9D5C40B2C8}"/>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23A96A5D-4709-73E2-907C-B89AC6740273}"/>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E9F2443C-3334-4960-E1C7-2C7E155B91B8}"/>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B9FA78A0-39C5-97BE-D1B2-C80465998447}"/>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2"/>
            </a:solidFill>
            <a:ln w="8833"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03A617DE-F1D3-9A1C-CF5A-C918C806FD1F}"/>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2"/>
            </a:solidFill>
            <a:ln w="883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E4DA8EF-FB5D-0B2C-30A5-D500192924A0}"/>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2"/>
            </a:solidFill>
            <a:ln w="8833"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3E4006E2-7059-6386-07D3-7F91FEFEBC30}"/>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6D5D8CB6-D50C-8B85-FCB2-8DF4AEB3FEA5}"/>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DF279D3E-44E9-37D6-560F-1C00709BD80E}"/>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B9E02D29-DF23-3785-0E6C-C9744D81BEE0}"/>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22F3F763-382F-0E24-A861-9A33D5EE0C68}"/>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9D331EF1-8C74-925D-1805-729B5B3174D0}"/>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7D3C5E69-FEB1-918C-DE5B-B0753D8409CE}"/>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7C4BC99-7FE6-2E3E-276B-DA1530C0D97E}"/>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D969B47E-2B96-DB4A-1D64-48188DD29364}"/>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sp>
        <p:nvSpPr>
          <p:cNvPr id="2" name="矩形: 单圆角 1">
            <a:extLst>
              <a:ext uri="{FF2B5EF4-FFF2-40B4-BE49-F238E27FC236}">
                <a16:creationId xmlns:a16="http://schemas.microsoft.com/office/drawing/2014/main" id="{9E827869-8751-D6D8-061B-60C765509F82}"/>
              </a:ext>
            </a:extLst>
          </p:cNvPr>
          <p:cNvSpPr/>
          <p:nvPr/>
        </p:nvSpPr>
        <p:spPr>
          <a:xfrm flipV="1">
            <a:off x="709232" y="451413"/>
            <a:ext cx="1841520" cy="675957"/>
          </a:xfrm>
          <a:prstGeom prst="round1Rect">
            <a:avLst>
              <a:gd name="adj" fmla="val 3379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单圆角 2">
            <a:extLst>
              <a:ext uri="{FF2B5EF4-FFF2-40B4-BE49-F238E27FC236}">
                <a16:creationId xmlns:a16="http://schemas.microsoft.com/office/drawing/2014/main" id="{22B120E0-979F-763E-2B01-3193096A3450}"/>
              </a:ext>
            </a:extLst>
          </p:cNvPr>
          <p:cNvSpPr/>
          <p:nvPr/>
        </p:nvSpPr>
        <p:spPr>
          <a:xfrm flipV="1">
            <a:off x="623888" y="451413"/>
            <a:ext cx="1841520" cy="675957"/>
          </a:xfrm>
          <a:prstGeom prst="round1Rect">
            <a:avLst>
              <a:gd name="adj" fmla="val 3379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2B9B8A02-4BA1-F897-8BED-34985BE0CE52}"/>
              </a:ext>
            </a:extLst>
          </p:cNvPr>
          <p:cNvSpPr txBox="1"/>
          <p:nvPr/>
        </p:nvSpPr>
        <p:spPr>
          <a:xfrm>
            <a:off x="759788" y="497003"/>
            <a:ext cx="1569720" cy="584775"/>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dirty="0"/>
              <a:t>活动流程</a:t>
            </a:r>
          </a:p>
        </p:txBody>
      </p:sp>
      <p:sp>
        <p:nvSpPr>
          <p:cNvPr id="7" name="任意多边形: 形状 6">
            <a:extLst>
              <a:ext uri="{FF2B5EF4-FFF2-40B4-BE49-F238E27FC236}">
                <a16:creationId xmlns:a16="http://schemas.microsoft.com/office/drawing/2014/main" id="{74979699-B14B-A889-D092-124F63EAC7E5}"/>
              </a:ext>
            </a:extLst>
          </p:cNvPr>
          <p:cNvSpPr/>
          <p:nvPr/>
        </p:nvSpPr>
        <p:spPr>
          <a:xfrm>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92061" y="601066"/>
                  <a:pt x="4783015" y="577620"/>
                </a:cubicBezTo>
                <a:cubicBezTo>
                  <a:pt x="5673970" y="554174"/>
                  <a:pt x="6275754" y="116512"/>
                  <a:pt x="7057292" y="132143"/>
                </a:cubicBezTo>
                <a:cubicBezTo>
                  <a:pt x="7838831" y="147774"/>
                  <a:pt x="8604738" y="694850"/>
                  <a:pt x="9472246" y="671404"/>
                </a:cubicBezTo>
                <a:cubicBezTo>
                  <a:pt x="10285535" y="649424"/>
                  <a:pt x="11535004" y="105400"/>
                  <a:pt x="12148447" y="5284"/>
                </a:cubicBezTo>
                <a:close/>
              </a:path>
            </a:pathLst>
          </a:cu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823B1254-345D-BCA5-723C-8CE7EC4E80BF}"/>
              </a:ext>
            </a:extLst>
          </p:cNvPr>
          <p:cNvGrpSpPr/>
          <p:nvPr/>
        </p:nvGrpSpPr>
        <p:grpSpPr>
          <a:xfrm>
            <a:off x="1007974" y="1824990"/>
            <a:ext cx="192814" cy="192814"/>
            <a:chOff x="1007974" y="1824990"/>
            <a:chExt cx="192814" cy="192814"/>
          </a:xfrm>
        </p:grpSpPr>
        <p:sp>
          <p:nvSpPr>
            <p:cNvPr id="11" name="椭圆 10">
              <a:extLst>
                <a:ext uri="{FF2B5EF4-FFF2-40B4-BE49-F238E27FC236}">
                  <a16:creationId xmlns:a16="http://schemas.microsoft.com/office/drawing/2014/main" id="{2F6C2FBB-5618-E287-B229-099623EF88D4}"/>
                </a:ext>
              </a:extLst>
            </p:cNvPr>
            <p:cNvSpPr/>
            <p:nvPr/>
          </p:nvSpPr>
          <p:spPr>
            <a:xfrm>
              <a:off x="1007974" y="1824990"/>
              <a:ext cx="192814" cy="192814"/>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9B49DE3-9BD8-87B3-42A6-BE0D0AE1A7FB}"/>
                </a:ext>
              </a:extLst>
            </p:cNvPr>
            <p:cNvSpPr/>
            <p:nvPr/>
          </p:nvSpPr>
          <p:spPr>
            <a:xfrm>
              <a:off x="1058789" y="1875805"/>
              <a:ext cx="91184" cy="911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id="{5F88C3FE-323F-0CD9-9B16-96A01A34EDBD}"/>
              </a:ext>
            </a:extLst>
          </p:cNvPr>
          <p:cNvSpPr txBox="1"/>
          <p:nvPr/>
        </p:nvSpPr>
        <p:spPr>
          <a:xfrm>
            <a:off x="871958" y="2222742"/>
            <a:ext cx="2073777" cy="1608325"/>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请根据需求输入相应内容请根据需求输入相应内容请根据需求输入相应内容请根据需求输入相应内容</a:t>
            </a:r>
          </a:p>
        </p:txBody>
      </p:sp>
      <p:grpSp>
        <p:nvGrpSpPr>
          <p:cNvPr id="18" name="组合 17">
            <a:extLst>
              <a:ext uri="{FF2B5EF4-FFF2-40B4-BE49-F238E27FC236}">
                <a16:creationId xmlns:a16="http://schemas.microsoft.com/office/drawing/2014/main" id="{10D2DF6F-F62B-A523-D724-D9DFF7E301CA}"/>
              </a:ext>
            </a:extLst>
          </p:cNvPr>
          <p:cNvGrpSpPr/>
          <p:nvPr/>
        </p:nvGrpSpPr>
        <p:grpSpPr>
          <a:xfrm>
            <a:off x="3308649" y="1824990"/>
            <a:ext cx="192814" cy="192814"/>
            <a:chOff x="1007974" y="1824990"/>
            <a:chExt cx="192814" cy="192814"/>
          </a:xfrm>
        </p:grpSpPr>
        <p:sp>
          <p:nvSpPr>
            <p:cNvPr id="19" name="椭圆 18">
              <a:extLst>
                <a:ext uri="{FF2B5EF4-FFF2-40B4-BE49-F238E27FC236}">
                  <a16:creationId xmlns:a16="http://schemas.microsoft.com/office/drawing/2014/main" id="{978990C4-FB81-9D0D-118E-87BDF034FB90}"/>
                </a:ext>
              </a:extLst>
            </p:cNvPr>
            <p:cNvSpPr/>
            <p:nvPr/>
          </p:nvSpPr>
          <p:spPr>
            <a:xfrm>
              <a:off x="1007974" y="1824990"/>
              <a:ext cx="192814" cy="192814"/>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7E32B4D1-3907-0707-5636-A54C5309B0CB}"/>
                </a:ext>
              </a:extLst>
            </p:cNvPr>
            <p:cNvSpPr/>
            <p:nvPr/>
          </p:nvSpPr>
          <p:spPr>
            <a:xfrm>
              <a:off x="1058789" y="1875805"/>
              <a:ext cx="91184" cy="911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a:extLst>
              <a:ext uri="{FF2B5EF4-FFF2-40B4-BE49-F238E27FC236}">
                <a16:creationId xmlns:a16="http://schemas.microsoft.com/office/drawing/2014/main" id="{486B0042-7ED1-625E-9376-A34839696114}"/>
              </a:ext>
            </a:extLst>
          </p:cNvPr>
          <p:cNvSpPr txBox="1"/>
          <p:nvPr/>
        </p:nvSpPr>
        <p:spPr>
          <a:xfrm>
            <a:off x="3168278" y="2222742"/>
            <a:ext cx="2073777" cy="1608325"/>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请根据需求输入相应内容请根据需求输入相应内容请根据需求输入相应内容请根据需求输入相应内容</a:t>
            </a:r>
          </a:p>
        </p:txBody>
      </p:sp>
      <p:grpSp>
        <p:nvGrpSpPr>
          <p:cNvPr id="22" name="组合 21">
            <a:extLst>
              <a:ext uri="{FF2B5EF4-FFF2-40B4-BE49-F238E27FC236}">
                <a16:creationId xmlns:a16="http://schemas.microsoft.com/office/drawing/2014/main" id="{98A889CA-9851-A5B5-7880-7EE289E10752}"/>
              </a:ext>
            </a:extLst>
          </p:cNvPr>
          <p:cNvGrpSpPr/>
          <p:nvPr/>
        </p:nvGrpSpPr>
        <p:grpSpPr>
          <a:xfrm>
            <a:off x="5360970" y="2302663"/>
            <a:ext cx="192814" cy="192814"/>
            <a:chOff x="1007974" y="1824990"/>
            <a:chExt cx="192814" cy="192814"/>
          </a:xfrm>
        </p:grpSpPr>
        <p:sp>
          <p:nvSpPr>
            <p:cNvPr id="23" name="椭圆 22">
              <a:extLst>
                <a:ext uri="{FF2B5EF4-FFF2-40B4-BE49-F238E27FC236}">
                  <a16:creationId xmlns:a16="http://schemas.microsoft.com/office/drawing/2014/main" id="{4437DC10-001F-F9C3-640F-2E75B2397D77}"/>
                </a:ext>
              </a:extLst>
            </p:cNvPr>
            <p:cNvSpPr/>
            <p:nvPr/>
          </p:nvSpPr>
          <p:spPr>
            <a:xfrm>
              <a:off x="1007974" y="1824990"/>
              <a:ext cx="192814" cy="192814"/>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551572C4-87D1-B5C2-2C3F-A564294118D4}"/>
                </a:ext>
              </a:extLst>
            </p:cNvPr>
            <p:cNvSpPr/>
            <p:nvPr/>
          </p:nvSpPr>
          <p:spPr>
            <a:xfrm>
              <a:off x="1058789" y="1875805"/>
              <a:ext cx="91184" cy="911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a:extLst>
              <a:ext uri="{FF2B5EF4-FFF2-40B4-BE49-F238E27FC236}">
                <a16:creationId xmlns:a16="http://schemas.microsoft.com/office/drawing/2014/main" id="{E73EB4CE-CBC9-F618-8A5B-E4D469115CC4}"/>
              </a:ext>
            </a:extLst>
          </p:cNvPr>
          <p:cNvSpPr txBox="1"/>
          <p:nvPr/>
        </p:nvSpPr>
        <p:spPr>
          <a:xfrm>
            <a:off x="5913850" y="2222742"/>
            <a:ext cx="3398636" cy="992772"/>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请根据需求输入相应内容请根据需求输入相应内容请根据需求输入相应内容请根据需求输入相应内容</a:t>
            </a:r>
          </a:p>
        </p:txBody>
      </p:sp>
      <p:grpSp>
        <p:nvGrpSpPr>
          <p:cNvPr id="26" name="组合 25">
            <a:extLst>
              <a:ext uri="{FF2B5EF4-FFF2-40B4-BE49-F238E27FC236}">
                <a16:creationId xmlns:a16="http://schemas.microsoft.com/office/drawing/2014/main" id="{70D873A7-8BE9-397C-9A34-260073FDDDD6}"/>
              </a:ext>
            </a:extLst>
          </p:cNvPr>
          <p:cNvGrpSpPr/>
          <p:nvPr/>
        </p:nvGrpSpPr>
        <p:grpSpPr>
          <a:xfrm>
            <a:off x="5985050" y="3807219"/>
            <a:ext cx="192814" cy="192814"/>
            <a:chOff x="1007974" y="1824990"/>
            <a:chExt cx="192814" cy="192814"/>
          </a:xfrm>
        </p:grpSpPr>
        <p:sp>
          <p:nvSpPr>
            <p:cNvPr id="27" name="椭圆 26">
              <a:extLst>
                <a:ext uri="{FF2B5EF4-FFF2-40B4-BE49-F238E27FC236}">
                  <a16:creationId xmlns:a16="http://schemas.microsoft.com/office/drawing/2014/main" id="{F0CECC04-A07F-2589-53C8-E5B44877C2D2}"/>
                </a:ext>
              </a:extLst>
            </p:cNvPr>
            <p:cNvSpPr/>
            <p:nvPr/>
          </p:nvSpPr>
          <p:spPr>
            <a:xfrm>
              <a:off x="1007974" y="1824990"/>
              <a:ext cx="192814" cy="192814"/>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8649EED9-176D-E041-0AE4-DCB8892CBE91}"/>
                </a:ext>
              </a:extLst>
            </p:cNvPr>
            <p:cNvSpPr/>
            <p:nvPr/>
          </p:nvSpPr>
          <p:spPr>
            <a:xfrm>
              <a:off x="1058789" y="1875805"/>
              <a:ext cx="91184" cy="911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DECD1F0F-F88E-E7E3-44E4-26F9644D3A05}"/>
              </a:ext>
            </a:extLst>
          </p:cNvPr>
          <p:cNvGrpSpPr/>
          <p:nvPr/>
        </p:nvGrpSpPr>
        <p:grpSpPr>
          <a:xfrm>
            <a:off x="8705672" y="3807219"/>
            <a:ext cx="192814" cy="192814"/>
            <a:chOff x="1007974" y="1824990"/>
            <a:chExt cx="192814" cy="192814"/>
          </a:xfrm>
        </p:grpSpPr>
        <p:sp>
          <p:nvSpPr>
            <p:cNvPr id="30" name="椭圆 29">
              <a:extLst>
                <a:ext uri="{FF2B5EF4-FFF2-40B4-BE49-F238E27FC236}">
                  <a16:creationId xmlns:a16="http://schemas.microsoft.com/office/drawing/2014/main" id="{F799B49E-2B0F-AE4A-CAE6-72160A0A4122}"/>
                </a:ext>
              </a:extLst>
            </p:cNvPr>
            <p:cNvSpPr/>
            <p:nvPr/>
          </p:nvSpPr>
          <p:spPr>
            <a:xfrm>
              <a:off x="1007974" y="1824990"/>
              <a:ext cx="192814" cy="192814"/>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97E4603D-C7A2-3B9E-C056-45798228B919}"/>
                </a:ext>
              </a:extLst>
            </p:cNvPr>
            <p:cNvSpPr/>
            <p:nvPr/>
          </p:nvSpPr>
          <p:spPr>
            <a:xfrm>
              <a:off x="1058789" y="1875805"/>
              <a:ext cx="91184" cy="911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a:extLst>
              <a:ext uri="{FF2B5EF4-FFF2-40B4-BE49-F238E27FC236}">
                <a16:creationId xmlns:a16="http://schemas.microsoft.com/office/drawing/2014/main" id="{FE177AC5-49AC-FC81-093A-7D8C06A24206}"/>
              </a:ext>
            </a:extLst>
          </p:cNvPr>
          <p:cNvSpPr txBox="1"/>
          <p:nvPr/>
        </p:nvSpPr>
        <p:spPr>
          <a:xfrm>
            <a:off x="5964553" y="4341201"/>
            <a:ext cx="2073777" cy="1608325"/>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请根据需求输入相应内容请根据需求输入相应内容请根据需求输入相应内容请根据需求输入相应内容</a:t>
            </a:r>
          </a:p>
        </p:txBody>
      </p:sp>
      <p:sp>
        <p:nvSpPr>
          <p:cNvPr id="33" name="文本框 32">
            <a:extLst>
              <a:ext uri="{FF2B5EF4-FFF2-40B4-BE49-F238E27FC236}">
                <a16:creationId xmlns:a16="http://schemas.microsoft.com/office/drawing/2014/main" id="{51FD3D2E-FFCC-6857-76A7-BE6B0FEB1D29}"/>
              </a:ext>
            </a:extLst>
          </p:cNvPr>
          <p:cNvSpPr txBox="1"/>
          <p:nvPr/>
        </p:nvSpPr>
        <p:spPr>
          <a:xfrm>
            <a:off x="8705672" y="4341201"/>
            <a:ext cx="2073777" cy="1608325"/>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请根据需求输入相应内容请根据需求输入相应内容请根据需求输入相应内容请根据需求输入相应内容</a:t>
            </a:r>
          </a:p>
        </p:txBody>
      </p:sp>
      <p:sp>
        <p:nvSpPr>
          <p:cNvPr id="34" name="直角三角形 33">
            <a:extLst>
              <a:ext uri="{FF2B5EF4-FFF2-40B4-BE49-F238E27FC236}">
                <a16:creationId xmlns:a16="http://schemas.microsoft.com/office/drawing/2014/main" id="{C7E37C5A-5AA0-94FA-6A37-E91E0477E74C}"/>
              </a:ext>
            </a:extLst>
          </p:cNvPr>
          <p:cNvSpPr/>
          <p:nvPr/>
        </p:nvSpPr>
        <p:spPr>
          <a:xfrm>
            <a:off x="11027520" y="3807219"/>
            <a:ext cx="540593" cy="12442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组合 7">
            <a:extLst>
              <a:ext uri="{FF2B5EF4-FFF2-40B4-BE49-F238E27FC236}">
                <a16:creationId xmlns:a16="http://schemas.microsoft.com/office/drawing/2014/main" id="{474AEDF0-83F0-D841-9519-6B6BCCCD0ECC}"/>
              </a:ext>
            </a:extLst>
          </p:cNvPr>
          <p:cNvGrpSpPr/>
          <p:nvPr/>
        </p:nvGrpSpPr>
        <p:grpSpPr>
          <a:xfrm rot="548791">
            <a:off x="10264253" y="601370"/>
            <a:ext cx="902863" cy="2533197"/>
            <a:chOff x="10069668" y="3258114"/>
            <a:chExt cx="938840" cy="2634139"/>
          </a:xfrm>
        </p:grpSpPr>
        <p:grpSp>
          <p:nvGrpSpPr>
            <p:cNvPr id="12" name="组合 11">
              <a:extLst>
                <a:ext uri="{FF2B5EF4-FFF2-40B4-BE49-F238E27FC236}">
                  <a16:creationId xmlns:a16="http://schemas.microsoft.com/office/drawing/2014/main" id="{F6D5DC53-6F61-BE05-7528-EFFA4454DA56}"/>
                </a:ext>
              </a:extLst>
            </p:cNvPr>
            <p:cNvGrpSpPr/>
            <p:nvPr/>
          </p:nvGrpSpPr>
          <p:grpSpPr>
            <a:xfrm>
              <a:off x="10177818" y="3258114"/>
              <a:ext cx="830690" cy="1866766"/>
              <a:chOff x="11124516" y="494690"/>
              <a:chExt cx="830690" cy="1866766"/>
            </a:xfrm>
          </p:grpSpPr>
          <p:sp>
            <p:nvSpPr>
              <p:cNvPr id="52" name="任意多边形: 形状 51">
                <a:extLst>
                  <a:ext uri="{FF2B5EF4-FFF2-40B4-BE49-F238E27FC236}">
                    <a16:creationId xmlns:a16="http://schemas.microsoft.com/office/drawing/2014/main" id="{A121FC2C-7B53-138B-FB0E-2E93A0E9844D}"/>
                  </a:ext>
                </a:extLst>
              </p:cNvPr>
              <p:cNvSpPr/>
              <p:nvPr/>
            </p:nvSpPr>
            <p:spPr>
              <a:xfrm>
                <a:off x="11478368" y="1390729"/>
                <a:ext cx="18000" cy="970727"/>
              </a:xfrm>
              <a:custGeom>
                <a:avLst/>
                <a:gdLst>
                  <a:gd name="connsiteX0" fmla="*/ 0 w 9429"/>
                  <a:gd name="connsiteY0" fmla="*/ 0 h 919353"/>
                  <a:gd name="connsiteX1" fmla="*/ 9430 w 9429"/>
                  <a:gd name="connsiteY1" fmla="*/ 0 h 919353"/>
                  <a:gd name="connsiteX2" fmla="*/ 9430 w 9429"/>
                  <a:gd name="connsiteY2" fmla="*/ 919353 h 919353"/>
                  <a:gd name="connsiteX3" fmla="*/ 0 w 9429"/>
                  <a:gd name="connsiteY3" fmla="*/ 919353 h 919353"/>
                </a:gdLst>
                <a:ahLst/>
                <a:cxnLst>
                  <a:cxn ang="0">
                    <a:pos x="connsiteX0" y="connsiteY0"/>
                  </a:cxn>
                  <a:cxn ang="0">
                    <a:pos x="connsiteX1" y="connsiteY1"/>
                  </a:cxn>
                  <a:cxn ang="0">
                    <a:pos x="connsiteX2" y="connsiteY2"/>
                  </a:cxn>
                  <a:cxn ang="0">
                    <a:pos x="connsiteX3" y="connsiteY3"/>
                  </a:cxn>
                </a:cxnLst>
                <a:rect l="l" t="t" r="r" b="b"/>
                <a:pathLst>
                  <a:path w="9429" h="919353">
                    <a:moveTo>
                      <a:pt x="0" y="0"/>
                    </a:moveTo>
                    <a:lnTo>
                      <a:pt x="9430" y="0"/>
                    </a:lnTo>
                    <a:lnTo>
                      <a:pt x="9430" y="919353"/>
                    </a:lnTo>
                    <a:lnTo>
                      <a:pt x="0" y="919353"/>
                    </a:lnTo>
                    <a:close/>
                  </a:path>
                </a:pathLst>
              </a:custGeom>
              <a:solidFill>
                <a:srgbClr val="A5A5A5"/>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8DACC9E1-85F2-6C39-F41B-4E5C73873733}"/>
                  </a:ext>
                </a:extLst>
              </p:cNvPr>
              <p:cNvSpPr/>
              <p:nvPr/>
            </p:nvSpPr>
            <p:spPr>
              <a:xfrm rot="16495800">
                <a:off x="11003987" y="615219"/>
                <a:ext cx="1071747" cy="830690"/>
              </a:xfrm>
              <a:custGeom>
                <a:avLst/>
                <a:gdLst>
                  <a:gd name="connsiteX0" fmla="*/ 525970 w 525970"/>
                  <a:gd name="connsiteY0" fmla="*/ 203835 h 407669"/>
                  <a:gd name="connsiteX1" fmla="*/ 262985 w 525970"/>
                  <a:gd name="connsiteY1" fmla="*/ 407670 h 407669"/>
                  <a:gd name="connsiteX2" fmla="*/ 0 w 525970"/>
                  <a:gd name="connsiteY2" fmla="*/ 203835 h 407669"/>
                  <a:gd name="connsiteX3" fmla="*/ 262985 w 525970"/>
                  <a:gd name="connsiteY3" fmla="*/ 0 h 407669"/>
                  <a:gd name="connsiteX4" fmla="*/ 525970 w 525970"/>
                  <a:gd name="connsiteY4" fmla="*/ 203835 h 40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970" h="407669">
                    <a:moveTo>
                      <a:pt x="525970" y="203835"/>
                    </a:moveTo>
                    <a:cubicBezTo>
                      <a:pt x="525970" y="316410"/>
                      <a:pt x="408228" y="407670"/>
                      <a:pt x="262985" y="407670"/>
                    </a:cubicBezTo>
                    <a:cubicBezTo>
                      <a:pt x="117742" y="407670"/>
                      <a:pt x="0" y="316410"/>
                      <a:pt x="0" y="203835"/>
                    </a:cubicBezTo>
                    <a:cubicBezTo>
                      <a:pt x="0" y="91260"/>
                      <a:pt x="117742" y="0"/>
                      <a:pt x="262985" y="0"/>
                    </a:cubicBezTo>
                    <a:cubicBezTo>
                      <a:pt x="408228" y="0"/>
                      <a:pt x="525970" y="91260"/>
                      <a:pt x="525970" y="203835"/>
                    </a:cubicBezTo>
                    <a:close/>
                  </a:path>
                </a:pathLst>
              </a:custGeom>
              <a:solidFill>
                <a:schemeClr val="accent2"/>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2D04575F-383A-6C40-4619-6513DAACA089}"/>
                  </a:ext>
                </a:extLst>
              </p:cNvPr>
              <p:cNvSpPr/>
              <p:nvPr/>
            </p:nvSpPr>
            <p:spPr>
              <a:xfrm rot="18180600">
                <a:off x="11301057" y="623983"/>
                <a:ext cx="327617" cy="253864"/>
              </a:xfrm>
              <a:custGeom>
                <a:avLst/>
                <a:gdLst>
                  <a:gd name="connsiteX0" fmla="*/ 160782 w 160781"/>
                  <a:gd name="connsiteY0" fmla="*/ 62293 h 124586"/>
                  <a:gd name="connsiteX1" fmla="*/ 80391 w 160781"/>
                  <a:gd name="connsiteY1" fmla="*/ 124587 h 124586"/>
                  <a:gd name="connsiteX2" fmla="*/ 0 w 160781"/>
                  <a:gd name="connsiteY2" fmla="*/ 62293 h 124586"/>
                  <a:gd name="connsiteX3" fmla="*/ 80391 w 160781"/>
                  <a:gd name="connsiteY3" fmla="*/ 0 h 124586"/>
                  <a:gd name="connsiteX4" fmla="*/ 160782 w 160781"/>
                  <a:gd name="connsiteY4" fmla="*/ 62293 h 124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781" h="124586">
                    <a:moveTo>
                      <a:pt x="160782" y="62293"/>
                    </a:moveTo>
                    <a:cubicBezTo>
                      <a:pt x="160782" y="96697"/>
                      <a:pt x="124790" y="124587"/>
                      <a:pt x="80391" y="124587"/>
                    </a:cubicBezTo>
                    <a:cubicBezTo>
                      <a:pt x="35992" y="124587"/>
                      <a:pt x="0" y="96697"/>
                      <a:pt x="0" y="62293"/>
                    </a:cubicBezTo>
                    <a:cubicBezTo>
                      <a:pt x="0" y="27890"/>
                      <a:pt x="35992" y="0"/>
                      <a:pt x="80391" y="0"/>
                    </a:cubicBezTo>
                    <a:cubicBezTo>
                      <a:pt x="124790" y="0"/>
                      <a:pt x="160782" y="27890"/>
                      <a:pt x="160782" y="62293"/>
                    </a:cubicBezTo>
                    <a:close/>
                  </a:path>
                </a:pathLst>
              </a:custGeom>
              <a:solidFill>
                <a:srgbClr val="FFFFFF">
                  <a:alpha val="30000"/>
                </a:srgbClr>
              </a:solidFill>
              <a:ln w="9525" cap="flat">
                <a:noFill/>
                <a:prstDash val="solid"/>
                <a:miter/>
              </a:ln>
            </p:spPr>
            <p:txBody>
              <a:bodyPr rtlCol="0" anchor="ctr"/>
              <a:lstStyle/>
              <a:p>
                <a:endParaRPr lang="zh-CN" altLang="en-US"/>
              </a:p>
            </p:txBody>
          </p:sp>
        </p:grpSp>
        <p:grpSp>
          <p:nvGrpSpPr>
            <p:cNvPr id="13" name="组合 12">
              <a:extLst>
                <a:ext uri="{FF2B5EF4-FFF2-40B4-BE49-F238E27FC236}">
                  <a16:creationId xmlns:a16="http://schemas.microsoft.com/office/drawing/2014/main" id="{9590830C-0F45-350B-EDBC-477E1E86D07B}"/>
                </a:ext>
              </a:extLst>
            </p:cNvPr>
            <p:cNvGrpSpPr/>
            <p:nvPr/>
          </p:nvGrpSpPr>
          <p:grpSpPr>
            <a:xfrm rot="563586">
              <a:off x="10069668" y="4939378"/>
              <a:ext cx="831336" cy="952875"/>
              <a:chOff x="9784751" y="-3873074"/>
              <a:chExt cx="1615452" cy="1851626"/>
            </a:xfrm>
          </p:grpSpPr>
          <p:sp>
            <p:nvSpPr>
              <p:cNvPr id="14" name="任意多边形: 形状 13">
                <a:extLst>
                  <a:ext uri="{FF2B5EF4-FFF2-40B4-BE49-F238E27FC236}">
                    <a16:creationId xmlns:a16="http://schemas.microsoft.com/office/drawing/2014/main" id="{8D7F8809-8656-A55D-0E52-C3D83FA228F6}"/>
                  </a:ext>
                </a:extLst>
              </p:cNvPr>
              <p:cNvSpPr/>
              <p:nvPr/>
            </p:nvSpPr>
            <p:spPr>
              <a:xfrm>
                <a:off x="9872641" y="-3251873"/>
                <a:ext cx="1439681" cy="1226232"/>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9F629119-CF12-2CD7-866B-44018BA91A57}"/>
                  </a:ext>
                </a:extLst>
              </p:cNvPr>
              <p:cNvSpPr/>
              <p:nvPr/>
            </p:nvSpPr>
            <p:spPr>
              <a:xfrm>
                <a:off x="9868456" y="-3256057"/>
                <a:ext cx="1448041" cy="1234609"/>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779FC45-3551-8653-F2EF-A1B24AB536CB}"/>
                  </a:ext>
                </a:extLst>
              </p:cNvPr>
              <p:cNvSpPr/>
              <p:nvPr/>
            </p:nvSpPr>
            <p:spPr>
              <a:xfrm>
                <a:off x="10412522" y="-3013319"/>
                <a:ext cx="359919" cy="987687"/>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BA5C288F-AF05-F79A-97D6-BCC49034CFA1}"/>
                  </a:ext>
                </a:extLst>
              </p:cNvPr>
              <p:cNvSpPr/>
              <p:nvPr/>
            </p:nvSpPr>
            <p:spPr>
              <a:xfrm>
                <a:off x="10412522" y="-3013319"/>
                <a:ext cx="359919" cy="987687"/>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1"/>
              </a:solidFill>
              <a:ln w="8833"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6E6F7063-76F4-E95B-52DF-E61371A3B811}"/>
                  </a:ext>
                </a:extLst>
              </p:cNvPr>
              <p:cNvSpPr/>
              <p:nvPr/>
            </p:nvSpPr>
            <p:spPr>
              <a:xfrm>
                <a:off x="9876825" y="-3161891"/>
                <a:ext cx="1435496" cy="290858"/>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8426FF93-315D-5D03-1F58-EF4D3F2D7F28}"/>
                  </a:ext>
                </a:extLst>
              </p:cNvPr>
              <p:cNvSpPr/>
              <p:nvPr/>
            </p:nvSpPr>
            <p:spPr>
              <a:xfrm>
                <a:off x="9788935" y="-3364868"/>
                <a:ext cx="1607083" cy="351549"/>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4065473D-8BD7-128B-CB3E-9D733FB0914F}"/>
                  </a:ext>
                </a:extLst>
              </p:cNvPr>
              <p:cNvSpPr/>
              <p:nvPr/>
            </p:nvSpPr>
            <p:spPr>
              <a:xfrm>
                <a:off x="9784751" y="-3369053"/>
                <a:ext cx="1615452" cy="35991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DDCC7CBD-0CDA-BD35-83EF-DEE0BDA5CC1F}"/>
                  </a:ext>
                </a:extLst>
              </p:cNvPr>
              <p:cNvSpPr/>
              <p:nvPr/>
            </p:nvSpPr>
            <p:spPr>
              <a:xfrm>
                <a:off x="10412522" y="-3398352"/>
                <a:ext cx="359919" cy="380844"/>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1"/>
              </a:solidFill>
              <a:ln w="8833"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D3DD27EB-43BF-9DDC-0C4D-5B0B3887BB93}"/>
                  </a:ext>
                </a:extLst>
              </p:cNvPr>
              <p:cNvSpPr/>
              <p:nvPr/>
            </p:nvSpPr>
            <p:spPr>
              <a:xfrm>
                <a:off x="10177173" y="-3873074"/>
                <a:ext cx="420468" cy="510015"/>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1"/>
              </a:solidFill>
              <a:ln w="8833"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ACC05ECE-5046-C049-7662-47552D2F04DE}"/>
                  </a:ext>
                </a:extLst>
              </p:cNvPr>
              <p:cNvSpPr/>
              <p:nvPr/>
            </p:nvSpPr>
            <p:spPr>
              <a:xfrm>
                <a:off x="10553835" y="-3873074"/>
                <a:ext cx="420465" cy="510015"/>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1"/>
              </a:solidFill>
              <a:ln w="8833"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092DD243-8DCE-8A96-1CE8-45332803BF31}"/>
                  </a:ext>
                </a:extLst>
              </p:cNvPr>
              <p:cNvSpPr/>
              <p:nvPr/>
            </p:nvSpPr>
            <p:spPr>
              <a:xfrm>
                <a:off x="10303704" y="-3699677"/>
                <a:ext cx="75332" cy="75332"/>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F48B3E5D-BB29-3195-8A02-2F8ADD42DD83}"/>
                  </a:ext>
                </a:extLst>
              </p:cNvPr>
              <p:cNvSpPr/>
              <p:nvPr/>
            </p:nvSpPr>
            <p:spPr>
              <a:xfrm>
                <a:off x="10529704" y="-3318838"/>
                <a:ext cx="75332" cy="75332"/>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F0857B21-CB55-DEF5-6AF0-2E279AA44443}"/>
                  </a:ext>
                </a:extLst>
              </p:cNvPr>
              <p:cNvSpPr/>
              <p:nvPr/>
            </p:nvSpPr>
            <p:spPr>
              <a:xfrm>
                <a:off x="10529704" y="-2494367"/>
                <a:ext cx="75332" cy="75332"/>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6C8F356C-EA87-8467-5BA9-58858A41EAF3}"/>
                  </a:ext>
                </a:extLst>
              </p:cNvPr>
              <p:cNvSpPr/>
              <p:nvPr/>
            </p:nvSpPr>
            <p:spPr>
              <a:xfrm>
                <a:off x="10416702" y="-3549019"/>
                <a:ext cx="50221" cy="502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FA938B58-0DFD-DE44-6926-96CD17ED02CC}"/>
                  </a:ext>
                </a:extLst>
              </p:cNvPr>
              <p:cNvSpPr/>
              <p:nvPr/>
            </p:nvSpPr>
            <p:spPr>
              <a:xfrm>
                <a:off x="10793366" y="-3762457"/>
                <a:ext cx="50221" cy="502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66642E79-5018-0DEB-EC5F-D0CC516520C5}"/>
                  </a:ext>
                </a:extLst>
              </p:cNvPr>
              <p:cNvSpPr/>
              <p:nvPr/>
            </p:nvSpPr>
            <p:spPr>
              <a:xfrm>
                <a:off x="10630149" y="-3172356"/>
                <a:ext cx="50221" cy="502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242DF9E2-F4D8-14A9-15E4-AFEB0DF4C541}"/>
                  </a:ext>
                </a:extLst>
              </p:cNvPr>
              <p:cNvSpPr/>
              <p:nvPr/>
            </p:nvSpPr>
            <p:spPr>
              <a:xfrm>
                <a:off x="10479485" y="-2845922"/>
                <a:ext cx="50221" cy="502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0E9F2826-2DBC-8BBE-4D29-FB079AD9C8BA}"/>
                  </a:ext>
                </a:extLst>
              </p:cNvPr>
              <p:cNvSpPr/>
              <p:nvPr/>
            </p:nvSpPr>
            <p:spPr>
              <a:xfrm>
                <a:off x="10609218" y="-2732918"/>
                <a:ext cx="50221" cy="502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4272A613-5369-746B-520D-A090B74A703B}"/>
                  </a:ext>
                </a:extLst>
              </p:cNvPr>
              <p:cNvSpPr/>
              <p:nvPr/>
            </p:nvSpPr>
            <p:spPr>
              <a:xfrm>
                <a:off x="10579927" y="-2260004"/>
                <a:ext cx="50221" cy="502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3867074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500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sp>
        <p:nvSpPr>
          <p:cNvPr id="2" name="矩形: 单圆角 1">
            <a:extLst>
              <a:ext uri="{FF2B5EF4-FFF2-40B4-BE49-F238E27FC236}">
                <a16:creationId xmlns:a16="http://schemas.microsoft.com/office/drawing/2014/main" id="{D64590A2-3514-6965-54D2-9C71532B4B2A}"/>
              </a:ext>
            </a:extLst>
          </p:cNvPr>
          <p:cNvSpPr/>
          <p:nvPr/>
        </p:nvSpPr>
        <p:spPr>
          <a:xfrm flipV="1">
            <a:off x="709232" y="451413"/>
            <a:ext cx="1841520" cy="675957"/>
          </a:xfrm>
          <a:prstGeom prst="round1Rect">
            <a:avLst>
              <a:gd name="adj" fmla="val 3379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单圆角 2">
            <a:extLst>
              <a:ext uri="{FF2B5EF4-FFF2-40B4-BE49-F238E27FC236}">
                <a16:creationId xmlns:a16="http://schemas.microsoft.com/office/drawing/2014/main" id="{C1DEA2B3-F764-57B6-68B4-35E03609B575}"/>
              </a:ext>
            </a:extLst>
          </p:cNvPr>
          <p:cNvSpPr/>
          <p:nvPr/>
        </p:nvSpPr>
        <p:spPr>
          <a:xfrm flipV="1">
            <a:off x="623888" y="451413"/>
            <a:ext cx="1841520" cy="675957"/>
          </a:xfrm>
          <a:prstGeom prst="round1Rect">
            <a:avLst>
              <a:gd name="adj" fmla="val 3379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BB91B273-0AFF-FCFA-E131-9E7DCC4E6E4C}"/>
              </a:ext>
            </a:extLst>
          </p:cNvPr>
          <p:cNvSpPr txBox="1"/>
          <p:nvPr/>
        </p:nvSpPr>
        <p:spPr>
          <a:xfrm>
            <a:off x="759788" y="497003"/>
            <a:ext cx="1569720" cy="584775"/>
          </a:xfrm>
          <a:prstGeom prst="rect">
            <a:avLst/>
          </a:prstGeom>
          <a:noFill/>
        </p:spPr>
        <p:txBody>
          <a:bodyPr wrap="square" rtlCol="0">
            <a:spAutoFit/>
          </a:bodyPr>
          <a:lstStyle>
            <a:defPPr>
              <a:defRPr lang="zh-CN"/>
            </a:defPPr>
            <a:lvl1pPr>
              <a:defRPr sz="3200">
                <a:solidFill>
                  <a:schemeClr val="tx1">
                    <a:lumMod val="85000"/>
                    <a:lumOff val="15000"/>
                  </a:schemeClr>
                </a:solidFill>
                <a:latin typeface="得意黑" pitchFamily="2" charset="-122"/>
                <a:ea typeface="得意黑" pitchFamily="2" charset="-122"/>
              </a:defRPr>
            </a:lvl1pPr>
          </a:lstStyle>
          <a:p>
            <a:r>
              <a:rPr lang="zh-CN" altLang="en-US" dirty="0">
                <a:solidFill>
                  <a:schemeClr val="bg1"/>
                </a:solidFill>
                <a:latin typeface="+mj-ea"/>
                <a:ea typeface="+mj-ea"/>
              </a:rPr>
              <a:t>活动流程</a:t>
            </a:r>
          </a:p>
        </p:txBody>
      </p:sp>
      <p:grpSp>
        <p:nvGrpSpPr>
          <p:cNvPr id="5" name="组合 4">
            <a:extLst>
              <a:ext uri="{FF2B5EF4-FFF2-40B4-BE49-F238E27FC236}">
                <a16:creationId xmlns:a16="http://schemas.microsoft.com/office/drawing/2014/main" id="{298E3693-A2BB-E3BF-3EB0-5C9BFAF92DA7}"/>
              </a:ext>
            </a:extLst>
          </p:cNvPr>
          <p:cNvGrpSpPr/>
          <p:nvPr/>
        </p:nvGrpSpPr>
        <p:grpSpPr>
          <a:xfrm>
            <a:off x="0" y="6104534"/>
            <a:ext cx="12192000" cy="753466"/>
            <a:chOff x="0" y="6104534"/>
            <a:chExt cx="12192000" cy="753466"/>
          </a:xfrm>
        </p:grpSpPr>
        <p:sp>
          <p:nvSpPr>
            <p:cNvPr id="6" name="任意多边形: 形状 5">
              <a:extLst>
                <a:ext uri="{FF2B5EF4-FFF2-40B4-BE49-F238E27FC236}">
                  <a16:creationId xmlns:a16="http://schemas.microsoft.com/office/drawing/2014/main" id="{BF92065E-0A4E-C740-622C-01C03520A372}"/>
                </a:ext>
              </a:extLst>
            </p:cNvPr>
            <p:cNvSpPr/>
            <p:nvPr/>
          </p:nvSpPr>
          <p:spPr>
            <a:xfrm flipH="1">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585135 w 12192000"/>
                <a:gd name="connsiteY8" fmla="*/ 513360 h 753466"/>
                <a:gd name="connsiteX9" fmla="*/ 12148447 w 12192000"/>
                <a:gd name="connsiteY9" fmla="*/ 5284 h 753466"/>
                <a:gd name="connsiteX10" fmla="*/ 12192000 w 12192000"/>
                <a:gd name="connsiteY10" fmla="*/ 0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204048 w 12192000"/>
                <a:gd name="connsiteY7" fmla="*/ 312765 h 753466"/>
                <a:gd name="connsiteX8" fmla="*/ 9585135 w 12192000"/>
                <a:gd name="connsiteY8" fmla="*/ 513360 h 753466"/>
                <a:gd name="connsiteX9" fmla="*/ 12148447 w 12192000"/>
                <a:gd name="connsiteY9" fmla="*/ 5284 h 753466"/>
                <a:gd name="connsiteX10" fmla="*/ 12192000 w 12192000"/>
                <a:gd name="connsiteY10" fmla="*/ 0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67602" y="570963"/>
                    <a:pt x="4783015" y="577620"/>
                  </a:cubicBezTo>
                  <a:cubicBezTo>
                    <a:pt x="5698428" y="584277"/>
                    <a:pt x="6422510" y="297134"/>
                    <a:pt x="7204048" y="312765"/>
                  </a:cubicBezTo>
                  <a:cubicBezTo>
                    <a:pt x="7985587" y="328396"/>
                    <a:pt x="8717627" y="536806"/>
                    <a:pt x="9585135" y="513360"/>
                  </a:cubicBezTo>
                  <a:cubicBezTo>
                    <a:pt x="10398424" y="491380"/>
                    <a:pt x="11535004" y="105400"/>
                    <a:pt x="12148447" y="5284"/>
                  </a:cubicBezTo>
                  <a:lnTo>
                    <a:pt x="12192000" y="0"/>
                  </a:lnTo>
                  <a:close/>
                </a:path>
              </a:pathLst>
            </a:cu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5D9A7D3F-30E5-7071-ECD2-1C0CAF5F0FE3}"/>
                </a:ext>
              </a:extLst>
            </p:cNvPr>
            <p:cNvSpPr/>
            <p:nvPr/>
          </p:nvSpPr>
          <p:spPr>
            <a:xfrm>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92061" y="601066"/>
                    <a:pt x="4783015" y="577620"/>
                  </a:cubicBezTo>
                  <a:cubicBezTo>
                    <a:pt x="5673970" y="554174"/>
                    <a:pt x="6275754" y="116512"/>
                    <a:pt x="7057292" y="132143"/>
                  </a:cubicBezTo>
                  <a:cubicBezTo>
                    <a:pt x="7838831" y="147774"/>
                    <a:pt x="8604738" y="694850"/>
                    <a:pt x="9472246" y="671404"/>
                  </a:cubicBezTo>
                  <a:cubicBezTo>
                    <a:pt x="10285535" y="649424"/>
                    <a:pt x="11535004" y="105400"/>
                    <a:pt x="12148447" y="5284"/>
                  </a:cubicBezTo>
                  <a:close/>
                </a:path>
              </a:pathLst>
            </a:cu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a:extLst>
              <a:ext uri="{FF2B5EF4-FFF2-40B4-BE49-F238E27FC236}">
                <a16:creationId xmlns:a16="http://schemas.microsoft.com/office/drawing/2014/main" id="{64EA1B0E-DE48-2DDB-B7E2-8C311A4F240B}"/>
              </a:ext>
            </a:extLst>
          </p:cNvPr>
          <p:cNvSpPr/>
          <p:nvPr/>
        </p:nvSpPr>
        <p:spPr>
          <a:xfrm>
            <a:off x="623887" y="1423686"/>
            <a:ext cx="2073013" cy="4247909"/>
          </a:xfrm>
          <a:prstGeom prst="rect">
            <a:avLst/>
          </a:prstGeom>
          <a:gradFill flip="none" rotWithShape="1">
            <a:gsLst>
              <a:gs pos="15000">
                <a:srgbClr val="F7FFFD"/>
              </a:gs>
              <a:gs pos="85000">
                <a:srgbClr val="F7FFFD"/>
              </a:gs>
              <a:gs pos="0">
                <a:schemeClr val="accent1">
                  <a:lumMod val="2000"/>
                  <a:lumOff val="98000"/>
                  <a:alpha val="0"/>
                </a:schemeClr>
              </a:gs>
              <a:gs pos="100000">
                <a:schemeClr val="accent1">
                  <a:lumMod val="2000"/>
                  <a:lumOff val="98000"/>
                  <a:alpha val="0"/>
                </a:schemeClr>
              </a:gs>
            </a:gsLst>
            <a:lin ang="5400000" scaled="1"/>
            <a:tileRect/>
          </a:gradFill>
          <a:ln>
            <a:gradFill>
              <a:gsLst>
                <a:gs pos="69000">
                  <a:schemeClr val="accent1">
                    <a:alpha val="60000"/>
                  </a:schemeClr>
                </a:gs>
                <a:gs pos="0">
                  <a:schemeClr val="accent1">
                    <a:alpha val="0"/>
                  </a:schemeClr>
                </a:gs>
                <a:gs pos="33000">
                  <a:schemeClr val="accent1">
                    <a:alpha val="60000"/>
                  </a:schemeClr>
                </a:gs>
                <a:gs pos="100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48282359-BC6A-9601-8427-10C8E14E52EF}"/>
              </a:ext>
            </a:extLst>
          </p:cNvPr>
          <p:cNvSpPr/>
          <p:nvPr/>
        </p:nvSpPr>
        <p:spPr>
          <a:xfrm>
            <a:off x="2841690" y="1423686"/>
            <a:ext cx="2073013" cy="4247909"/>
          </a:xfrm>
          <a:prstGeom prst="rect">
            <a:avLst/>
          </a:prstGeom>
          <a:gradFill flip="none" rotWithShape="1">
            <a:gsLst>
              <a:gs pos="15000">
                <a:srgbClr val="F7FFFD"/>
              </a:gs>
              <a:gs pos="85000">
                <a:srgbClr val="F7FFFD"/>
              </a:gs>
              <a:gs pos="0">
                <a:schemeClr val="accent1">
                  <a:lumMod val="2000"/>
                  <a:lumOff val="98000"/>
                  <a:alpha val="0"/>
                </a:schemeClr>
              </a:gs>
              <a:gs pos="100000">
                <a:schemeClr val="accent1">
                  <a:lumMod val="2000"/>
                  <a:lumOff val="98000"/>
                  <a:alpha val="0"/>
                </a:schemeClr>
              </a:gs>
            </a:gsLst>
            <a:lin ang="5400000" scaled="1"/>
            <a:tileRect/>
          </a:gradFill>
          <a:ln>
            <a:gradFill>
              <a:gsLst>
                <a:gs pos="69000">
                  <a:schemeClr val="accent1">
                    <a:alpha val="60000"/>
                  </a:schemeClr>
                </a:gs>
                <a:gs pos="0">
                  <a:schemeClr val="accent1">
                    <a:alpha val="0"/>
                  </a:schemeClr>
                </a:gs>
                <a:gs pos="33000">
                  <a:schemeClr val="accent1">
                    <a:alpha val="60000"/>
                  </a:schemeClr>
                </a:gs>
                <a:gs pos="100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7DF98E28-B216-B26C-D5AF-D96E70ED3CCF}"/>
              </a:ext>
            </a:extLst>
          </p:cNvPr>
          <p:cNvSpPr/>
          <p:nvPr/>
        </p:nvSpPr>
        <p:spPr>
          <a:xfrm>
            <a:off x="5059493" y="1423686"/>
            <a:ext cx="2073013" cy="4247909"/>
          </a:xfrm>
          <a:prstGeom prst="rect">
            <a:avLst/>
          </a:prstGeom>
          <a:gradFill flip="none" rotWithShape="1">
            <a:gsLst>
              <a:gs pos="15000">
                <a:srgbClr val="F7FFFD"/>
              </a:gs>
              <a:gs pos="85000">
                <a:srgbClr val="F7FFFD"/>
              </a:gs>
              <a:gs pos="0">
                <a:schemeClr val="accent1">
                  <a:lumMod val="2000"/>
                  <a:lumOff val="98000"/>
                  <a:alpha val="0"/>
                </a:schemeClr>
              </a:gs>
              <a:gs pos="100000">
                <a:schemeClr val="accent1">
                  <a:lumMod val="2000"/>
                  <a:lumOff val="98000"/>
                  <a:alpha val="0"/>
                </a:schemeClr>
              </a:gs>
            </a:gsLst>
            <a:lin ang="5400000" scaled="1"/>
            <a:tileRect/>
          </a:gradFill>
          <a:ln>
            <a:gradFill>
              <a:gsLst>
                <a:gs pos="69000">
                  <a:schemeClr val="accent1">
                    <a:alpha val="60000"/>
                  </a:schemeClr>
                </a:gs>
                <a:gs pos="0">
                  <a:schemeClr val="accent1">
                    <a:alpha val="0"/>
                  </a:schemeClr>
                </a:gs>
                <a:gs pos="33000">
                  <a:schemeClr val="accent1">
                    <a:alpha val="60000"/>
                  </a:schemeClr>
                </a:gs>
                <a:gs pos="100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0BD8AB92-4D66-4D15-DE51-0BD16285F8C1}"/>
              </a:ext>
            </a:extLst>
          </p:cNvPr>
          <p:cNvSpPr/>
          <p:nvPr/>
        </p:nvSpPr>
        <p:spPr>
          <a:xfrm>
            <a:off x="7277296" y="1423686"/>
            <a:ext cx="2073013" cy="4247909"/>
          </a:xfrm>
          <a:prstGeom prst="rect">
            <a:avLst/>
          </a:prstGeom>
          <a:gradFill flip="none" rotWithShape="1">
            <a:gsLst>
              <a:gs pos="15000">
                <a:srgbClr val="F7FFFD"/>
              </a:gs>
              <a:gs pos="85000">
                <a:srgbClr val="F7FFFD"/>
              </a:gs>
              <a:gs pos="0">
                <a:schemeClr val="accent1">
                  <a:lumMod val="2000"/>
                  <a:lumOff val="98000"/>
                  <a:alpha val="0"/>
                </a:schemeClr>
              </a:gs>
              <a:gs pos="100000">
                <a:schemeClr val="accent1">
                  <a:lumMod val="2000"/>
                  <a:lumOff val="98000"/>
                  <a:alpha val="0"/>
                </a:schemeClr>
              </a:gs>
            </a:gsLst>
            <a:lin ang="5400000" scaled="1"/>
            <a:tileRect/>
          </a:gradFill>
          <a:ln>
            <a:gradFill>
              <a:gsLst>
                <a:gs pos="69000">
                  <a:schemeClr val="accent1">
                    <a:alpha val="60000"/>
                  </a:schemeClr>
                </a:gs>
                <a:gs pos="0">
                  <a:schemeClr val="accent1">
                    <a:alpha val="0"/>
                  </a:schemeClr>
                </a:gs>
                <a:gs pos="33000">
                  <a:schemeClr val="accent1">
                    <a:alpha val="60000"/>
                  </a:schemeClr>
                </a:gs>
                <a:gs pos="100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B29C7293-0E49-53D0-B73B-BBD0A1A0668E}"/>
              </a:ext>
            </a:extLst>
          </p:cNvPr>
          <p:cNvSpPr/>
          <p:nvPr/>
        </p:nvSpPr>
        <p:spPr>
          <a:xfrm>
            <a:off x="9495100" y="1423686"/>
            <a:ext cx="2073013" cy="4247909"/>
          </a:xfrm>
          <a:prstGeom prst="rect">
            <a:avLst/>
          </a:prstGeom>
          <a:gradFill flip="none" rotWithShape="1">
            <a:gsLst>
              <a:gs pos="15000">
                <a:srgbClr val="F7FFFD"/>
              </a:gs>
              <a:gs pos="85000">
                <a:srgbClr val="F7FFFD"/>
              </a:gs>
              <a:gs pos="0">
                <a:schemeClr val="accent1">
                  <a:lumMod val="2000"/>
                  <a:lumOff val="98000"/>
                  <a:alpha val="0"/>
                </a:schemeClr>
              </a:gs>
              <a:gs pos="100000">
                <a:schemeClr val="accent1">
                  <a:lumMod val="2000"/>
                  <a:lumOff val="98000"/>
                  <a:alpha val="0"/>
                </a:schemeClr>
              </a:gs>
            </a:gsLst>
            <a:lin ang="5400000" scaled="1"/>
            <a:tileRect/>
          </a:gradFill>
          <a:ln>
            <a:gradFill>
              <a:gsLst>
                <a:gs pos="69000">
                  <a:schemeClr val="accent1">
                    <a:alpha val="60000"/>
                  </a:schemeClr>
                </a:gs>
                <a:gs pos="0">
                  <a:schemeClr val="accent1">
                    <a:alpha val="0"/>
                  </a:schemeClr>
                </a:gs>
                <a:gs pos="33000">
                  <a:schemeClr val="accent1">
                    <a:alpha val="60000"/>
                  </a:schemeClr>
                </a:gs>
                <a:gs pos="100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DF580036-0F68-56EF-4BF0-4978A3F79741}"/>
              </a:ext>
            </a:extLst>
          </p:cNvPr>
          <p:cNvSpPr/>
          <p:nvPr/>
        </p:nvSpPr>
        <p:spPr>
          <a:xfrm rot="5400000">
            <a:off x="6009581" y="-3885155"/>
            <a:ext cx="260434" cy="11031822"/>
          </a:xfrm>
          <a:prstGeom prst="rect">
            <a:avLst/>
          </a:prstGeom>
          <a:gradFill flip="none" rotWithShape="1">
            <a:gsLst>
              <a:gs pos="15000">
                <a:srgbClr val="F7FFFD"/>
              </a:gs>
              <a:gs pos="85000">
                <a:srgbClr val="F7FFFD"/>
              </a:gs>
              <a:gs pos="0">
                <a:schemeClr val="accent1">
                  <a:lumMod val="2000"/>
                  <a:lumOff val="98000"/>
                  <a:alpha val="0"/>
                </a:schemeClr>
              </a:gs>
              <a:gs pos="100000">
                <a:schemeClr val="accent1">
                  <a:lumMod val="2000"/>
                  <a:lumOff val="98000"/>
                  <a:alpha val="0"/>
                </a:schemeClr>
              </a:gs>
            </a:gsLst>
            <a:lin ang="5400000" scaled="1"/>
            <a:tileRect/>
          </a:gradFill>
          <a:ln>
            <a:gradFill>
              <a:gsLst>
                <a:gs pos="69000">
                  <a:schemeClr val="accent1">
                    <a:alpha val="60000"/>
                  </a:schemeClr>
                </a:gs>
                <a:gs pos="0">
                  <a:schemeClr val="accent1">
                    <a:alpha val="0"/>
                  </a:schemeClr>
                </a:gs>
                <a:gs pos="33000">
                  <a:schemeClr val="accent1">
                    <a:alpha val="60000"/>
                  </a:schemeClr>
                </a:gs>
                <a:gs pos="100000">
                  <a:schemeClr val="accent1">
                    <a:alpha val="0"/>
                  </a:schemeClr>
                </a:gs>
              </a:gsLst>
              <a:lin ang="5400000" scaled="1"/>
            </a:gradFill>
          </a:ln>
          <a:effectLst>
            <a:outerShdw blurRad="165100" sx="102000" sy="102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11B8FF6C-F33F-4121-68AC-8F3E9460E971}"/>
              </a:ext>
            </a:extLst>
          </p:cNvPr>
          <p:cNvSpPr txBox="1"/>
          <p:nvPr/>
        </p:nvSpPr>
        <p:spPr>
          <a:xfrm>
            <a:off x="759788" y="2083756"/>
            <a:ext cx="1824941" cy="992772"/>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a:t>
            </a:r>
          </a:p>
        </p:txBody>
      </p:sp>
      <p:sp>
        <p:nvSpPr>
          <p:cNvPr id="20" name="文本框 19">
            <a:extLst>
              <a:ext uri="{FF2B5EF4-FFF2-40B4-BE49-F238E27FC236}">
                <a16:creationId xmlns:a16="http://schemas.microsoft.com/office/drawing/2014/main" id="{58BD0FCB-245D-92CA-913C-B4D97A66951F}"/>
              </a:ext>
            </a:extLst>
          </p:cNvPr>
          <p:cNvSpPr txBox="1"/>
          <p:nvPr/>
        </p:nvSpPr>
        <p:spPr>
          <a:xfrm>
            <a:off x="2971659" y="2083756"/>
            <a:ext cx="1824941" cy="992772"/>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a:t>
            </a:r>
          </a:p>
        </p:txBody>
      </p:sp>
      <p:sp>
        <p:nvSpPr>
          <p:cNvPr id="21" name="文本框 20">
            <a:extLst>
              <a:ext uri="{FF2B5EF4-FFF2-40B4-BE49-F238E27FC236}">
                <a16:creationId xmlns:a16="http://schemas.microsoft.com/office/drawing/2014/main" id="{32735814-9625-0174-7F0E-A6C351BAC9C3}"/>
              </a:ext>
            </a:extLst>
          </p:cNvPr>
          <p:cNvSpPr txBox="1"/>
          <p:nvPr/>
        </p:nvSpPr>
        <p:spPr>
          <a:xfrm>
            <a:off x="5183530" y="2083756"/>
            <a:ext cx="1824941" cy="992772"/>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a:t>
            </a:r>
          </a:p>
        </p:txBody>
      </p:sp>
      <p:sp>
        <p:nvSpPr>
          <p:cNvPr id="22" name="文本框 21">
            <a:extLst>
              <a:ext uri="{FF2B5EF4-FFF2-40B4-BE49-F238E27FC236}">
                <a16:creationId xmlns:a16="http://schemas.microsoft.com/office/drawing/2014/main" id="{10BC66B9-E7A6-60F3-A531-2E9921458206}"/>
              </a:ext>
            </a:extLst>
          </p:cNvPr>
          <p:cNvSpPr txBox="1"/>
          <p:nvPr/>
        </p:nvSpPr>
        <p:spPr>
          <a:xfrm>
            <a:off x="7395401" y="2083756"/>
            <a:ext cx="1824941" cy="992772"/>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a:t>
            </a:r>
          </a:p>
        </p:txBody>
      </p:sp>
      <p:sp>
        <p:nvSpPr>
          <p:cNvPr id="23" name="文本框 22">
            <a:extLst>
              <a:ext uri="{FF2B5EF4-FFF2-40B4-BE49-F238E27FC236}">
                <a16:creationId xmlns:a16="http://schemas.microsoft.com/office/drawing/2014/main" id="{E894E440-2710-1814-F97A-AC70EA38172E}"/>
              </a:ext>
            </a:extLst>
          </p:cNvPr>
          <p:cNvSpPr txBox="1"/>
          <p:nvPr/>
        </p:nvSpPr>
        <p:spPr>
          <a:xfrm>
            <a:off x="9607271" y="2083756"/>
            <a:ext cx="1824941" cy="992772"/>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a:t>
            </a:r>
          </a:p>
        </p:txBody>
      </p:sp>
      <p:sp>
        <p:nvSpPr>
          <p:cNvPr id="24" name="文本框 23">
            <a:extLst>
              <a:ext uri="{FF2B5EF4-FFF2-40B4-BE49-F238E27FC236}">
                <a16:creationId xmlns:a16="http://schemas.microsoft.com/office/drawing/2014/main" id="{74AF868E-1BAD-12B5-F64E-408F7AFE3C17}"/>
              </a:ext>
            </a:extLst>
          </p:cNvPr>
          <p:cNvSpPr txBox="1"/>
          <p:nvPr/>
        </p:nvSpPr>
        <p:spPr>
          <a:xfrm>
            <a:off x="759788" y="4015549"/>
            <a:ext cx="1824941" cy="992772"/>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a:t>
            </a:r>
          </a:p>
        </p:txBody>
      </p:sp>
      <p:sp>
        <p:nvSpPr>
          <p:cNvPr id="25" name="文本框 24">
            <a:extLst>
              <a:ext uri="{FF2B5EF4-FFF2-40B4-BE49-F238E27FC236}">
                <a16:creationId xmlns:a16="http://schemas.microsoft.com/office/drawing/2014/main" id="{C850DD32-B84F-5B8A-DB9B-F5B6D095A2E4}"/>
              </a:ext>
            </a:extLst>
          </p:cNvPr>
          <p:cNvSpPr txBox="1"/>
          <p:nvPr/>
        </p:nvSpPr>
        <p:spPr>
          <a:xfrm>
            <a:off x="2971659" y="4015549"/>
            <a:ext cx="1824941" cy="992772"/>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a:t>
            </a:r>
          </a:p>
        </p:txBody>
      </p:sp>
      <p:sp>
        <p:nvSpPr>
          <p:cNvPr id="26" name="文本框 25">
            <a:extLst>
              <a:ext uri="{FF2B5EF4-FFF2-40B4-BE49-F238E27FC236}">
                <a16:creationId xmlns:a16="http://schemas.microsoft.com/office/drawing/2014/main" id="{DA40EF48-07DC-EE83-7537-A7998160DADA}"/>
              </a:ext>
            </a:extLst>
          </p:cNvPr>
          <p:cNvSpPr txBox="1"/>
          <p:nvPr/>
        </p:nvSpPr>
        <p:spPr>
          <a:xfrm>
            <a:off x="5183530" y="4015549"/>
            <a:ext cx="1824941" cy="992772"/>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a:t>
            </a:r>
          </a:p>
        </p:txBody>
      </p:sp>
      <p:sp>
        <p:nvSpPr>
          <p:cNvPr id="27" name="文本框 26">
            <a:extLst>
              <a:ext uri="{FF2B5EF4-FFF2-40B4-BE49-F238E27FC236}">
                <a16:creationId xmlns:a16="http://schemas.microsoft.com/office/drawing/2014/main" id="{BDCAB23C-16AD-5C73-7BA3-4F4A68800CF5}"/>
              </a:ext>
            </a:extLst>
          </p:cNvPr>
          <p:cNvSpPr txBox="1"/>
          <p:nvPr/>
        </p:nvSpPr>
        <p:spPr>
          <a:xfrm>
            <a:off x="7395401" y="4015549"/>
            <a:ext cx="1824941" cy="992772"/>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a:t>
            </a:r>
          </a:p>
        </p:txBody>
      </p:sp>
      <p:sp>
        <p:nvSpPr>
          <p:cNvPr id="28" name="文本框 27">
            <a:extLst>
              <a:ext uri="{FF2B5EF4-FFF2-40B4-BE49-F238E27FC236}">
                <a16:creationId xmlns:a16="http://schemas.microsoft.com/office/drawing/2014/main" id="{B8693093-709B-8B52-EB7C-EA6AD91A2D56}"/>
              </a:ext>
            </a:extLst>
          </p:cNvPr>
          <p:cNvSpPr txBox="1"/>
          <p:nvPr/>
        </p:nvSpPr>
        <p:spPr>
          <a:xfrm>
            <a:off x="9607271" y="4015549"/>
            <a:ext cx="1824941" cy="992772"/>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a:t>
            </a:r>
          </a:p>
        </p:txBody>
      </p:sp>
      <p:sp>
        <p:nvSpPr>
          <p:cNvPr id="29" name="矩形 28">
            <a:extLst>
              <a:ext uri="{FF2B5EF4-FFF2-40B4-BE49-F238E27FC236}">
                <a16:creationId xmlns:a16="http://schemas.microsoft.com/office/drawing/2014/main" id="{3F6D75FE-FEBB-A41A-654B-CE8B770FDAF2}"/>
              </a:ext>
            </a:extLst>
          </p:cNvPr>
          <p:cNvSpPr/>
          <p:nvPr/>
        </p:nvSpPr>
        <p:spPr>
          <a:xfrm rot="5400000">
            <a:off x="6009581" y="-1803084"/>
            <a:ext cx="260434" cy="11031822"/>
          </a:xfrm>
          <a:prstGeom prst="rect">
            <a:avLst/>
          </a:prstGeom>
          <a:gradFill flip="none" rotWithShape="1">
            <a:gsLst>
              <a:gs pos="15000">
                <a:srgbClr val="F7FFFD"/>
              </a:gs>
              <a:gs pos="85000">
                <a:srgbClr val="F7FFFD"/>
              </a:gs>
              <a:gs pos="0">
                <a:schemeClr val="accent1">
                  <a:lumMod val="2000"/>
                  <a:lumOff val="98000"/>
                  <a:alpha val="0"/>
                </a:schemeClr>
              </a:gs>
              <a:gs pos="100000">
                <a:schemeClr val="accent1">
                  <a:lumMod val="2000"/>
                  <a:lumOff val="98000"/>
                  <a:alpha val="0"/>
                </a:schemeClr>
              </a:gs>
            </a:gsLst>
            <a:lin ang="5400000" scaled="1"/>
            <a:tileRect/>
          </a:gradFill>
          <a:ln>
            <a:gradFill>
              <a:gsLst>
                <a:gs pos="69000">
                  <a:schemeClr val="accent2">
                    <a:alpha val="60000"/>
                  </a:schemeClr>
                </a:gs>
                <a:gs pos="0">
                  <a:schemeClr val="accent2">
                    <a:alpha val="0"/>
                  </a:schemeClr>
                </a:gs>
                <a:gs pos="34000">
                  <a:schemeClr val="accent2">
                    <a:alpha val="60000"/>
                  </a:schemeClr>
                </a:gs>
                <a:gs pos="100000">
                  <a:schemeClr val="accent2">
                    <a:alpha val="0"/>
                  </a:schemeClr>
                </a:gs>
              </a:gsLst>
              <a:lin ang="5400000" scaled="1"/>
            </a:gradFill>
          </a:ln>
          <a:effectLst>
            <a:outerShdw blurRad="165100" sx="102000" sy="102000" algn="ctr"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a:extLst>
              <a:ext uri="{FF2B5EF4-FFF2-40B4-BE49-F238E27FC236}">
                <a16:creationId xmlns:a16="http://schemas.microsoft.com/office/drawing/2014/main" id="{C27D0303-82B6-E0B1-4157-0A77C3C5927E}"/>
              </a:ext>
            </a:extLst>
          </p:cNvPr>
          <p:cNvGrpSpPr/>
          <p:nvPr/>
        </p:nvGrpSpPr>
        <p:grpSpPr>
          <a:xfrm>
            <a:off x="734117" y="1578060"/>
            <a:ext cx="523004" cy="116984"/>
            <a:chOff x="734117" y="1578060"/>
            <a:chExt cx="523004" cy="116984"/>
          </a:xfrm>
        </p:grpSpPr>
        <p:sp>
          <p:nvSpPr>
            <p:cNvPr id="55" name="等腰三角形 54">
              <a:extLst>
                <a:ext uri="{FF2B5EF4-FFF2-40B4-BE49-F238E27FC236}">
                  <a16:creationId xmlns:a16="http://schemas.microsoft.com/office/drawing/2014/main" id="{68A24152-5C27-5518-1686-992E60E02C87}"/>
                </a:ext>
              </a:extLst>
            </p:cNvPr>
            <p:cNvSpPr/>
            <p:nvPr/>
          </p:nvSpPr>
          <p:spPr>
            <a:xfrm rot="5400000">
              <a:off x="726049" y="1586128"/>
              <a:ext cx="116984" cy="10084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a:extLst>
                <a:ext uri="{FF2B5EF4-FFF2-40B4-BE49-F238E27FC236}">
                  <a16:creationId xmlns:a16="http://schemas.microsoft.com/office/drawing/2014/main" id="{F5454123-366A-1FE5-DF4E-980930279A62}"/>
                </a:ext>
              </a:extLst>
            </p:cNvPr>
            <p:cNvSpPr/>
            <p:nvPr/>
          </p:nvSpPr>
          <p:spPr>
            <a:xfrm rot="5400000">
              <a:off x="937127" y="1586128"/>
              <a:ext cx="116984" cy="10084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a:extLst>
                <a:ext uri="{FF2B5EF4-FFF2-40B4-BE49-F238E27FC236}">
                  <a16:creationId xmlns:a16="http://schemas.microsoft.com/office/drawing/2014/main" id="{3211953F-5DB5-0661-7C6D-B4EE3BE29455}"/>
                </a:ext>
              </a:extLst>
            </p:cNvPr>
            <p:cNvSpPr/>
            <p:nvPr/>
          </p:nvSpPr>
          <p:spPr>
            <a:xfrm rot="5400000">
              <a:off x="1148205" y="1586128"/>
              <a:ext cx="116984" cy="10084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a:extLst>
              <a:ext uri="{FF2B5EF4-FFF2-40B4-BE49-F238E27FC236}">
                <a16:creationId xmlns:a16="http://schemas.microsoft.com/office/drawing/2014/main" id="{0ACC3316-39A1-62F4-2779-E168D6AF2357}"/>
              </a:ext>
            </a:extLst>
          </p:cNvPr>
          <p:cNvGrpSpPr/>
          <p:nvPr/>
        </p:nvGrpSpPr>
        <p:grpSpPr>
          <a:xfrm>
            <a:off x="734117" y="3654335"/>
            <a:ext cx="523004" cy="116984"/>
            <a:chOff x="734117" y="1578060"/>
            <a:chExt cx="523004" cy="116984"/>
          </a:xfrm>
          <a:solidFill>
            <a:schemeClr val="accent2"/>
          </a:solidFill>
        </p:grpSpPr>
        <p:sp>
          <p:nvSpPr>
            <p:cNvPr id="64" name="等腰三角形 63">
              <a:extLst>
                <a:ext uri="{FF2B5EF4-FFF2-40B4-BE49-F238E27FC236}">
                  <a16:creationId xmlns:a16="http://schemas.microsoft.com/office/drawing/2014/main" id="{58BD6125-DDEA-4915-07F9-214878044CD5}"/>
                </a:ext>
              </a:extLst>
            </p:cNvPr>
            <p:cNvSpPr/>
            <p:nvPr/>
          </p:nvSpPr>
          <p:spPr>
            <a:xfrm rot="5400000">
              <a:off x="726049" y="1586128"/>
              <a:ext cx="116984" cy="10084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a:extLst>
                <a:ext uri="{FF2B5EF4-FFF2-40B4-BE49-F238E27FC236}">
                  <a16:creationId xmlns:a16="http://schemas.microsoft.com/office/drawing/2014/main" id="{1316CAB8-8B68-A459-48D5-F1FA04ECEE4A}"/>
                </a:ext>
              </a:extLst>
            </p:cNvPr>
            <p:cNvSpPr/>
            <p:nvPr/>
          </p:nvSpPr>
          <p:spPr>
            <a:xfrm rot="5400000">
              <a:off x="937127" y="1586128"/>
              <a:ext cx="116984" cy="10084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a:extLst>
                <a:ext uri="{FF2B5EF4-FFF2-40B4-BE49-F238E27FC236}">
                  <a16:creationId xmlns:a16="http://schemas.microsoft.com/office/drawing/2014/main" id="{CF11E943-A222-93C2-A03D-080FCA75A079}"/>
                </a:ext>
              </a:extLst>
            </p:cNvPr>
            <p:cNvSpPr/>
            <p:nvPr/>
          </p:nvSpPr>
          <p:spPr>
            <a:xfrm rot="5400000">
              <a:off x="1148205" y="1586128"/>
              <a:ext cx="116984" cy="10084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8" name="直接连接符 67">
            <a:extLst>
              <a:ext uri="{FF2B5EF4-FFF2-40B4-BE49-F238E27FC236}">
                <a16:creationId xmlns:a16="http://schemas.microsoft.com/office/drawing/2014/main" id="{03913A68-35D7-A4C5-909F-66FA2BAA3EB4}"/>
              </a:ext>
            </a:extLst>
          </p:cNvPr>
          <p:cNvCxnSpPr/>
          <p:nvPr/>
        </p:nvCxnSpPr>
        <p:spPr>
          <a:xfrm>
            <a:off x="1257121" y="1630756"/>
            <a:ext cx="10008526" cy="0"/>
          </a:xfrm>
          <a:prstGeom prst="line">
            <a:avLst/>
          </a:prstGeom>
          <a:ln>
            <a:gradFill flip="none" rotWithShape="1">
              <a:gsLst>
                <a:gs pos="0">
                  <a:schemeClr val="accent1">
                    <a:alpha val="80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2288DCD0-35BE-C55F-2FB2-6F8B6A31CD9D}"/>
              </a:ext>
            </a:extLst>
          </p:cNvPr>
          <p:cNvCxnSpPr/>
          <p:nvPr/>
        </p:nvCxnSpPr>
        <p:spPr>
          <a:xfrm>
            <a:off x="1257121" y="3717539"/>
            <a:ext cx="10008526" cy="0"/>
          </a:xfrm>
          <a:prstGeom prst="line">
            <a:avLst/>
          </a:prstGeom>
          <a:ln>
            <a:gradFill flip="none" rotWithShape="1">
              <a:gsLst>
                <a:gs pos="0">
                  <a:schemeClr val="accent2">
                    <a:alpha val="80000"/>
                  </a:schemeClr>
                </a:gs>
                <a:gs pos="100000">
                  <a:schemeClr val="accent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70" name="组合 69">
            <a:extLst>
              <a:ext uri="{FF2B5EF4-FFF2-40B4-BE49-F238E27FC236}">
                <a16:creationId xmlns:a16="http://schemas.microsoft.com/office/drawing/2014/main" id="{F5EF363E-BEDC-D615-9232-C9C7AF9A82BB}"/>
              </a:ext>
            </a:extLst>
          </p:cNvPr>
          <p:cNvGrpSpPr/>
          <p:nvPr/>
        </p:nvGrpSpPr>
        <p:grpSpPr>
          <a:xfrm>
            <a:off x="11045109" y="1578060"/>
            <a:ext cx="523004" cy="116984"/>
            <a:chOff x="734117" y="1578060"/>
            <a:chExt cx="523004" cy="116984"/>
          </a:xfrm>
        </p:grpSpPr>
        <p:sp>
          <p:nvSpPr>
            <p:cNvPr id="71" name="等腰三角形 70">
              <a:extLst>
                <a:ext uri="{FF2B5EF4-FFF2-40B4-BE49-F238E27FC236}">
                  <a16:creationId xmlns:a16="http://schemas.microsoft.com/office/drawing/2014/main" id="{D7344914-0FA5-7681-E64D-B13956236B25}"/>
                </a:ext>
              </a:extLst>
            </p:cNvPr>
            <p:cNvSpPr/>
            <p:nvPr/>
          </p:nvSpPr>
          <p:spPr>
            <a:xfrm rot="5400000">
              <a:off x="726049" y="1586128"/>
              <a:ext cx="116984" cy="10084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a:extLst>
                <a:ext uri="{FF2B5EF4-FFF2-40B4-BE49-F238E27FC236}">
                  <a16:creationId xmlns:a16="http://schemas.microsoft.com/office/drawing/2014/main" id="{99C5A894-866B-E319-4718-D2B820ED7524}"/>
                </a:ext>
              </a:extLst>
            </p:cNvPr>
            <p:cNvSpPr/>
            <p:nvPr/>
          </p:nvSpPr>
          <p:spPr>
            <a:xfrm rot="5400000">
              <a:off x="937127" y="1586128"/>
              <a:ext cx="116984" cy="10084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a:extLst>
                <a:ext uri="{FF2B5EF4-FFF2-40B4-BE49-F238E27FC236}">
                  <a16:creationId xmlns:a16="http://schemas.microsoft.com/office/drawing/2014/main" id="{F9193536-3E4D-EA41-EDE7-246C924EF5FF}"/>
                </a:ext>
              </a:extLst>
            </p:cNvPr>
            <p:cNvSpPr/>
            <p:nvPr/>
          </p:nvSpPr>
          <p:spPr>
            <a:xfrm rot="5400000">
              <a:off x="1148205" y="1586128"/>
              <a:ext cx="116984" cy="10084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a:extLst>
              <a:ext uri="{FF2B5EF4-FFF2-40B4-BE49-F238E27FC236}">
                <a16:creationId xmlns:a16="http://schemas.microsoft.com/office/drawing/2014/main" id="{D55F54CC-0987-7FFB-E410-FE7E1A765808}"/>
              </a:ext>
            </a:extLst>
          </p:cNvPr>
          <p:cNvGrpSpPr/>
          <p:nvPr/>
        </p:nvGrpSpPr>
        <p:grpSpPr>
          <a:xfrm>
            <a:off x="11045109" y="3654335"/>
            <a:ext cx="523004" cy="116984"/>
            <a:chOff x="734117" y="1578060"/>
            <a:chExt cx="523004" cy="116984"/>
          </a:xfrm>
          <a:solidFill>
            <a:schemeClr val="accent2"/>
          </a:solidFill>
        </p:grpSpPr>
        <p:sp>
          <p:nvSpPr>
            <p:cNvPr id="75" name="等腰三角形 74">
              <a:extLst>
                <a:ext uri="{FF2B5EF4-FFF2-40B4-BE49-F238E27FC236}">
                  <a16:creationId xmlns:a16="http://schemas.microsoft.com/office/drawing/2014/main" id="{8E9AEFED-8F36-4DB8-2937-F6E1A36FF08D}"/>
                </a:ext>
              </a:extLst>
            </p:cNvPr>
            <p:cNvSpPr/>
            <p:nvPr/>
          </p:nvSpPr>
          <p:spPr>
            <a:xfrm rot="5400000">
              <a:off x="726049" y="1586128"/>
              <a:ext cx="116984" cy="10084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a:extLst>
                <a:ext uri="{FF2B5EF4-FFF2-40B4-BE49-F238E27FC236}">
                  <a16:creationId xmlns:a16="http://schemas.microsoft.com/office/drawing/2014/main" id="{6094C7B3-DDBC-B2B3-4CB9-F978AA8BBCC4}"/>
                </a:ext>
              </a:extLst>
            </p:cNvPr>
            <p:cNvSpPr/>
            <p:nvPr/>
          </p:nvSpPr>
          <p:spPr>
            <a:xfrm rot="5400000">
              <a:off x="937127" y="1586128"/>
              <a:ext cx="116984" cy="10084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a:extLst>
                <a:ext uri="{FF2B5EF4-FFF2-40B4-BE49-F238E27FC236}">
                  <a16:creationId xmlns:a16="http://schemas.microsoft.com/office/drawing/2014/main" id="{921E6AAF-CCFE-845A-80DF-DE22CFCFD243}"/>
                </a:ext>
              </a:extLst>
            </p:cNvPr>
            <p:cNvSpPr/>
            <p:nvPr/>
          </p:nvSpPr>
          <p:spPr>
            <a:xfrm rot="5400000">
              <a:off x="1148205" y="1586128"/>
              <a:ext cx="116984" cy="10084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525115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grpSp>
        <p:nvGrpSpPr>
          <p:cNvPr id="368" name="组合 367">
            <a:extLst>
              <a:ext uri="{FF2B5EF4-FFF2-40B4-BE49-F238E27FC236}">
                <a16:creationId xmlns:a16="http://schemas.microsoft.com/office/drawing/2014/main" id="{EB45862A-4FD8-C26F-4F59-232D7A90A1A4}"/>
              </a:ext>
            </a:extLst>
          </p:cNvPr>
          <p:cNvGrpSpPr/>
          <p:nvPr/>
        </p:nvGrpSpPr>
        <p:grpSpPr>
          <a:xfrm rot="2275407">
            <a:off x="9030877" y="4790800"/>
            <a:ext cx="817148" cy="936613"/>
            <a:chOff x="7841694" y="4977487"/>
            <a:chExt cx="1637982" cy="1877450"/>
          </a:xfrm>
        </p:grpSpPr>
        <p:sp>
          <p:nvSpPr>
            <p:cNvPr id="349" name="任意多边形: 形状 348">
              <a:extLst>
                <a:ext uri="{FF2B5EF4-FFF2-40B4-BE49-F238E27FC236}">
                  <a16:creationId xmlns:a16="http://schemas.microsoft.com/office/drawing/2014/main" id="{1AD86D24-6F06-73EB-3A79-96992F246C46}"/>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F904038D-007F-F976-2B3B-D905AFFFC4E3}"/>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A7A5E504-DB22-5528-C3D8-C10FCFE501F4}"/>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3EF96546-AAA7-B408-F071-881B5822AEF2}"/>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2"/>
            </a:solidFill>
            <a:ln w="8833"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32D00244-9062-2023-7834-F62F7BE10D4B}"/>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1FA9A461-7370-7C3A-64F4-9FA059B32F6E}"/>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782AFA7B-384F-90E0-FC5F-BF0755AD6DD2}"/>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0855BA29-AD41-DF56-20D1-3CEAF12E850C}"/>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2"/>
            </a:solidFill>
            <a:ln w="8833"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88E9006F-ABDA-D770-7171-8DABABE97AB1}"/>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2"/>
            </a:solidFill>
            <a:ln w="8833"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C48CFEFD-8AEA-F435-BFEF-91B5931F5243}"/>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2"/>
            </a:solidFill>
            <a:ln w="8833"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D9BA3326-C0F6-1C04-9937-A60A175EBA1F}"/>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2A5F3F10-5D24-1A3C-35E9-47246A744F0F}"/>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9ECEBE28-0BC4-607C-7D7A-930775B252E2}"/>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F361B59F-0506-A412-2640-1B8B23EA36CC}"/>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BF57BBA0-B8E5-312F-F543-30B2CB1D7861}"/>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4EC9AC55-66F6-5D38-4BB2-531C5B797DBD}"/>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ACED434E-6866-CB3D-0FBC-4F4C5722EFA6}"/>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C6AD5332-2E57-1B2D-E34A-A070D739366C}"/>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0EE15CB0-8FF8-FDC2-E1E3-8AB077AAE10A}"/>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grpSp>
        <p:nvGrpSpPr>
          <p:cNvPr id="373" name="组合 372">
            <a:extLst>
              <a:ext uri="{FF2B5EF4-FFF2-40B4-BE49-F238E27FC236}">
                <a16:creationId xmlns:a16="http://schemas.microsoft.com/office/drawing/2014/main" id="{57705ABB-46D0-AF32-8F7D-0EC0E5B5B3B1}"/>
              </a:ext>
            </a:extLst>
          </p:cNvPr>
          <p:cNvGrpSpPr/>
          <p:nvPr/>
        </p:nvGrpSpPr>
        <p:grpSpPr>
          <a:xfrm>
            <a:off x="7082082" y="515628"/>
            <a:ext cx="3583919" cy="4811084"/>
            <a:chOff x="6842891" y="252531"/>
            <a:chExt cx="3583919" cy="4811084"/>
          </a:xfrm>
        </p:grpSpPr>
        <p:sp>
          <p:nvSpPr>
            <p:cNvPr id="8" name="任意多边形: 形状 7">
              <a:extLst>
                <a:ext uri="{FF2B5EF4-FFF2-40B4-BE49-F238E27FC236}">
                  <a16:creationId xmlns:a16="http://schemas.microsoft.com/office/drawing/2014/main" id="{CF3E92C1-DE8B-29C4-401D-38C6A07E5471}"/>
                </a:ext>
              </a:extLst>
            </p:cNvPr>
            <p:cNvSpPr/>
            <p:nvPr/>
          </p:nvSpPr>
          <p:spPr>
            <a:xfrm>
              <a:off x="7115195" y="3550589"/>
              <a:ext cx="1235749" cy="961513"/>
            </a:xfrm>
            <a:custGeom>
              <a:avLst/>
              <a:gdLst>
                <a:gd name="connsiteX0" fmla="*/ 411099 w 606456"/>
                <a:gd name="connsiteY0" fmla="*/ 0 h 471872"/>
                <a:gd name="connsiteX1" fmla="*/ 348710 w 606456"/>
                <a:gd name="connsiteY1" fmla="*/ 237554 h 471872"/>
                <a:gd name="connsiteX2" fmla="*/ 163716 w 606456"/>
                <a:gd name="connsiteY2" fmla="*/ 345481 h 471872"/>
                <a:gd name="connsiteX3" fmla="*/ 140018 w 606456"/>
                <a:gd name="connsiteY3" fmla="*/ 337090 h 471872"/>
                <a:gd name="connsiteX4" fmla="*/ 33433 w 606456"/>
                <a:gd name="connsiteY4" fmla="*/ 288988 h 471872"/>
                <a:gd name="connsiteX5" fmla="*/ 0 w 606456"/>
                <a:gd name="connsiteY5" fmla="*/ 356521 h 471872"/>
                <a:gd name="connsiteX6" fmla="*/ 91250 w 606456"/>
                <a:gd name="connsiteY6" fmla="*/ 419576 h 471872"/>
                <a:gd name="connsiteX7" fmla="*/ 500739 w 606456"/>
                <a:gd name="connsiteY7" fmla="*/ 344957 h 471872"/>
                <a:gd name="connsiteX8" fmla="*/ 518732 w 606456"/>
                <a:gd name="connsiteY8" fmla="*/ 315373 h 471872"/>
                <a:gd name="connsiteX9" fmla="*/ 606457 w 606456"/>
                <a:gd name="connsiteY9" fmla="*/ 149733 h 47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6456" h="471872">
                  <a:moveTo>
                    <a:pt x="411099" y="0"/>
                  </a:moveTo>
                  <a:lnTo>
                    <a:pt x="348710" y="237554"/>
                  </a:lnTo>
                  <a:cubicBezTo>
                    <a:pt x="327431" y="318440"/>
                    <a:pt x="244602" y="366760"/>
                    <a:pt x="163716" y="345481"/>
                  </a:cubicBezTo>
                  <a:cubicBezTo>
                    <a:pt x="155591" y="343348"/>
                    <a:pt x="147666" y="340538"/>
                    <a:pt x="140018" y="337090"/>
                  </a:cubicBezTo>
                  <a:lnTo>
                    <a:pt x="33433" y="288988"/>
                  </a:lnTo>
                  <a:lnTo>
                    <a:pt x="0" y="356521"/>
                  </a:lnTo>
                  <a:lnTo>
                    <a:pt x="91250" y="419576"/>
                  </a:lnTo>
                  <a:cubicBezTo>
                    <a:pt x="224933" y="512055"/>
                    <a:pt x="408270" y="478641"/>
                    <a:pt x="500739" y="344957"/>
                  </a:cubicBezTo>
                  <a:cubicBezTo>
                    <a:pt x="507311" y="335461"/>
                    <a:pt x="513321" y="325583"/>
                    <a:pt x="518732" y="315373"/>
                  </a:cubicBezTo>
                  <a:lnTo>
                    <a:pt x="606457" y="149733"/>
                  </a:lnTo>
                  <a:close/>
                </a:path>
              </a:pathLst>
            </a:custGeom>
            <a:solidFill>
              <a:schemeClr val="accent1"/>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CA75150F-A04D-D2D1-2550-BD4CA380DC5B}"/>
                </a:ext>
              </a:extLst>
            </p:cNvPr>
            <p:cNvSpPr/>
            <p:nvPr/>
          </p:nvSpPr>
          <p:spPr>
            <a:xfrm>
              <a:off x="7115195" y="3550589"/>
              <a:ext cx="1235749" cy="961513"/>
            </a:xfrm>
            <a:custGeom>
              <a:avLst/>
              <a:gdLst>
                <a:gd name="connsiteX0" fmla="*/ 411099 w 606456"/>
                <a:gd name="connsiteY0" fmla="*/ 0 h 471872"/>
                <a:gd name="connsiteX1" fmla="*/ 348710 w 606456"/>
                <a:gd name="connsiteY1" fmla="*/ 237554 h 471872"/>
                <a:gd name="connsiteX2" fmla="*/ 163716 w 606456"/>
                <a:gd name="connsiteY2" fmla="*/ 345481 h 471872"/>
                <a:gd name="connsiteX3" fmla="*/ 140018 w 606456"/>
                <a:gd name="connsiteY3" fmla="*/ 337090 h 471872"/>
                <a:gd name="connsiteX4" fmla="*/ 33433 w 606456"/>
                <a:gd name="connsiteY4" fmla="*/ 288988 h 471872"/>
                <a:gd name="connsiteX5" fmla="*/ 0 w 606456"/>
                <a:gd name="connsiteY5" fmla="*/ 356521 h 471872"/>
                <a:gd name="connsiteX6" fmla="*/ 91250 w 606456"/>
                <a:gd name="connsiteY6" fmla="*/ 419576 h 471872"/>
                <a:gd name="connsiteX7" fmla="*/ 500739 w 606456"/>
                <a:gd name="connsiteY7" fmla="*/ 344957 h 471872"/>
                <a:gd name="connsiteX8" fmla="*/ 518732 w 606456"/>
                <a:gd name="connsiteY8" fmla="*/ 315373 h 471872"/>
                <a:gd name="connsiteX9" fmla="*/ 606457 w 606456"/>
                <a:gd name="connsiteY9" fmla="*/ 149733 h 47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6456" h="471872">
                  <a:moveTo>
                    <a:pt x="411099" y="0"/>
                  </a:moveTo>
                  <a:lnTo>
                    <a:pt x="348710" y="237554"/>
                  </a:lnTo>
                  <a:cubicBezTo>
                    <a:pt x="327431" y="318440"/>
                    <a:pt x="244602" y="366760"/>
                    <a:pt x="163716" y="345481"/>
                  </a:cubicBezTo>
                  <a:cubicBezTo>
                    <a:pt x="155591" y="343348"/>
                    <a:pt x="147666" y="340538"/>
                    <a:pt x="140018" y="337090"/>
                  </a:cubicBezTo>
                  <a:lnTo>
                    <a:pt x="33433" y="288988"/>
                  </a:lnTo>
                  <a:lnTo>
                    <a:pt x="0" y="356521"/>
                  </a:lnTo>
                  <a:lnTo>
                    <a:pt x="91250" y="419576"/>
                  </a:lnTo>
                  <a:cubicBezTo>
                    <a:pt x="224933" y="512055"/>
                    <a:pt x="408270" y="478641"/>
                    <a:pt x="500739" y="344957"/>
                  </a:cubicBezTo>
                  <a:cubicBezTo>
                    <a:pt x="507311" y="335461"/>
                    <a:pt x="513321" y="325583"/>
                    <a:pt x="518732" y="315373"/>
                  </a:cubicBezTo>
                  <a:lnTo>
                    <a:pt x="606457" y="149733"/>
                  </a:lnTo>
                  <a:close/>
                </a:path>
              </a:pathLst>
            </a:custGeom>
            <a:solidFill>
              <a:srgbClr val="000000">
                <a:alpha val="8000"/>
              </a:srgbClr>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ADF2A90A-7AE2-D73D-5F7F-8FD7AEAD00E2}"/>
                </a:ext>
              </a:extLst>
            </p:cNvPr>
            <p:cNvSpPr/>
            <p:nvPr/>
          </p:nvSpPr>
          <p:spPr>
            <a:xfrm>
              <a:off x="9290714" y="1148570"/>
              <a:ext cx="19213" cy="1873326"/>
            </a:xfrm>
            <a:custGeom>
              <a:avLst/>
              <a:gdLst>
                <a:gd name="connsiteX0" fmla="*/ 0 w 9429"/>
                <a:gd name="connsiteY0" fmla="*/ 0 h 919353"/>
                <a:gd name="connsiteX1" fmla="*/ 9430 w 9429"/>
                <a:gd name="connsiteY1" fmla="*/ 0 h 919353"/>
                <a:gd name="connsiteX2" fmla="*/ 9430 w 9429"/>
                <a:gd name="connsiteY2" fmla="*/ 919353 h 919353"/>
                <a:gd name="connsiteX3" fmla="*/ 0 w 9429"/>
                <a:gd name="connsiteY3" fmla="*/ 919353 h 919353"/>
              </a:gdLst>
              <a:ahLst/>
              <a:cxnLst>
                <a:cxn ang="0">
                  <a:pos x="connsiteX0" y="connsiteY0"/>
                </a:cxn>
                <a:cxn ang="0">
                  <a:pos x="connsiteX1" y="connsiteY1"/>
                </a:cxn>
                <a:cxn ang="0">
                  <a:pos x="connsiteX2" y="connsiteY2"/>
                </a:cxn>
                <a:cxn ang="0">
                  <a:pos x="connsiteX3" y="connsiteY3"/>
                </a:cxn>
              </a:cxnLst>
              <a:rect l="l" t="t" r="r" b="b"/>
              <a:pathLst>
                <a:path w="9429" h="919353">
                  <a:moveTo>
                    <a:pt x="0" y="0"/>
                  </a:moveTo>
                  <a:lnTo>
                    <a:pt x="9430" y="0"/>
                  </a:lnTo>
                  <a:lnTo>
                    <a:pt x="9430" y="919353"/>
                  </a:lnTo>
                  <a:lnTo>
                    <a:pt x="0" y="919353"/>
                  </a:lnTo>
                  <a:close/>
                </a:path>
              </a:pathLst>
            </a:custGeom>
            <a:solidFill>
              <a:srgbClr val="A5A5A5"/>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65774E0D-D283-9AE9-2CEF-753AA23B8FE3}"/>
                </a:ext>
              </a:extLst>
            </p:cNvPr>
            <p:cNvSpPr/>
            <p:nvPr/>
          </p:nvSpPr>
          <p:spPr>
            <a:xfrm rot="17595600">
              <a:off x="8892509" y="2271049"/>
              <a:ext cx="1382479" cy="19213"/>
            </a:xfrm>
            <a:custGeom>
              <a:avLst/>
              <a:gdLst>
                <a:gd name="connsiteX0" fmla="*/ 0 w 678465"/>
                <a:gd name="connsiteY0" fmla="*/ 0 h 9429"/>
                <a:gd name="connsiteX1" fmla="*/ 678466 w 678465"/>
                <a:gd name="connsiteY1" fmla="*/ 0 h 9429"/>
                <a:gd name="connsiteX2" fmla="*/ 678466 w 678465"/>
                <a:gd name="connsiteY2" fmla="*/ 9430 h 9429"/>
                <a:gd name="connsiteX3" fmla="*/ 0 w 678465"/>
                <a:gd name="connsiteY3" fmla="*/ 9430 h 9429"/>
              </a:gdLst>
              <a:ahLst/>
              <a:cxnLst>
                <a:cxn ang="0">
                  <a:pos x="connsiteX0" y="connsiteY0"/>
                </a:cxn>
                <a:cxn ang="0">
                  <a:pos x="connsiteX1" y="connsiteY1"/>
                </a:cxn>
                <a:cxn ang="0">
                  <a:pos x="connsiteX2" y="connsiteY2"/>
                </a:cxn>
                <a:cxn ang="0">
                  <a:pos x="connsiteX3" y="connsiteY3"/>
                </a:cxn>
              </a:cxnLst>
              <a:rect l="l" t="t" r="r" b="b"/>
              <a:pathLst>
                <a:path w="678465" h="9429">
                  <a:moveTo>
                    <a:pt x="0" y="0"/>
                  </a:moveTo>
                  <a:lnTo>
                    <a:pt x="678466" y="0"/>
                  </a:lnTo>
                  <a:lnTo>
                    <a:pt x="678466" y="9430"/>
                  </a:lnTo>
                  <a:lnTo>
                    <a:pt x="0" y="9430"/>
                  </a:lnTo>
                  <a:close/>
                </a:path>
              </a:pathLst>
            </a:custGeom>
            <a:solidFill>
              <a:srgbClr val="A5A5A5"/>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3DA72FA0-873E-054A-6C69-16D7EEC33849}"/>
                </a:ext>
              </a:extLst>
            </p:cNvPr>
            <p:cNvSpPr/>
            <p:nvPr/>
          </p:nvSpPr>
          <p:spPr>
            <a:xfrm rot="20047799">
              <a:off x="8960924" y="1418835"/>
              <a:ext cx="19213" cy="1559293"/>
            </a:xfrm>
            <a:custGeom>
              <a:avLst/>
              <a:gdLst>
                <a:gd name="connsiteX0" fmla="*/ 0 w 9429"/>
                <a:gd name="connsiteY0" fmla="*/ 0 h 765238"/>
                <a:gd name="connsiteX1" fmla="*/ 9430 w 9429"/>
                <a:gd name="connsiteY1" fmla="*/ 0 h 765238"/>
                <a:gd name="connsiteX2" fmla="*/ 9430 w 9429"/>
                <a:gd name="connsiteY2" fmla="*/ 765238 h 765238"/>
                <a:gd name="connsiteX3" fmla="*/ 0 w 9429"/>
                <a:gd name="connsiteY3" fmla="*/ 765238 h 765238"/>
              </a:gdLst>
              <a:ahLst/>
              <a:cxnLst>
                <a:cxn ang="0">
                  <a:pos x="connsiteX0" y="connsiteY0"/>
                </a:cxn>
                <a:cxn ang="0">
                  <a:pos x="connsiteX1" y="connsiteY1"/>
                </a:cxn>
                <a:cxn ang="0">
                  <a:pos x="connsiteX2" y="connsiteY2"/>
                </a:cxn>
                <a:cxn ang="0">
                  <a:pos x="connsiteX3" y="connsiteY3"/>
                </a:cxn>
              </a:cxnLst>
              <a:rect l="l" t="t" r="r" b="b"/>
              <a:pathLst>
                <a:path w="9429" h="765238">
                  <a:moveTo>
                    <a:pt x="0" y="0"/>
                  </a:moveTo>
                  <a:lnTo>
                    <a:pt x="9430" y="0"/>
                  </a:lnTo>
                  <a:lnTo>
                    <a:pt x="9430" y="765238"/>
                  </a:lnTo>
                  <a:lnTo>
                    <a:pt x="0" y="765238"/>
                  </a:lnTo>
                  <a:close/>
                </a:path>
              </a:pathLst>
            </a:custGeom>
            <a:solidFill>
              <a:srgbClr val="A5A5A5"/>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D465CC64-940B-4029-BA40-8AE8EE9C8992}"/>
                </a:ext>
              </a:extLst>
            </p:cNvPr>
            <p:cNvSpPr/>
            <p:nvPr/>
          </p:nvSpPr>
          <p:spPr>
            <a:xfrm>
              <a:off x="10211851" y="3621430"/>
              <a:ext cx="214959" cy="285099"/>
            </a:xfrm>
            <a:custGeom>
              <a:avLst/>
              <a:gdLst>
                <a:gd name="connsiteX0" fmla="*/ 4477 w 105493"/>
                <a:gd name="connsiteY0" fmla="*/ 60865 h 139915"/>
                <a:gd name="connsiteX1" fmla="*/ 54292 w 105493"/>
                <a:gd name="connsiteY1" fmla="*/ 108490 h 139915"/>
                <a:gd name="connsiteX2" fmla="*/ 104965 w 105493"/>
                <a:gd name="connsiteY2" fmla="*/ 117158 h 139915"/>
                <a:gd name="connsiteX3" fmla="*/ 59341 w 105493"/>
                <a:gd name="connsiteY3" fmla="*/ 0 h 139915"/>
                <a:gd name="connsiteX4" fmla="*/ 0 w 105493"/>
                <a:gd name="connsiteY4" fmla="*/ 8573 h 139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93" h="139915">
                  <a:moveTo>
                    <a:pt x="4477" y="60865"/>
                  </a:moveTo>
                  <a:cubicBezTo>
                    <a:pt x="4477" y="60865"/>
                    <a:pt x="47434" y="71723"/>
                    <a:pt x="54292" y="108490"/>
                  </a:cubicBezTo>
                  <a:cubicBezTo>
                    <a:pt x="61150" y="145256"/>
                    <a:pt x="98679" y="151829"/>
                    <a:pt x="104965" y="117158"/>
                  </a:cubicBezTo>
                  <a:cubicBezTo>
                    <a:pt x="111252" y="82487"/>
                    <a:pt x="59341" y="0"/>
                    <a:pt x="59341" y="0"/>
                  </a:cubicBezTo>
                  <a:lnTo>
                    <a:pt x="0" y="8573"/>
                  </a:lnTo>
                  <a:close/>
                </a:path>
              </a:pathLst>
            </a:custGeom>
            <a:solidFill>
              <a:schemeClr val="accent1"/>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D5A8A441-0306-345B-8E16-D86A47C4FCEA}"/>
                </a:ext>
              </a:extLst>
            </p:cNvPr>
            <p:cNvSpPr/>
            <p:nvPr/>
          </p:nvSpPr>
          <p:spPr>
            <a:xfrm>
              <a:off x="9336325" y="3453546"/>
              <a:ext cx="902503" cy="465158"/>
            </a:xfrm>
            <a:custGeom>
              <a:avLst/>
              <a:gdLst>
                <a:gd name="connsiteX0" fmla="*/ 30861 w 442912"/>
                <a:gd name="connsiteY0" fmla="*/ 99155 h 228281"/>
                <a:gd name="connsiteX1" fmla="*/ 34671 w 442912"/>
                <a:gd name="connsiteY1" fmla="*/ 123539 h 228281"/>
                <a:gd name="connsiteX2" fmla="*/ 176117 w 442912"/>
                <a:gd name="connsiteY2" fmla="*/ 226781 h 228281"/>
                <a:gd name="connsiteX3" fmla="*/ 185738 w 442912"/>
                <a:gd name="connsiteY3" fmla="*/ 224885 h 228281"/>
                <a:gd name="connsiteX4" fmla="*/ 442912 w 442912"/>
                <a:gd name="connsiteY4" fmla="*/ 163925 h 228281"/>
                <a:gd name="connsiteX5" fmla="*/ 431959 w 442912"/>
                <a:gd name="connsiteY5" fmla="*/ 77057 h 228281"/>
                <a:gd name="connsiteX6" fmla="*/ 235077 w 442912"/>
                <a:gd name="connsiteY6" fmla="*/ 98679 h 228281"/>
                <a:gd name="connsiteX7" fmla="*/ 158267 w 442912"/>
                <a:gd name="connsiteY7" fmla="*/ 37071 h 228281"/>
                <a:gd name="connsiteX8" fmla="*/ 157924 w 442912"/>
                <a:gd name="connsiteY8" fmla="*/ 32766 h 228281"/>
                <a:gd name="connsiteX9" fmla="*/ 156400 w 442912"/>
                <a:gd name="connsiteY9" fmla="*/ 0 h 228281"/>
                <a:gd name="connsiteX10" fmla="*/ 0 w 442912"/>
                <a:gd name="connsiteY10" fmla="*/ 72009 h 22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2912" h="228281">
                  <a:moveTo>
                    <a:pt x="30861" y="99155"/>
                  </a:moveTo>
                  <a:lnTo>
                    <a:pt x="34671" y="123539"/>
                  </a:lnTo>
                  <a:cubicBezTo>
                    <a:pt x="45225" y="191110"/>
                    <a:pt x="108547" y="237334"/>
                    <a:pt x="176117" y="226781"/>
                  </a:cubicBezTo>
                  <a:cubicBezTo>
                    <a:pt x="179346" y="226276"/>
                    <a:pt x="182556" y="225647"/>
                    <a:pt x="185738" y="224885"/>
                  </a:cubicBezTo>
                  <a:lnTo>
                    <a:pt x="442912" y="163925"/>
                  </a:lnTo>
                  <a:lnTo>
                    <a:pt x="431959" y="77057"/>
                  </a:lnTo>
                  <a:lnTo>
                    <a:pt x="235077" y="98679"/>
                  </a:lnTo>
                  <a:cubicBezTo>
                    <a:pt x="196853" y="102879"/>
                    <a:pt x="162458" y="75295"/>
                    <a:pt x="158267" y="37071"/>
                  </a:cubicBezTo>
                  <a:cubicBezTo>
                    <a:pt x="158105" y="35643"/>
                    <a:pt x="157991" y="34204"/>
                    <a:pt x="157924" y="32766"/>
                  </a:cubicBezTo>
                  <a:lnTo>
                    <a:pt x="156400" y="0"/>
                  </a:lnTo>
                  <a:lnTo>
                    <a:pt x="0" y="72009"/>
                  </a:lnTo>
                  <a:close/>
                </a:path>
              </a:pathLst>
            </a:custGeom>
            <a:solidFill>
              <a:srgbClr val="24285B"/>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AE24825E-3166-C1AA-8362-3F86A5DAECE6}"/>
                </a:ext>
              </a:extLst>
            </p:cNvPr>
            <p:cNvSpPr/>
            <p:nvPr/>
          </p:nvSpPr>
          <p:spPr>
            <a:xfrm rot="20238000">
              <a:off x="8206216" y="829422"/>
              <a:ext cx="627287" cy="809341"/>
            </a:xfrm>
            <a:custGeom>
              <a:avLst/>
              <a:gdLst>
                <a:gd name="connsiteX0" fmla="*/ 307848 w 307847"/>
                <a:gd name="connsiteY0" fmla="*/ 198596 h 397192"/>
                <a:gd name="connsiteX1" fmla="*/ 153924 w 307847"/>
                <a:gd name="connsiteY1" fmla="*/ 397192 h 397192"/>
                <a:gd name="connsiteX2" fmla="*/ 0 w 307847"/>
                <a:gd name="connsiteY2" fmla="*/ 198596 h 397192"/>
                <a:gd name="connsiteX3" fmla="*/ 153924 w 307847"/>
                <a:gd name="connsiteY3" fmla="*/ 0 h 397192"/>
                <a:gd name="connsiteX4" fmla="*/ 307848 w 307847"/>
                <a:gd name="connsiteY4" fmla="*/ 198596 h 39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47" h="397192">
                  <a:moveTo>
                    <a:pt x="307848" y="198596"/>
                  </a:moveTo>
                  <a:cubicBezTo>
                    <a:pt x="307848" y="308278"/>
                    <a:pt x="238934" y="397192"/>
                    <a:pt x="153924" y="397192"/>
                  </a:cubicBezTo>
                  <a:cubicBezTo>
                    <a:pt x="68914" y="397192"/>
                    <a:pt x="0" y="308278"/>
                    <a:pt x="0" y="198596"/>
                  </a:cubicBezTo>
                  <a:cubicBezTo>
                    <a:pt x="0" y="88915"/>
                    <a:pt x="68914" y="0"/>
                    <a:pt x="153924" y="0"/>
                  </a:cubicBezTo>
                  <a:cubicBezTo>
                    <a:pt x="238934" y="0"/>
                    <a:pt x="307848" y="88915"/>
                    <a:pt x="307848" y="198596"/>
                  </a:cubicBezTo>
                  <a:close/>
                </a:path>
              </a:pathLst>
            </a:custGeom>
            <a:solidFill>
              <a:srgbClr val="DBDBDB"/>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65CE4618-4E80-0A0E-8FF1-B662DBC3A0E4}"/>
                </a:ext>
              </a:extLst>
            </p:cNvPr>
            <p:cNvSpPr/>
            <p:nvPr/>
          </p:nvSpPr>
          <p:spPr>
            <a:xfrm rot="17960400">
              <a:off x="9640433" y="1086283"/>
              <a:ext cx="809341" cy="627287"/>
            </a:xfrm>
            <a:custGeom>
              <a:avLst/>
              <a:gdLst>
                <a:gd name="connsiteX0" fmla="*/ 397192 w 397192"/>
                <a:gd name="connsiteY0" fmla="*/ 153924 h 307847"/>
                <a:gd name="connsiteX1" fmla="*/ 198596 w 397192"/>
                <a:gd name="connsiteY1" fmla="*/ 307848 h 307847"/>
                <a:gd name="connsiteX2" fmla="*/ 0 w 397192"/>
                <a:gd name="connsiteY2" fmla="*/ 153924 h 307847"/>
                <a:gd name="connsiteX3" fmla="*/ 198596 w 397192"/>
                <a:gd name="connsiteY3" fmla="*/ 0 h 307847"/>
                <a:gd name="connsiteX4" fmla="*/ 397192 w 397192"/>
                <a:gd name="connsiteY4" fmla="*/ 153924 h 307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192" h="307847">
                  <a:moveTo>
                    <a:pt x="397192" y="153924"/>
                  </a:moveTo>
                  <a:cubicBezTo>
                    <a:pt x="397192" y="238934"/>
                    <a:pt x="308278" y="307848"/>
                    <a:pt x="198596" y="307848"/>
                  </a:cubicBezTo>
                  <a:cubicBezTo>
                    <a:pt x="88914" y="307848"/>
                    <a:pt x="0" y="238934"/>
                    <a:pt x="0" y="153924"/>
                  </a:cubicBezTo>
                  <a:cubicBezTo>
                    <a:pt x="0" y="68914"/>
                    <a:pt x="88914" y="0"/>
                    <a:pt x="198596" y="0"/>
                  </a:cubicBezTo>
                  <a:cubicBezTo>
                    <a:pt x="308278" y="0"/>
                    <a:pt x="397192" y="68914"/>
                    <a:pt x="397192" y="153924"/>
                  </a:cubicBezTo>
                  <a:close/>
                </a:path>
              </a:pathLst>
            </a:custGeom>
            <a:solidFill>
              <a:srgbClr val="DBDBDB"/>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34ED0AF1-FAD3-8D71-63EA-382DC8512EE4}"/>
                </a:ext>
              </a:extLst>
            </p:cNvPr>
            <p:cNvSpPr/>
            <p:nvPr/>
          </p:nvSpPr>
          <p:spPr>
            <a:xfrm rot="20714399">
              <a:off x="9086826" y="1242926"/>
              <a:ext cx="19213" cy="1684285"/>
            </a:xfrm>
            <a:custGeom>
              <a:avLst/>
              <a:gdLst>
                <a:gd name="connsiteX0" fmla="*/ 0 w 9429"/>
                <a:gd name="connsiteY0" fmla="*/ 0 h 826579"/>
                <a:gd name="connsiteX1" fmla="*/ 9430 w 9429"/>
                <a:gd name="connsiteY1" fmla="*/ 0 h 826579"/>
                <a:gd name="connsiteX2" fmla="*/ 9430 w 9429"/>
                <a:gd name="connsiteY2" fmla="*/ 826579 h 826579"/>
                <a:gd name="connsiteX3" fmla="*/ 0 w 9429"/>
                <a:gd name="connsiteY3" fmla="*/ 826579 h 826579"/>
              </a:gdLst>
              <a:ahLst/>
              <a:cxnLst>
                <a:cxn ang="0">
                  <a:pos x="connsiteX0" y="connsiteY0"/>
                </a:cxn>
                <a:cxn ang="0">
                  <a:pos x="connsiteX1" y="connsiteY1"/>
                </a:cxn>
                <a:cxn ang="0">
                  <a:pos x="connsiteX2" y="connsiteY2"/>
                </a:cxn>
                <a:cxn ang="0">
                  <a:pos x="connsiteX3" y="connsiteY3"/>
                </a:cxn>
              </a:cxnLst>
              <a:rect l="l" t="t" r="r" b="b"/>
              <a:pathLst>
                <a:path w="9429" h="826579">
                  <a:moveTo>
                    <a:pt x="0" y="0"/>
                  </a:moveTo>
                  <a:lnTo>
                    <a:pt x="9430" y="0"/>
                  </a:lnTo>
                  <a:lnTo>
                    <a:pt x="9430" y="826579"/>
                  </a:lnTo>
                  <a:lnTo>
                    <a:pt x="0" y="826579"/>
                  </a:lnTo>
                  <a:close/>
                </a:path>
              </a:pathLst>
            </a:custGeom>
            <a:solidFill>
              <a:srgbClr val="A5A5A5"/>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C2FAF590-4E24-B98E-7F25-10055E8317CF}"/>
                </a:ext>
              </a:extLst>
            </p:cNvPr>
            <p:cNvSpPr/>
            <p:nvPr/>
          </p:nvSpPr>
          <p:spPr>
            <a:xfrm>
              <a:off x="10028130" y="4177102"/>
              <a:ext cx="211474" cy="310749"/>
            </a:xfrm>
            <a:custGeom>
              <a:avLst/>
              <a:gdLst>
                <a:gd name="connsiteX0" fmla="*/ 22250 w 103783"/>
                <a:gd name="connsiteY0" fmla="*/ 34100 h 152503"/>
                <a:gd name="connsiteX1" fmla="*/ 12725 w 103783"/>
                <a:gd name="connsiteY1" fmla="*/ 102489 h 152503"/>
                <a:gd name="connsiteX2" fmla="*/ 35203 w 103783"/>
                <a:gd name="connsiteY2" fmla="*/ 148780 h 152503"/>
                <a:gd name="connsiteX3" fmla="*/ 103784 w 103783"/>
                <a:gd name="connsiteY3" fmla="*/ 43243 h 152503"/>
                <a:gd name="connsiteX4" fmla="*/ 61778 w 103783"/>
                <a:gd name="connsiteY4" fmla="*/ 0 h 15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83" h="152503">
                  <a:moveTo>
                    <a:pt x="22250" y="34100"/>
                  </a:moveTo>
                  <a:cubicBezTo>
                    <a:pt x="22250" y="34100"/>
                    <a:pt x="38442" y="75247"/>
                    <a:pt x="12725" y="102489"/>
                  </a:cubicBezTo>
                  <a:cubicBezTo>
                    <a:pt x="-12993" y="129730"/>
                    <a:pt x="3200" y="163925"/>
                    <a:pt x="35203" y="148780"/>
                  </a:cubicBezTo>
                  <a:cubicBezTo>
                    <a:pt x="67208" y="133636"/>
                    <a:pt x="103784" y="43243"/>
                    <a:pt x="103784" y="43243"/>
                  </a:cubicBezTo>
                  <a:lnTo>
                    <a:pt x="61778" y="0"/>
                  </a:lnTo>
                  <a:close/>
                </a:path>
              </a:pathLst>
            </a:custGeom>
            <a:solidFill>
              <a:schemeClr val="accent1"/>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B183A305-374A-2BC9-91B4-45E9268BCC13}"/>
                </a:ext>
              </a:extLst>
            </p:cNvPr>
            <p:cNvSpPr/>
            <p:nvPr/>
          </p:nvSpPr>
          <p:spPr>
            <a:xfrm rot="16923600">
              <a:off x="8635371" y="2115698"/>
              <a:ext cx="1678461" cy="19213"/>
            </a:xfrm>
            <a:custGeom>
              <a:avLst/>
              <a:gdLst>
                <a:gd name="connsiteX0" fmla="*/ 0 w 823721"/>
                <a:gd name="connsiteY0" fmla="*/ 0 h 9429"/>
                <a:gd name="connsiteX1" fmla="*/ 823722 w 823721"/>
                <a:gd name="connsiteY1" fmla="*/ 0 h 9429"/>
                <a:gd name="connsiteX2" fmla="*/ 823722 w 823721"/>
                <a:gd name="connsiteY2" fmla="*/ 9430 h 9429"/>
                <a:gd name="connsiteX3" fmla="*/ 0 w 823721"/>
                <a:gd name="connsiteY3" fmla="*/ 9430 h 9429"/>
              </a:gdLst>
              <a:ahLst/>
              <a:cxnLst>
                <a:cxn ang="0">
                  <a:pos x="connsiteX0" y="connsiteY0"/>
                </a:cxn>
                <a:cxn ang="0">
                  <a:pos x="connsiteX1" y="connsiteY1"/>
                </a:cxn>
                <a:cxn ang="0">
                  <a:pos x="connsiteX2" y="connsiteY2"/>
                </a:cxn>
                <a:cxn ang="0">
                  <a:pos x="connsiteX3" y="connsiteY3"/>
                </a:cxn>
              </a:cxnLst>
              <a:rect l="l" t="t" r="r" b="b"/>
              <a:pathLst>
                <a:path w="823721" h="9429">
                  <a:moveTo>
                    <a:pt x="0" y="0"/>
                  </a:moveTo>
                  <a:lnTo>
                    <a:pt x="823722" y="0"/>
                  </a:lnTo>
                  <a:lnTo>
                    <a:pt x="823722" y="9430"/>
                  </a:lnTo>
                  <a:lnTo>
                    <a:pt x="0" y="9430"/>
                  </a:lnTo>
                  <a:close/>
                </a:path>
              </a:pathLst>
            </a:custGeom>
            <a:solidFill>
              <a:srgbClr val="A5A5A5"/>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3FF26E13-707D-35A0-5B23-C544FE749B79}"/>
                </a:ext>
              </a:extLst>
            </p:cNvPr>
            <p:cNvSpPr/>
            <p:nvPr/>
          </p:nvSpPr>
          <p:spPr>
            <a:xfrm rot="21192599">
              <a:off x="8500486" y="495224"/>
              <a:ext cx="627287" cy="809341"/>
            </a:xfrm>
            <a:custGeom>
              <a:avLst/>
              <a:gdLst>
                <a:gd name="connsiteX0" fmla="*/ 307848 w 307847"/>
                <a:gd name="connsiteY0" fmla="*/ 198596 h 397192"/>
                <a:gd name="connsiteX1" fmla="*/ 153924 w 307847"/>
                <a:gd name="connsiteY1" fmla="*/ 397193 h 397192"/>
                <a:gd name="connsiteX2" fmla="*/ 0 w 307847"/>
                <a:gd name="connsiteY2" fmla="*/ 198596 h 397192"/>
                <a:gd name="connsiteX3" fmla="*/ 153924 w 307847"/>
                <a:gd name="connsiteY3" fmla="*/ 0 h 397192"/>
                <a:gd name="connsiteX4" fmla="*/ 307848 w 307847"/>
                <a:gd name="connsiteY4" fmla="*/ 198596 h 39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47" h="397192">
                  <a:moveTo>
                    <a:pt x="307848" y="198596"/>
                  </a:moveTo>
                  <a:cubicBezTo>
                    <a:pt x="307848" y="308278"/>
                    <a:pt x="238934" y="397193"/>
                    <a:pt x="153924" y="397193"/>
                  </a:cubicBezTo>
                  <a:cubicBezTo>
                    <a:pt x="68914" y="397193"/>
                    <a:pt x="0" y="308278"/>
                    <a:pt x="0" y="198596"/>
                  </a:cubicBezTo>
                  <a:cubicBezTo>
                    <a:pt x="0" y="88915"/>
                    <a:pt x="68914" y="0"/>
                    <a:pt x="153924" y="0"/>
                  </a:cubicBezTo>
                  <a:cubicBezTo>
                    <a:pt x="238934" y="0"/>
                    <a:pt x="307848" y="88915"/>
                    <a:pt x="307848" y="198596"/>
                  </a:cubicBezTo>
                  <a:close/>
                </a:path>
              </a:pathLst>
            </a:custGeom>
            <a:solidFill>
              <a:srgbClr val="C9C9C9"/>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A8D886D7-FBD1-EE3A-AA87-B1A9BC368FC3}"/>
                </a:ext>
              </a:extLst>
            </p:cNvPr>
            <p:cNvSpPr/>
            <p:nvPr/>
          </p:nvSpPr>
          <p:spPr>
            <a:xfrm rot="17762401">
              <a:off x="9407372" y="735348"/>
              <a:ext cx="809341" cy="627289"/>
            </a:xfrm>
            <a:custGeom>
              <a:avLst/>
              <a:gdLst>
                <a:gd name="connsiteX0" fmla="*/ 397193 w 397192"/>
                <a:gd name="connsiteY0" fmla="*/ 153924 h 307848"/>
                <a:gd name="connsiteX1" fmla="*/ 198596 w 397192"/>
                <a:gd name="connsiteY1" fmla="*/ 307848 h 307848"/>
                <a:gd name="connsiteX2" fmla="*/ 0 w 397192"/>
                <a:gd name="connsiteY2" fmla="*/ 153924 h 307848"/>
                <a:gd name="connsiteX3" fmla="*/ 198596 w 397192"/>
                <a:gd name="connsiteY3" fmla="*/ 0 h 307848"/>
                <a:gd name="connsiteX4" fmla="*/ 397193 w 397192"/>
                <a:gd name="connsiteY4" fmla="*/ 153924 h 307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192" h="307848">
                  <a:moveTo>
                    <a:pt x="397193" y="153924"/>
                  </a:moveTo>
                  <a:cubicBezTo>
                    <a:pt x="397193" y="238934"/>
                    <a:pt x="308278" y="307848"/>
                    <a:pt x="198596" y="307848"/>
                  </a:cubicBezTo>
                  <a:cubicBezTo>
                    <a:pt x="88914" y="307848"/>
                    <a:pt x="0" y="238934"/>
                    <a:pt x="0" y="153924"/>
                  </a:cubicBezTo>
                  <a:cubicBezTo>
                    <a:pt x="0" y="68914"/>
                    <a:pt x="88914" y="0"/>
                    <a:pt x="198596" y="0"/>
                  </a:cubicBezTo>
                  <a:cubicBezTo>
                    <a:pt x="308278" y="0"/>
                    <a:pt x="397193" y="68914"/>
                    <a:pt x="397193" y="153924"/>
                  </a:cubicBezTo>
                  <a:close/>
                </a:path>
              </a:pathLst>
            </a:custGeom>
            <a:solidFill>
              <a:srgbClr val="C9C9C9"/>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F26AA74D-DA95-52CD-FD66-EC5C4BB2FFC0}"/>
                </a:ext>
              </a:extLst>
            </p:cNvPr>
            <p:cNvSpPr/>
            <p:nvPr/>
          </p:nvSpPr>
          <p:spPr>
            <a:xfrm rot="16495800">
              <a:off x="8816333" y="373060"/>
              <a:ext cx="1071747" cy="830690"/>
            </a:xfrm>
            <a:custGeom>
              <a:avLst/>
              <a:gdLst>
                <a:gd name="connsiteX0" fmla="*/ 525970 w 525970"/>
                <a:gd name="connsiteY0" fmla="*/ 203835 h 407669"/>
                <a:gd name="connsiteX1" fmla="*/ 262985 w 525970"/>
                <a:gd name="connsiteY1" fmla="*/ 407670 h 407669"/>
                <a:gd name="connsiteX2" fmla="*/ 0 w 525970"/>
                <a:gd name="connsiteY2" fmla="*/ 203835 h 407669"/>
                <a:gd name="connsiteX3" fmla="*/ 262985 w 525970"/>
                <a:gd name="connsiteY3" fmla="*/ 0 h 407669"/>
                <a:gd name="connsiteX4" fmla="*/ 525970 w 525970"/>
                <a:gd name="connsiteY4" fmla="*/ 203835 h 40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970" h="407669">
                  <a:moveTo>
                    <a:pt x="525970" y="203835"/>
                  </a:moveTo>
                  <a:cubicBezTo>
                    <a:pt x="525970" y="316410"/>
                    <a:pt x="408228" y="407670"/>
                    <a:pt x="262985" y="407670"/>
                  </a:cubicBezTo>
                  <a:cubicBezTo>
                    <a:pt x="117742" y="407670"/>
                    <a:pt x="0" y="316410"/>
                    <a:pt x="0" y="203835"/>
                  </a:cubicBezTo>
                  <a:cubicBezTo>
                    <a:pt x="0" y="91260"/>
                    <a:pt x="117742" y="0"/>
                    <a:pt x="262985" y="0"/>
                  </a:cubicBezTo>
                  <a:cubicBezTo>
                    <a:pt x="408228" y="0"/>
                    <a:pt x="525970" y="91260"/>
                    <a:pt x="525970" y="203835"/>
                  </a:cubicBezTo>
                  <a:close/>
                </a:path>
              </a:pathLst>
            </a:custGeom>
            <a:solidFill>
              <a:schemeClr val="accent1"/>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3C26CA1A-20E2-9F91-D669-A4793D1C5AA7}"/>
                </a:ext>
              </a:extLst>
            </p:cNvPr>
            <p:cNvSpPr/>
            <p:nvPr/>
          </p:nvSpPr>
          <p:spPr>
            <a:xfrm rot="18180600">
              <a:off x="9113403" y="381824"/>
              <a:ext cx="327617" cy="253864"/>
            </a:xfrm>
            <a:custGeom>
              <a:avLst/>
              <a:gdLst>
                <a:gd name="connsiteX0" fmla="*/ 160782 w 160781"/>
                <a:gd name="connsiteY0" fmla="*/ 62293 h 124586"/>
                <a:gd name="connsiteX1" fmla="*/ 80391 w 160781"/>
                <a:gd name="connsiteY1" fmla="*/ 124587 h 124586"/>
                <a:gd name="connsiteX2" fmla="*/ 0 w 160781"/>
                <a:gd name="connsiteY2" fmla="*/ 62293 h 124586"/>
                <a:gd name="connsiteX3" fmla="*/ 80391 w 160781"/>
                <a:gd name="connsiteY3" fmla="*/ 0 h 124586"/>
                <a:gd name="connsiteX4" fmla="*/ 160782 w 160781"/>
                <a:gd name="connsiteY4" fmla="*/ 62293 h 124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781" h="124586">
                  <a:moveTo>
                    <a:pt x="160782" y="62293"/>
                  </a:moveTo>
                  <a:cubicBezTo>
                    <a:pt x="160782" y="96697"/>
                    <a:pt x="124790" y="124587"/>
                    <a:pt x="80391" y="124587"/>
                  </a:cubicBezTo>
                  <a:cubicBezTo>
                    <a:pt x="35992" y="124587"/>
                    <a:pt x="0" y="96697"/>
                    <a:pt x="0" y="62293"/>
                  </a:cubicBezTo>
                  <a:cubicBezTo>
                    <a:pt x="0" y="27890"/>
                    <a:pt x="35992" y="0"/>
                    <a:pt x="80391" y="0"/>
                  </a:cubicBezTo>
                  <a:cubicBezTo>
                    <a:pt x="124790" y="0"/>
                    <a:pt x="160782" y="27890"/>
                    <a:pt x="160782" y="62293"/>
                  </a:cubicBezTo>
                  <a:close/>
                </a:path>
              </a:pathLst>
            </a:custGeom>
            <a:solidFill>
              <a:srgbClr val="FFFFFF">
                <a:alpha val="30000"/>
              </a:srgbClr>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03521A86-304D-6F61-51B9-3CF53F1B3DE7}"/>
                </a:ext>
              </a:extLst>
            </p:cNvPr>
            <p:cNvSpPr/>
            <p:nvPr/>
          </p:nvSpPr>
          <p:spPr>
            <a:xfrm>
              <a:off x="7509280" y="2842071"/>
              <a:ext cx="282523" cy="363981"/>
            </a:xfrm>
            <a:custGeom>
              <a:avLst/>
              <a:gdLst>
                <a:gd name="connsiteX0" fmla="*/ 7481 w 138651"/>
                <a:gd name="connsiteY0" fmla="*/ 88822 h 178627"/>
                <a:gd name="connsiteX1" fmla="*/ 74156 w 138651"/>
                <a:gd name="connsiteY1" fmla="*/ 171309 h 178627"/>
                <a:gd name="connsiteX2" fmla="*/ 119343 w 138651"/>
                <a:gd name="connsiteY2" fmla="*/ 166927 h 178627"/>
                <a:gd name="connsiteX3" fmla="*/ 119495 w 138651"/>
                <a:gd name="connsiteY3" fmla="*/ 166737 h 178627"/>
                <a:gd name="connsiteX4" fmla="*/ 132639 w 138651"/>
                <a:gd name="connsiteY4" fmla="*/ 91013 h 178627"/>
                <a:gd name="connsiteX5" fmla="*/ 115018 w 138651"/>
                <a:gd name="connsiteY5" fmla="*/ 34625 h 178627"/>
                <a:gd name="connsiteX6" fmla="*/ 58440 w 138651"/>
                <a:gd name="connsiteY6" fmla="*/ 144 h 178627"/>
                <a:gd name="connsiteX7" fmla="*/ 7481 w 138651"/>
                <a:gd name="connsiteY7" fmla="*/ 88822 h 17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651" h="178627">
                  <a:moveTo>
                    <a:pt x="7481" y="88822"/>
                  </a:moveTo>
                  <a:cubicBezTo>
                    <a:pt x="7481" y="88822"/>
                    <a:pt x="40723" y="143496"/>
                    <a:pt x="74156" y="171309"/>
                  </a:cubicBezTo>
                  <a:cubicBezTo>
                    <a:pt x="87843" y="182577"/>
                    <a:pt x="108075" y="180615"/>
                    <a:pt x="119343" y="166927"/>
                  </a:cubicBezTo>
                  <a:cubicBezTo>
                    <a:pt x="119390" y="166861"/>
                    <a:pt x="119447" y="166803"/>
                    <a:pt x="119495" y="166737"/>
                  </a:cubicBezTo>
                  <a:cubicBezTo>
                    <a:pt x="133211" y="149592"/>
                    <a:pt x="146832" y="122446"/>
                    <a:pt x="132639" y="91013"/>
                  </a:cubicBezTo>
                  <a:lnTo>
                    <a:pt x="115018" y="34625"/>
                  </a:lnTo>
                  <a:cubicBezTo>
                    <a:pt x="105427" y="12260"/>
                    <a:pt x="82719" y="-1580"/>
                    <a:pt x="58440" y="144"/>
                  </a:cubicBezTo>
                  <a:cubicBezTo>
                    <a:pt x="14244" y="526"/>
                    <a:pt x="-14331" y="56532"/>
                    <a:pt x="7481" y="88822"/>
                  </a:cubicBezTo>
                  <a:close/>
                </a:path>
              </a:pathLst>
            </a:custGeom>
            <a:solidFill>
              <a:srgbClr val="F4A28C"/>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F94F8558-3985-EBA0-AF7B-45E5C270C231}"/>
                </a:ext>
              </a:extLst>
            </p:cNvPr>
            <p:cNvSpPr/>
            <p:nvPr/>
          </p:nvSpPr>
          <p:spPr>
            <a:xfrm>
              <a:off x="7759757" y="2948724"/>
              <a:ext cx="340040" cy="342950"/>
            </a:xfrm>
            <a:custGeom>
              <a:avLst/>
              <a:gdLst>
                <a:gd name="connsiteX0" fmla="*/ 2953 w 166878"/>
                <a:gd name="connsiteY0" fmla="*/ 0 h 168306"/>
                <a:gd name="connsiteX1" fmla="*/ 166878 w 166878"/>
                <a:gd name="connsiteY1" fmla="*/ 64865 h 168306"/>
                <a:gd name="connsiteX2" fmla="*/ 131445 w 166878"/>
                <a:gd name="connsiteY2" fmla="*/ 168307 h 168306"/>
                <a:gd name="connsiteX3" fmla="*/ 0 w 166878"/>
                <a:gd name="connsiteY3" fmla="*/ 62484 h 168306"/>
                <a:gd name="connsiteX4" fmla="*/ 2953 w 166878"/>
                <a:gd name="connsiteY4" fmla="*/ 0 h 16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78" h="168306">
                  <a:moveTo>
                    <a:pt x="2953" y="0"/>
                  </a:moveTo>
                  <a:lnTo>
                    <a:pt x="166878" y="64865"/>
                  </a:lnTo>
                  <a:lnTo>
                    <a:pt x="131445" y="168307"/>
                  </a:lnTo>
                  <a:lnTo>
                    <a:pt x="0" y="62484"/>
                  </a:lnTo>
                  <a:lnTo>
                    <a:pt x="2953" y="0"/>
                  </a:lnTo>
                  <a:close/>
                </a:path>
              </a:pathLst>
            </a:custGeom>
            <a:solidFill>
              <a:srgbClr val="F4A28C"/>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306D18A1-B2CA-3371-0DF5-22DFD7CF132C}"/>
                </a:ext>
              </a:extLst>
            </p:cNvPr>
            <p:cNvSpPr/>
            <p:nvPr/>
          </p:nvSpPr>
          <p:spPr>
            <a:xfrm>
              <a:off x="7570712" y="3090215"/>
              <a:ext cx="75697" cy="83324"/>
            </a:xfrm>
            <a:custGeom>
              <a:avLst/>
              <a:gdLst>
                <a:gd name="connsiteX0" fmla="*/ 2 w 37149"/>
                <a:gd name="connsiteY0" fmla="*/ 0 h 40892"/>
                <a:gd name="connsiteX1" fmla="*/ 2 w 37149"/>
                <a:gd name="connsiteY1" fmla="*/ 30385 h 40892"/>
                <a:gd name="connsiteX2" fmla="*/ 10070 w 37149"/>
                <a:gd name="connsiteY2" fmla="*/ 40891 h 40892"/>
                <a:gd name="connsiteX3" fmla="*/ 14671 w 37149"/>
                <a:gd name="connsiteY3" fmla="*/ 39910 h 40892"/>
                <a:gd name="connsiteX4" fmla="*/ 37150 w 37149"/>
                <a:gd name="connsiteY4" fmla="*/ 29242 h 40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9" h="40892">
                  <a:moveTo>
                    <a:pt x="2" y="0"/>
                  </a:moveTo>
                  <a:lnTo>
                    <a:pt x="2" y="30385"/>
                  </a:lnTo>
                  <a:cubicBezTo>
                    <a:pt x="-121" y="36062"/>
                    <a:pt x="4384" y="40767"/>
                    <a:pt x="10070" y="40891"/>
                  </a:cubicBezTo>
                  <a:cubicBezTo>
                    <a:pt x="11661" y="40919"/>
                    <a:pt x="13233" y="40586"/>
                    <a:pt x="14671" y="39910"/>
                  </a:cubicBezTo>
                  <a:lnTo>
                    <a:pt x="37150" y="29242"/>
                  </a:lnTo>
                  <a:close/>
                </a:path>
              </a:pathLst>
            </a:custGeom>
            <a:solidFill>
              <a:srgbClr val="F4A28C"/>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BF561010-2268-E399-74C4-AB83B68FA5E7}"/>
                </a:ext>
              </a:extLst>
            </p:cNvPr>
            <p:cNvSpPr/>
            <p:nvPr/>
          </p:nvSpPr>
          <p:spPr>
            <a:xfrm>
              <a:off x="7400463" y="2727924"/>
              <a:ext cx="405096" cy="312789"/>
            </a:xfrm>
            <a:custGeom>
              <a:avLst/>
              <a:gdLst>
                <a:gd name="connsiteX0" fmla="*/ 19 w 198805"/>
                <a:gd name="connsiteY0" fmla="*/ 87977 h 153504"/>
                <a:gd name="connsiteX1" fmla="*/ 55454 w 198805"/>
                <a:gd name="connsiteY1" fmla="*/ 133221 h 153504"/>
                <a:gd name="connsiteX2" fmla="*/ 108413 w 198805"/>
                <a:gd name="connsiteY2" fmla="*/ 102645 h 153504"/>
                <a:gd name="connsiteX3" fmla="*/ 186233 w 198805"/>
                <a:gd name="connsiteY3" fmla="*/ 147032 h 153504"/>
                <a:gd name="connsiteX4" fmla="*/ 198806 w 198805"/>
                <a:gd name="connsiteY4" fmla="*/ 118457 h 153504"/>
                <a:gd name="connsiteX5" fmla="*/ 137750 w 198805"/>
                <a:gd name="connsiteY5" fmla="*/ 10062 h 153504"/>
                <a:gd name="connsiteX6" fmla="*/ 19 w 198805"/>
                <a:gd name="connsiteY6" fmla="*/ 87977 h 15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805" h="153504">
                  <a:moveTo>
                    <a:pt x="19" y="87977"/>
                  </a:moveTo>
                  <a:cubicBezTo>
                    <a:pt x="19" y="87977"/>
                    <a:pt x="-2648" y="152366"/>
                    <a:pt x="55454" y="133221"/>
                  </a:cubicBezTo>
                  <a:cubicBezTo>
                    <a:pt x="113557" y="114075"/>
                    <a:pt x="108413" y="102645"/>
                    <a:pt x="108413" y="102645"/>
                  </a:cubicBezTo>
                  <a:cubicBezTo>
                    <a:pt x="108413" y="102645"/>
                    <a:pt x="140227" y="175130"/>
                    <a:pt x="186233" y="147032"/>
                  </a:cubicBezTo>
                  <a:lnTo>
                    <a:pt x="198806" y="118457"/>
                  </a:lnTo>
                  <a:cubicBezTo>
                    <a:pt x="198806" y="118457"/>
                    <a:pt x="186042" y="15206"/>
                    <a:pt x="137750" y="10062"/>
                  </a:cubicBezTo>
                  <a:cubicBezTo>
                    <a:pt x="137750" y="10062"/>
                    <a:pt x="25736" y="-41278"/>
                    <a:pt x="19" y="87977"/>
                  </a:cubicBezTo>
                  <a:close/>
                </a:path>
              </a:pathLst>
            </a:custGeom>
            <a:solidFill>
              <a:srgbClr val="24285B"/>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A10A06D6-FC63-5F51-7D9C-94B59F974F7D}"/>
                </a:ext>
              </a:extLst>
            </p:cNvPr>
            <p:cNvSpPr/>
            <p:nvPr/>
          </p:nvSpPr>
          <p:spPr>
            <a:xfrm>
              <a:off x="7699612" y="2952916"/>
              <a:ext cx="87220" cy="101049"/>
            </a:xfrm>
            <a:custGeom>
              <a:avLst/>
              <a:gdLst>
                <a:gd name="connsiteX0" fmla="*/ 3799 w 42804"/>
                <a:gd name="connsiteY0" fmla="*/ 47664 h 49591"/>
                <a:gd name="connsiteX1" fmla="*/ 19992 w 42804"/>
                <a:gd name="connsiteY1" fmla="*/ 39 h 49591"/>
                <a:gd name="connsiteX2" fmla="*/ 3799 w 42804"/>
                <a:gd name="connsiteY2" fmla="*/ 47664 h 49591"/>
              </a:gdLst>
              <a:ahLst/>
              <a:cxnLst>
                <a:cxn ang="0">
                  <a:pos x="connsiteX0" y="connsiteY0"/>
                </a:cxn>
                <a:cxn ang="0">
                  <a:pos x="connsiteX1" y="connsiteY1"/>
                </a:cxn>
                <a:cxn ang="0">
                  <a:pos x="connsiteX2" y="connsiteY2"/>
                </a:cxn>
              </a:cxnLst>
              <a:rect l="l" t="t" r="r" b="b"/>
              <a:pathLst>
                <a:path w="42804" h="49591">
                  <a:moveTo>
                    <a:pt x="3799" y="47664"/>
                  </a:moveTo>
                  <a:cubicBezTo>
                    <a:pt x="3799" y="47664"/>
                    <a:pt x="-11726" y="-1580"/>
                    <a:pt x="19992" y="39"/>
                  </a:cubicBezTo>
                  <a:cubicBezTo>
                    <a:pt x="51710" y="1658"/>
                    <a:pt x="53901" y="60904"/>
                    <a:pt x="3799" y="47664"/>
                  </a:cubicBezTo>
                  <a:close/>
                </a:path>
              </a:pathLst>
            </a:custGeom>
            <a:solidFill>
              <a:srgbClr val="F4A28C"/>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83DEAA17-A748-0BB6-C512-1427A1270D9A}"/>
                </a:ext>
              </a:extLst>
            </p:cNvPr>
            <p:cNvSpPr/>
            <p:nvPr/>
          </p:nvSpPr>
          <p:spPr>
            <a:xfrm>
              <a:off x="7941009" y="2837902"/>
              <a:ext cx="1684698" cy="1157147"/>
            </a:xfrm>
            <a:custGeom>
              <a:avLst/>
              <a:gdLst>
                <a:gd name="connsiteX0" fmla="*/ 16014 w 826782"/>
                <a:gd name="connsiteY0" fmla="*/ 207454 h 567881"/>
                <a:gd name="connsiteX1" fmla="*/ 77641 w 826782"/>
                <a:gd name="connsiteY1" fmla="*/ 117062 h 567881"/>
                <a:gd name="connsiteX2" fmla="*/ 251377 w 826782"/>
                <a:gd name="connsiteY2" fmla="*/ 60579 h 567881"/>
                <a:gd name="connsiteX3" fmla="*/ 739914 w 826782"/>
                <a:gd name="connsiteY3" fmla="*/ 0 h 567881"/>
                <a:gd name="connsiteX4" fmla="*/ 826782 w 826782"/>
                <a:gd name="connsiteY4" fmla="*/ 284036 h 567881"/>
                <a:gd name="connsiteX5" fmla="*/ 272427 w 826782"/>
                <a:gd name="connsiteY5" fmla="*/ 567880 h 567881"/>
                <a:gd name="connsiteX6" fmla="*/ 11156 w 826782"/>
                <a:gd name="connsiteY6" fmla="*/ 220789 h 567881"/>
                <a:gd name="connsiteX7" fmla="*/ 16014 w 826782"/>
                <a:gd name="connsiteY7" fmla="*/ 207454 h 56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782" h="567881">
                  <a:moveTo>
                    <a:pt x="16014" y="207454"/>
                  </a:moveTo>
                  <a:lnTo>
                    <a:pt x="77641" y="117062"/>
                  </a:lnTo>
                  <a:cubicBezTo>
                    <a:pt x="77641" y="117062"/>
                    <a:pt x="134791" y="70485"/>
                    <a:pt x="251377" y="60579"/>
                  </a:cubicBezTo>
                  <a:cubicBezTo>
                    <a:pt x="367963" y="50673"/>
                    <a:pt x="739914" y="0"/>
                    <a:pt x="739914" y="0"/>
                  </a:cubicBezTo>
                  <a:lnTo>
                    <a:pt x="826782" y="284036"/>
                  </a:lnTo>
                  <a:cubicBezTo>
                    <a:pt x="826782" y="284036"/>
                    <a:pt x="631234" y="568643"/>
                    <a:pt x="272427" y="567880"/>
                  </a:cubicBezTo>
                  <a:cubicBezTo>
                    <a:pt x="92309" y="567880"/>
                    <a:pt x="-40183" y="393478"/>
                    <a:pt x="11156" y="220789"/>
                  </a:cubicBezTo>
                  <a:cubicBezTo>
                    <a:pt x="12871" y="216313"/>
                    <a:pt x="14300" y="211931"/>
                    <a:pt x="16014" y="207454"/>
                  </a:cubicBezTo>
                  <a:close/>
                </a:path>
              </a:pathLst>
            </a:custGeom>
            <a:solidFill>
              <a:schemeClr val="accent1"/>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CD365262-F6C2-EBC2-55C4-B117543AFFAC}"/>
                </a:ext>
              </a:extLst>
            </p:cNvPr>
            <p:cNvSpPr/>
            <p:nvPr/>
          </p:nvSpPr>
          <p:spPr>
            <a:xfrm>
              <a:off x="8312947" y="3376685"/>
              <a:ext cx="1216494" cy="617871"/>
            </a:xfrm>
            <a:custGeom>
              <a:avLst/>
              <a:gdLst>
                <a:gd name="connsiteX0" fmla="*/ 110470 w 597006"/>
                <a:gd name="connsiteY0" fmla="*/ 0 h 303226"/>
                <a:gd name="connsiteX1" fmla="*/ 589291 w 597006"/>
                <a:gd name="connsiteY1" fmla="*/ 0 h 303226"/>
                <a:gd name="connsiteX2" fmla="*/ 597007 w 597006"/>
                <a:gd name="connsiteY2" fmla="*/ 77343 h 303226"/>
                <a:gd name="connsiteX3" fmla="*/ 118375 w 597006"/>
                <a:gd name="connsiteY3" fmla="*/ 302800 h 303226"/>
                <a:gd name="connsiteX4" fmla="*/ 110470 w 597006"/>
                <a:gd name="connsiteY4" fmla="*/ 0 h 303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006" h="303226">
                  <a:moveTo>
                    <a:pt x="110470" y="0"/>
                  </a:moveTo>
                  <a:cubicBezTo>
                    <a:pt x="110470" y="0"/>
                    <a:pt x="222103" y="195548"/>
                    <a:pt x="589291" y="0"/>
                  </a:cubicBezTo>
                  <a:lnTo>
                    <a:pt x="597007" y="77343"/>
                  </a:lnTo>
                  <a:cubicBezTo>
                    <a:pt x="597007" y="77343"/>
                    <a:pt x="380027" y="314611"/>
                    <a:pt x="118375" y="302800"/>
                  </a:cubicBezTo>
                  <a:cubicBezTo>
                    <a:pt x="-143276" y="290989"/>
                    <a:pt x="110470" y="0"/>
                    <a:pt x="110470" y="0"/>
                  </a:cubicBezTo>
                  <a:close/>
                </a:path>
              </a:pathLst>
            </a:custGeom>
            <a:solidFill>
              <a:srgbClr val="000000">
                <a:alpha val="8000"/>
              </a:srgbClr>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065C9EAF-65CC-56A4-18CF-7C9F86793CA4}"/>
                </a:ext>
              </a:extLst>
            </p:cNvPr>
            <p:cNvSpPr/>
            <p:nvPr/>
          </p:nvSpPr>
          <p:spPr>
            <a:xfrm>
              <a:off x="8098632" y="3179994"/>
              <a:ext cx="630781" cy="1829930"/>
            </a:xfrm>
            <a:custGeom>
              <a:avLst/>
              <a:gdLst>
                <a:gd name="connsiteX0" fmla="*/ 0 w 309562"/>
                <a:gd name="connsiteY0" fmla="*/ 113292 h 898056"/>
                <a:gd name="connsiteX1" fmla="*/ 237078 w 309562"/>
                <a:gd name="connsiteY1" fmla="*/ 898057 h 898056"/>
                <a:gd name="connsiteX2" fmla="*/ 309563 w 309562"/>
                <a:gd name="connsiteY2" fmla="*/ 828238 h 898056"/>
                <a:gd name="connsiteX3" fmla="*/ 223076 w 309562"/>
                <a:gd name="connsiteY3" fmla="*/ 415615 h 898056"/>
                <a:gd name="connsiteX4" fmla="*/ 140208 w 309562"/>
                <a:gd name="connsiteY4" fmla="*/ 4326 h 898056"/>
                <a:gd name="connsiteX5" fmla="*/ 0 w 309562"/>
                <a:gd name="connsiteY5" fmla="*/ 113292 h 898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562" h="898056">
                  <a:moveTo>
                    <a:pt x="0" y="113292"/>
                  </a:moveTo>
                  <a:cubicBezTo>
                    <a:pt x="572" y="293315"/>
                    <a:pt x="27337" y="688793"/>
                    <a:pt x="237078" y="898057"/>
                  </a:cubicBezTo>
                  <a:lnTo>
                    <a:pt x="309563" y="828238"/>
                  </a:lnTo>
                  <a:cubicBezTo>
                    <a:pt x="309563" y="828238"/>
                    <a:pt x="216980" y="672695"/>
                    <a:pt x="223076" y="415615"/>
                  </a:cubicBezTo>
                  <a:cubicBezTo>
                    <a:pt x="227743" y="218067"/>
                    <a:pt x="249270" y="36330"/>
                    <a:pt x="140208" y="4326"/>
                  </a:cubicBezTo>
                  <a:cubicBezTo>
                    <a:pt x="69723" y="-16343"/>
                    <a:pt x="-190" y="39854"/>
                    <a:pt x="0" y="113292"/>
                  </a:cubicBezTo>
                  <a:close/>
                </a:path>
              </a:pathLst>
            </a:custGeom>
            <a:solidFill>
              <a:schemeClr val="accent1"/>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0EFA80AB-76AB-877D-9699-CC00D8A68F3A}"/>
                </a:ext>
              </a:extLst>
            </p:cNvPr>
            <p:cNvSpPr/>
            <p:nvPr/>
          </p:nvSpPr>
          <p:spPr>
            <a:xfrm>
              <a:off x="8098632" y="3179994"/>
              <a:ext cx="630781" cy="1829930"/>
            </a:xfrm>
            <a:custGeom>
              <a:avLst/>
              <a:gdLst>
                <a:gd name="connsiteX0" fmla="*/ 0 w 309562"/>
                <a:gd name="connsiteY0" fmla="*/ 113292 h 898056"/>
                <a:gd name="connsiteX1" fmla="*/ 237078 w 309562"/>
                <a:gd name="connsiteY1" fmla="*/ 898057 h 898056"/>
                <a:gd name="connsiteX2" fmla="*/ 309563 w 309562"/>
                <a:gd name="connsiteY2" fmla="*/ 828238 h 898056"/>
                <a:gd name="connsiteX3" fmla="*/ 223076 w 309562"/>
                <a:gd name="connsiteY3" fmla="*/ 415615 h 898056"/>
                <a:gd name="connsiteX4" fmla="*/ 140208 w 309562"/>
                <a:gd name="connsiteY4" fmla="*/ 4326 h 898056"/>
                <a:gd name="connsiteX5" fmla="*/ 0 w 309562"/>
                <a:gd name="connsiteY5" fmla="*/ 113292 h 898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562" h="898056">
                  <a:moveTo>
                    <a:pt x="0" y="113292"/>
                  </a:moveTo>
                  <a:cubicBezTo>
                    <a:pt x="572" y="293315"/>
                    <a:pt x="27337" y="688793"/>
                    <a:pt x="237078" y="898057"/>
                  </a:cubicBezTo>
                  <a:lnTo>
                    <a:pt x="309563" y="828238"/>
                  </a:lnTo>
                  <a:cubicBezTo>
                    <a:pt x="309563" y="828238"/>
                    <a:pt x="216980" y="672695"/>
                    <a:pt x="223076" y="415615"/>
                  </a:cubicBezTo>
                  <a:cubicBezTo>
                    <a:pt x="227743" y="218067"/>
                    <a:pt x="249270" y="36330"/>
                    <a:pt x="140208" y="4326"/>
                  </a:cubicBezTo>
                  <a:cubicBezTo>
                    <a:pt x="69723" y="-16343"/>
                    <a:pt x="-190" y="39854"/>
                    <a:pt x="0" y="113292"/>
                  </a:cubicBezTo>
                  <a:close/>
                </a:path>
              </a:pathLst>
            </a:custGeom>
            <a:solidFill>
              <a:srgbClr val="FFFFFF">
                <a:alpha val="30000"/>
              </a:srgbClr>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F1E6FF01-F9F3-220E-2832-F39321B3C8D1}"/>
                </a:ext>
              </a:extLst>
            </p:cNvPr>
            <p:cNvSpPr/>
            <p:nvPr/>
          </p:nvSpPr>
          <p:spPr>
            <a:xfrm>
              <a:off x="9448702" y="2772510"/>
              <a:ext cx="723360" cy="1504739"/>
            </a:xfrm>
            <a:custGeom>
              <a:avLst/>
              <a:gdLst>
                <a:gd name="connsiteX0" fmla="*/ 0 w 354996"/>
                <a:gd name="connsiteY0" fmla="*/ 32091 h 738465"/>
                <a:gd name="connsiteX1" fmla="*/ 212693 w 354996"/>
                <a:gd name="connsiteY1" fmla="*/ 48951 h 738465"/>
                <a:gd name="connsiteX2" fmla="*/ 224314 w 354996"/>
                <a:gd name="connsiteY2" fmla="*/ 294314 h 738465"/>
                <a:gd name="connsiteX3" fmla="*/ 270320 w 354996"/>
                <a:gd name="connsiteY3" fmla="*/ 543012 h 738465"/>
                <a:gd name="connsiteX4" fmla="*/ 354997 w 354996"/>
                <a:gd name="connsiteY4" fmla="*/ 682744 h 738465"/>
                <a:gd name="connsiteX5" fmla="*/ 289560 w 354996"/>
                <a:gd name="connsiteY5" fmla="*/ 738465 h 738465"/>
                <a:gd name="connsiteX6" fmla="*/ 102394 w 354996"/>
                <a:gd name="connsiteY6" fmla="*/ 521962 h 738465"/>
                <a:gd name="connsiteX7" fmla="*/ 39243 w 354996"/>
                <a:gd name="connsiteY7" fmla="*/ 373943 h 738465"/>
                <a:gd name="connsiteX8" fmla="*/ 33909 w 354996"/>
                <a:gd name="connsiteY8" fmla="*/ 316031 h 73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996" h="738465">
                  <a:moveTo>
                    <a:pt x="0" y="32091"/>
                  </a:moveTo>
                  <a:cubicBezTo>
                    <a:pt x="0" y="32091"/>
                    <a:pt x="146399" y="-50300"/>
                    <a:pt x="212693" y="48951"/>
                  </a:cubicBezTo>
                  <a:cubicBezTo>
                    <a:pt x="249079" y="103529"/>
                    <a:pt x="239935" y="209828"/>
                    <a:pt x="224314" y="294314"/>
                  </a:cubicBezTo>
                  <a:cubicBezTo>
                    <a:pt x="208607" y="380049"/>
                    <a:pt x="224980" y="468565"/>
                    <a:pt x="270320" y="543012"/>
                  </a:cubicBezTo>
                  <a:lnTo>
                    <a:pt x="354997" y="682744"/>
                  </a:lnTo>
                  <a:lnTo>
                    <a:pt x="289560" y="738465"/>
                  </a:lnTo>
                  <a:lnTo>
                    <a:pt x="102394" y="521962"/>
                  </a:lnTo>
                  <a:cubicBezTo>
                    <a:pt x="66484" y="480376"/>
                    <a:pt x="44415" y="428646"/>
                    <a:pt x="39243" y="373943"/>
                  </a:cubicBezTo>
                  <a:lnTo>
                    <a:pt x="33909" y="316031"/>
                  </a:lnTo>
                  <a:close/>
                </a:path>
              </a:pathLst>
            </a:custGeom>
            <a:solidFill>
              <a:srgbClr val="24285B"/>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BD3A6AB6-C232-1A59-58B5-756303FDD2C0}"/>
                </a:ext>
              </a:extLst>
            </p:cNvPr>
            <p:cNvSpPr/>
            <p:nvPr/>
          </p:nvSpPr>
          <p:spPr>
            <a:xfrm>
              <a:off x="8632372" y="4875109"/>
              <a:ext cx="277667" cy="188506"/>
            </a:xfrm>
            <a:custGeom>
              <a:avLst/>
              <a:gdLst>
                <a:gd name="connsiteX0" fmla="*/ 0 w 136268"/>
                <a:gd name="connsiteY0" fmla="*/ 42160 h 92511"/>
                <a:gd name="connsiteX1" fmla="*/ 74485 w 136268"/>
                <a:gd name="connsiteY1" fmla="*/ 91976 h 92511"/>
                <a:gd name="connsiteX2" fmla="*/ 122110 w 136268"/>
                <a:gd name="connsiteY2" fmla="*/ 5013 h 92511"/>
                <a:gd name="connsiteX3" fmla="*/ 27718 w 136268"/>
                <a:gd name="connsiteY3" fmla="*/ 5013 h 92511"/>
              </a:gdLst>
              <a:ahLst/>
              <a:cxnLst>
                <a:cxn ang="0">
                  <a:pos x="connsiteX0" y="connsiteY0"/>
                </a:cxn>
                <a:cxn ang="0">
                  <a:pos x="connsiteX1" y="connsiteY1"/>
                </a:cxn>
                <a:cxn ang="0">
                  <a:pos x="connsiteX2" y="connsiteY2"/>
                </a:cxn>
                <a:cxn ang="0">
                  <a:pos x="connsiteX3" y="connsiteY3"/>
                </a:cxn>
              </a:cxnLst>
              <a:rect l="l" t="t" r="r" b="b"/>
              <a:pathLst>
                <a:path w="136268" h="92511">
                  <a:moveTo>
                    <a:pt x="0" y="42160"/>
                  </a:moveTo>
                  <a:cubicBezTo>
                    <a:pt x="0" y="42160"/>
                    <a:pt x="9525" y="84546"/>
                    <a:pt x="74485" y="91976"/>
                  </a:cubicBezTo>
                  <a:cubicBezTo>
                    <a:pt x="139446" y="99405"/>
                    <a:pt x="149257" y="27396"/>
                    <a:pt x="122110" y="5013"/>
                  </a:cubicBezTo>
                  <a:cubicBezTo>
                    <a:pt x="94964" y="-17371"/>
                    <a:pt x="82296" y="44827"/>
                    <a:pt x="27718" y="5013"/>
                  </a:cubicBezTo>
                  <a:close/>
                </a:path>
              </a:pathLst>
            </a:custGeom>
            <a:solidFill>
              <a:srgbClr val="F4A28C"/>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2F962F38-B88D-58F4-7914-4460C4546153}"/>
                </a:ext>
              </a:extLst>
            </p:cNvPr>
            <p:cNvSpPr/>
            <p:nvPr/>
          </p:nvSpPr>
          <p:spPr>
            <a:xfrm>
              <a:off x="9114483" y="2801094"/>
              <a:ext cx="418062" cy="923395"/>
            </a:xfrm>
            <a:custGeom>
              <a:avLst/>
              <a:gdLst>
                <a:gd name="connsiteX0" fmla="*/ 0 w 205168"/>
                <a:gd name="connsiteY0" fmla="*/ 39114 h 453165"/>
                <a:gd name="connsiteX1" fmla="*/ 96393 w 205168"/>
                <a:gd name="connsiteY1" fmla="*/ 453165 h 453165"/>
                <a:gd name="connsiteX2" fmla="*/ 205169 w 205168"/>
                <a:gd name="connsiteY2" fmla="*/ 372394 h 453165"/>
                <a:gd name="connsiteX3" fmla="*/ 190024 w 205168"/>
                <a:gd name="connsiteY3" fmla="*/ 5967 h 453165"/>
                <a:gd name="connsiteX4" fmla="*/ 0 w 205168"/>
                <a:gd name="connsiteY4" fmla="*/ 39114 h 453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168" h="453165">
                  <a:moveTo>
                    <a:pt x="0" y="39114"/>
                  </a:moveTo>
                  <a:lnTo>
                    <a:pt x="96393" y="453165"/>
                  </a:lnTo>
                  <a:lnTo>
                    <a:pt x="205169" y="372394"/>
                  </a:lnTo>
                  <a:lnTo>
                    <a:pt x="190024" y="5967"/>
                  </a:lnTo>
                  <a:cubicBezTo>
                    <a:pt x="124787" y="-8435"/>
                    <a:pt x="56502" y="3471"/>
                    <a:pt x="0" y="39114"/>
                  </a:cubicBezTo>
                  <a:close/>
                </a:path>
              </a:pathLst>
            </a:custGeom>
            <a:solidFill>
              <a:schemeClr val="accent2"/>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9AC08117-D12D-7908-92C9-A77BFF97C3E8}"/>
                </a:ext>
              </a:extLst>
            </p:cNvPr>
            <p:cNvSpPr/>
            <p:nvPr/>
          </p:nvSpPr>
          <p:spPr>
            <a:xfrm>
              <a:off x="9257721" y="3376685"/>
              <a:ext cx="274827" cy="347997"/>
            </a:xfrm>
            <a:custGeom>
              <a:avLst/>
              <a:gdLst>
                <a:gd name="connsiteX0" fmla="*/ 0 w 134874"/>
                <a:gd name="connsiteY0" fmla="*/ 58865 h 170783"/>
                <a:gd name="connsiteX1" fmla="*/ 131159 w 134874"/>
                <a:gd name="connsiteY1" fmla="*/ 0 h 170783"/>
                <a:gd name="connsiteX2" fmla="*/ 134874 w 134874"/>
                <a:gd name="connsiteY2" fmla="*/ 89916 h 170783"/>
                <a:gd name="connsiteX3" fmla="*/ 26098 w 134874"/>
                <a:gd name="connsiteY3" fmla="*/ 170783 h 170783"/>
                <a:gd name="connsiteX4" fmla="*/ 0 w 134874"/>
                <a:gd name="connsiteY4" fmla="*/ 58865 h 170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874" h="170783">
                  <a:moveTo>
                    <a:pt x="0" y="58865"/>
                  </a:moveTo>
                  <a:lnTo>
                    <a:pt x="131159" y="0"/>
                  </a:lnTo>
                  <a:lnTo>
                    <a:pt x="134874" y="89916"/>
                  </a:lnTo>
                  <a:lnTo>
                    <a:pt x="26098" y="170783"/>
                  </a:lnTo>
                  <a:lnTo>
                    <a:pt x="0" y="58865"/>
                  </a:lnTo>
                  <a:close/>
                </a:path>
              </a:pathLst>
            </a:custGeom>
            <a:solidFill>
              <a:srgbClr val="000000">
                <a:alpha val="8000"/>
              </a:srgbClr>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26F9E2ED-67C1-E081-17E1-5D315E3F4495}"/>
                </a:ext>
              </a:extLst>
            </p:cNvPr>
            <p:cNvSpPr/>
            <p:nvPr/>
          </p:nvSpPr>
          <p:spPr>
            <a:xfrm>
              <a:off x="7786929" y="3011804"/>
              <a:ext cx="69288" cy="141876"/>
            </a:xfrm>
            <a:custGeom>
              <a:avLst/>
              <a:gdLst>
                <a:gd name="connsiteX0" fmla="*/ 1905 w 34004"/>
                <a:gd name="connsiteY0" fmla="*/ 43815 h 69627"/>
                <a:gd name="connsiteX1" fmla="*/ 0 w 34004"/>
                <a:gd name="connsiteY1" fmla="*/ 0 h 69627"/>
                <a:gd name="connsiteX2" fmla="*/ 34004 w 34004"/>
                <a:gd name="connsiteY2" fmla="*/ 69628 h 69627"/>
              </a:gdLst>
              <a:ahLst/>
              <a:cxnLst>
                <a:cxn ang="0">
                  <a:pos x="connsiteX0" y="connsiteY0"/>
                </a:cxn>
                <a:cxn ang="0">
                  <a:pos x="connsiteX1" y="connsiteY1"/>
                </a:cxn>
                <a:cxn ang="0">
                  <a:pos x="connsiteX2" y="connsiteY2"/>
                </a:cxn>
              </a:cxnLst>
              <a:rect l="l" t="t" r="r" b="b"/>
              <a:pathLst>
                <a:path w="34004" h="69627">
                  <a:moveTo>
                    <a:pt x="1905" y="43815"/>
                  </a:moveTo>
                  <a:cubicBezTo>
                    <a:pt x="4372" y="29242"/>
                    <a:pt x="3715" y="14307"/>
                    <a:pt x="0" y="0"/>
                  </a:cubicBezTo>
                  <a:cubicBezTo>
                    <a:pt x="0" y="0"/>
                    <a:pt x="31909" y="13430"/>
                    <a:pt x="34004" y="69628"/>
                  </a:cubicBezTo>
                  <a:close/>
                </a:path>
              </a:pathLst>
            </a:custGeom>
            <a:solidFill>
              <a:srgbClr val="000000">
                <a:alpha val="8000"/>
              </a:srgbClr>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0D032666-65A3-CBA4-CCFF-9FFA182C4B6C}"/>
                </a:ext>
              </a:extLst>
            </p:cNvPr>
            <p:cNvSpPr/>
            <p:nvPr/>
          </p:nvSpPr>
          <p:spPr>
            <a:xfrm>
              <a:off x="6989174" y="4023118"/>
              <a:ext cx="194144" cy="224240"/>
            </a:xfrm>
            <a:custGeom>
              <a:avLst/>
              <a:gdLst>
                <a:gd name="connsiteX0" fmla="*/ 68989 w 95278"/>
                <a:gd name="connsiteY0" fmla="*/ 110049 h 110048"/>
                <a:gd name="connsiteX1" fmla="*/ 3648 w 95278"/>
                <a:gd name="connsiteY1" fmla="*/ 46517 h 110048"/>
                <a:gd name="connsiteX2" fmla="*/ 95278 w 95278"/>
                <a:gd name="connsiteY2" fmla="*/ 57090 h 110048"/>
              </a:gdLst>
              <a:ahLst/>
              <a:cxnLst>
                <a:cxn ang="0">
                  <a:pos x="connsiteX0" y="connsiteY0"/>
                </a:cxn>
                <a:cxn ang="0">
                  <a:pos x="connsiteX1" y="connsiteY1"/>
                </a:cxn>
                <a:cxn ang="0">
                  <a:pos x="connsiteX2" y="connsiteY2"/>
                </a:cxn>
              </a:cxnLst>
              <a:rect l="l" t="t" r="r" b="b"/>
              <a:pathLst>
                <a:path w="95278" h="110048">
                  <a:moveTo>
                    <a:pt x="68989" y="110049"/>
                  </a:moveTo>
                  <a:cubicBezTo>
                    <a:pt x="68989" y="110049"/>
                    <a:pt x="21364" y="85284"/>
                    <a:pt x="3648" y="46517"/>
                  </a:cubicBezTo>
                  <a:cubicBezTo>
                    <a:pt x="-14069" y="7750"/>
                    <a:pt x="35366" y="-39875"/>
                    <a:pt x="95278" y="57090"/>
                  </a:cubicBezTo>
                  <a:close/>
                </a:path>
              </a:pathLst>
            </a:custGeom>
            <a:solidFill>
              <a:srgbClr val="F4A28C"/>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5D9969B8-7FB9-0F6A-1DB6-C4AA239BCD46}"/>
                </a:ext>
              </a:extLst>
            </p:cNvPr>
            <p:cNvSpPr/>
            <p:nvPr/>
          </p:nvSpPr>
          <p:spPr>
            <a:xfrm rot="19462199">
              <a:off x="6981894" y="3795336"/>
              <a:ext cx="208448" cy="344503"/>
            </a:xfrm>
            <a:custGeom>
              <a:avLst/>
              <a:gdLst>
                <a:gd name="connsiteX0" fmla="*/ 0 w 102298"/>
                <a:gd name="connsiteY0" fmla="*/ 0 h 169068"/>
                <a:gd name="connsiteX1" fmla="*/ 102299 w 102298"/>
                <a:gd name="connsiteY1" fmla="*/ 0 h 169068"/>
                <a:gd name="connsiteX2" fmla="*/ 102299 w 102298"/>
                <a:gd name="connsiteY2" fmla="*/ 169069 h 169068"/>
                <a:gd name="connsiteX3" fmla="*/ 0 w 102298"/>
                <a:gd name="connsiteY3" fmla="*/ 169069 h 169068"/>
              </a:gdLst>
              <a:ahLst/>
              <a:cxnLst>
                <a:cxn ang="0">
                  <a:pos x="connsiteX0" y="connsiteY0"/>
                </a:cxn>
                <a:cxn ang="0">
                  <a:pos x="connsiteX1" y="connsiteY1"/>
                </a:cxn>
                <a:cxn ang="0">
                  <a:pos x="connsiteX2" y="connsiteY2"/>
                </a:cxn>
                <a:cxn ang="0">
                  <a:pos x="connsiteX3" y="connsiteY3"/>
                </a:cxn>
              </a:cxnLst>
              <a:rect l="l" t="t" r="r" b="b"/>
              <a:pathLst>
                <a:path w="102298" h="169068">
                  <a:moveTo>
                    <a:pt x="0" y="0"/>
                  </a:moveTo>
                  <a:lnTo>
                    <a:pt x="102299" y="0"/>
                  </a:lnTo>
                  <a:lnTo>
                    <a:pt x="102299" y="169069"/>
                  </a:lnTo>
                  <a:lnTo>
                    <a:pt x="0" y="169069"/>
                  </a:lnTo>
                  <a:close/>
                </a:path>
              </a:pathLst>
            </a:custGeom>
            <a:solidFill>
              <a:schemeClr val="accent2"/>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D0BC7765-7EC8-95C1-9C67-328032C6F374}"/>
                </a:ext>
              </a:extLst>
            </p:cNvPr>
            <p:cNvSpPr/>
            <p:nvPr/>
          </p:nvSpPr>
          <p:spPr>
            <a:xfrm>
              <a:off x="6842891" y="3215982"/>
              <a:ext cx="440189" cy="406806"/>
            </a:xfrm>
            <a:custGeom>
              <a:avLst/>
              <a:gdLst>
                <a:gd name="connsiteX0" fmla="*/ 216027 w 216027"/>
                <a:gd name="connsiteY0" fmla="*/ 0 h 199644"/>
                <a:gd name="connsiteX1" fmla="*/ 0 w 216027"/>
                <a:gd name="connsiteY1" fmla="*/ 0 h 199644"/>
                <a:gd name="connsiteX2" fmla="*/ 0 w 216027"/>
                <a:gd name="connsiteY2" fmla="*/ 147161 h 199644"/>
                <a:gd name="connsiteX3" fmla="*/ 91059 w 216027"/>
                <a:gd name="connsiteY3" fmla="*/ 147161 h 199644"/>
                <a:gd name="connsiteX4" fmla="*/ 108014 w 216027"/>
                <a:gd name="connsiteY4" fmla="*/ 199644 h 199644"/>
                <a:gd name="connsiteX5" fmla="*/ 125730 w 216027"/>
                <a:gd name="connsiteY5" fmla="*/ 147161 h 199644"/>
                <a:gd name="connsiteX6" fmla="*/ 216027 w 216027"/>
                <a:gd name="connsiteY6" fmla="*/ 147161 h 19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7" h="199644">
                  <a:moveTo>
                    <a:pt x="216027" y="0"/>
                  </a:moveTo>
                  <a:lnTo>
                    <a:pt x="0" y="0"/>
                  </a:lnTo>
                  <a:lnTo>
                    <a:pt x="0" y="147161"/>
                  </a:lnTo>
                  <a:lnTo>
                    <a:pt x="91059" y="147161"/>
                  </a:lnTo>
                  <a:cubicBezTo>
                    <a:pt x="97727" y="166211"/>
                    <a:pt x="108014" y="199644"/>
                    <a:pt x="108014" y="199644"/>
                  </a:cubicBezTo>
                  <a:lnTo>
                    <a:pt x="125730" y="147161"/>
                  </a:lnTo>
                  <a:lnTo>
                    <a:pt x="216027" y="147161"/>
                  </a:lnTo>
                  <a:close/>
                </a:path>
              </a:pathLst>
            </a:custGeom>
            <a:solidFill>
              <a:srgbClr val="E6E6E6"/>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897B5E49-2101-B3D6-CCAC-CF6E4CC13DBB}"/>
                </a:ext>
              </a:extLst>
            </p:cNvPr>
            <p:cNvSpPr/>
            <p:nvPr/>
          </p:nvSpPr>
          <p:spPr>
            <a:xfrm>
              <a:off x="6930231" y="3326418"/>
              <a:ext cx="61719" cy="61719"/>
            </a:xfrm>
            <a:custGeom>
              <a:avLst/>
              <a:gdLst>
                <a:gd name="connsiteX0" fmla="*/ 30289 w 30289"/>
                <a:gd name="connsiteY0" fmla="*/ 15145 h 30289"/>
                <a:gd name="connsiteX1" fmla="*/ 15145 w 30289"/>
                <a:gd name="connsiteY1" fmla="*/ 30289 h 30289"/>
                <a:gd name="connsiteX2" fmla="*/ 0 w 30289"/>
                <a:gd name="connsiteY2" fmla="*/ 15145 h 30289"/>
                <a:gd name="connsiteX3" fmla="*/ 15145 w 30289"/>
                <a:gd name="connsiteY3" fmla="*/ 0 h 30289"/>
                <a:gd name="connsiteX4" fmla="*/ 30289 w 30289"/>
                <a:gd name="connsiteY4" fmla="*/ 15145 h 30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9" h="30289">
                  <a:moveTo>
                    <a:pt x="30289" y="15145"/>
                  </a:moveTo>
                  <a:cubicBezTo>
                    <a:pt x="30289" y="23509"/>
                    <a:pt x="23509" y="30289"/>
                    <a:pt x="15145" y="30289"/>
                  </a:cubicBezTo>
                  <a:cubicBezTo>
                    <a:pt x="6781" y="30289"/>
                    <a:pt x="0" y="23509"/>
                    <a:pt x="0" y="15145"/>
                  </a:cubicBezTo>
                  <a:cubicBezTo>
                    <a:pt x="0" y="6781"/>
                    <a:pt x="6781" y="0"/>
                    <a:pt x="15145" y="0"/>
                  </a:cubicBezTo>
                  <a:cubicBezTo>
                    <a:pt x="23509" y="0"/>
                    <a:pt x="30289" y="6781"/>
                    <a:pt x="30289" y="15145"/>
                  </a:cubicBezTo>
                  <a:close/>
                </a:path>
              </a:pathLst>
            </a:custGeom>
            <a:solidFill>
              <a:srgbClr val="A5A5A5">
                <a:alpha val="38000"/>
              </a:srgbClr>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B6A2264B-785D-6236-37DD-897517F45E3E}"/>
                </a:ext>
              </a:extLst>
            </p:cNvPr>
            <p:cNvSpPr/>
            <p:nvPr/>
          </p:nvSpPr>
          <p:spPr>
            <a:xfrm>
              <a:off x="7024750" y="3326418"/>
              <a:ext cx="61719" cy="61719"/>
            </a:xfrm>
            <a:custGeom>
              <a:avLst/>
              <a:gdLst>
                <a:gd name="connsiteX0" fmla="*/ 30290 w 30289"/>
                <a:gd name="connsiteY0" fmla="*/ 15145 h 30289"/>
                <a:gd name="connsiteX1" fmla="*/ 15145 w 30289"/>
                <a:gd name="connsiteY1" fmla="*/ 30289 h 30289"/>
                <a:gd name="connsiteX2" fmla="*/ 0 w 30289"/>
                <a:gd name="connsiteY2" fmla="*/ 15145 h 30289"/>
                <a:gd name="connsiteX3" fmla="*/ 15145 w 30289"/>
                <a:gd name="connsiteY3" fmla="*/ 0 h 30289"/>
                <a:gd name="connsiteX4" fmla="*/ 30290 w 30289"/>
                <a:gd name="connsiteY4" fmla="*/ 15145 h 30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9" h="30289">
                  <a:moveTo>
                    <a:pt x="30290" y="15145"/>
                  </a:moveTo>
                  <a:cubicBezTo>
                    <a:pt x="30290" y="23509"/>
                    <a:pt x="23509" y="30289"/>
                    <a:pt x="15145" y="30289"/>
                  </a:cubicBezTo>
                  <a:cubicBezTo>
                    <a:pt x="6781" y="30289"/>
                    <a:pt x="0" y="23509"/>
                    <a:pt x="0" y="15145"/>
                  </a:cubicBezTo>
                  <a:cubicBezTo>
                    <a:pt x="0" y="6781"/>
                    <a:pt x="6781" y="0"/>
                    <a:pt x="15145" y="0"/>
                  </a:cubicBezTo>
                  <a:cubicBezTo>
                    <a:pt x="23509" y="0"/>
                    <a:pt x="30290" y="6781"/>
                    <a:pt x="30290" y="15145"/>
                  </a:cubicBezTo>
                  <a:close/>
                </a:path>
              </a:pathLst>
            </a:custGeom>
            <a:solidFill>
              <a:srgbClr val="A5A5A5">
                <a:alpha val="38000"/>
              </a:srgbClr>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06160159-C8BD-F93B-28A9-47FC2C588DEA}"/>
                </a:ext>
              </a:extLst>
            </p:cNvPr>
            <p:cNvSpPr/>
            <p:nvPr/>
          </p:nvSpPr>
          <p:spPr>
            <a:xfrm>
              <a:off x="7122376" y="3326418"/>
              <a:ext cx="61719" cy="61719"/>
            </a:xfrm>
            <a:custGeom>
              <a:avLst/>
              <a:gdLst>
                <a:gd name="connsiteX0" fmla="*/ 30289 w 30289"/>
                <a:gd name="connsiteY0" fmla="*/ 15145 h 30289"/>
                <a:gd name="connsiteX1" fmla="*/ 15145 w 30289"/>
                <a:gd name="connsiteY1" fmla="*/ 30289 h 30289"/>
                <a:gd name="connsiteX2" fmla="*/ 0 w 30289"/>
                <a:gd name="connsiteY2" fmla="*/ 15145 h 30289"/>
                <a:gd name="connsiteX3" fmla="*/ 15145 w 30289"/>
                <a:gd name="connsiteY3" fmla="*/ 0 h 30289"/>
                <a:gd name="connsiteX4" fmla="*/ 30289 w 30289"/>
                <a:gd name="connsiteY4" fmla="*/ 15145 h 30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9" h="30289">
                  <a:moveTo>
                    <a:pt x="30289" y="15145"/>
                  </a:moveTo>
                  <a:cubicBezTo>
                    <a:pt x="30289" y="23509"/>
                    <a:pt x="23509" y="30289"/>
                    <a:pt x="15145" y="30289"/>
                  </a:cubicBezTo>
                  <a:cubicBezTo>
                    <a:pt x="6781" y="30289"/>
                    <a:pt x="0" y="23509"/>
                    <a:pt x="0" y="15145"/>
                  </a:cubicBezTo>
                  <a:cubicBezTo>
                    <a:pt x="0" y="6781"/>
                    <a:pt x="6781" y="0"/>
                    <a:pt x="15145" y="0"/>
                  </a:cubicBezTo>
                  <a:cubicBezTo>
                    <a:pt x="23509" y="0"/>
                    <a:pt x="30289" y="6781"/>
                    <a:pt x="30289" y="15145"/>
                  </a:cubicBezTo>
                  <a:close/>
                </a:path>
              </a:pathLst>
            </a:custGeom>
            <a:solidFill>
              <a:srgbClr val="A5A5A5">
                <a:alpha val="38000"/>
              </a:srgbClr>
            </a:solidFill>
            <a:ln w="9525" cap="flat">
              <a:noFill/>
              <a:prstDash val="solid"/>
              <a:miter/>
            </a:ln>
          </p:spPr>
          <p:txBody>
            <a:bodyPr rtlCol="0" anchor="ctr"/>
            <a:lstStyle/>
            <a:p>
              <a:endParaRPr lang="zh-CN" altLang="en-US"/>
            </a:p>
          </p:txBody>
        </p:sp>
      </p:grpSp>
      <p:sp>
        <p:nvSpPr>
          <p:cNvPr id="89" name="椭圆 88">
            <a:extLst>
              <a:ext uri="{FF2B5EF4-FFF2-40B4-BE49-F238E27FC236}">
                <a16:creationId xmlns:a16="http://schemas.microsoft.com/office/drawing/2014/main" id="{B5740FB3-B0DF-7FFB-B56D-A2B3EF03F2F3}"/>
              </a:ext>
            </a:extLst>
          </p:cNvPr>
          <p:cNvSpPr/>
          <p:nvPr/>
        </p:nvSpPr>
        <p:spPr>
          <a:xfrm>
            <a:off x="2911397" y="1521155"/>
            <a:ext cx="443280" cy="4432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id="{2F5E1ED2-D75F-769B-52A7-E881F5C91F4F}"/>
              </a:ext>
            </a:extLst>
          </p:cNvPr>
          <p:cNvSpPr txBox="1"/>
          <p:nvPr/>
        </p:nvSpPr>
        <p:spPr>
          <a:xfrm>
            <a:off x="496390" y="2627997"/>
            <a:ext cx="3467616" cy="1323439"/>
          </a:xfrm>
          <a:prstGeom prst="rect">
            <a:avLst/>
          </a:prstGeom>
          <a:noFill/>
        </p:spPr>
        <p:txBody>
          <a:bodyPr wrap="none" rtlCol="0">
            <a:spAutoFit/>
          </a:bodyPr>
          <a:lstStyle/>
          <a:p>
            <a:r>
              <a:rPr lang="zh-CN" altLang="en-US" sz="8000" dirty="0">
                <a:solidFill>
                  <a:schemeClr val="accent1"/>
                </a:solidFill>
                <a:latin typeface="+mj-ea"/>
                <a:ea typeface="+mj-ea"/>
                <a:sym typeface="得意黑" pitchFamily="2" charset="-122"/>
              </a:rPr>
              <a:t>谢谢</a:t>
            </a:r>
            <a:r>
              <a:rPr lang="zh-CN" altLang="en-US" sz="8000" dirty="0">
                <a:latin typeface="+mj-ea"/>
                <a:ea typeface="+mj-ea"/>
                <a:sym typeface="得意黑" pitchFamily="2" charset="-122"/>
              </a:rPr>
              <a:t>观看</a:t>
            </a:r>
          </a:p>
        </p:txBody>
      </p:sp>
      <p:sp>
        <p:nvSpPr>
          <p:cNvPr id="91" name="文本框 90">
            <a:extLst>
              <a:ext uri="{FF2B5EF4-FFF2-40B4-BE49-F238E27FC236}">
                <a16:creationId xmlns:a16="http://schemas.microsoft.com/office/drawing/2014/main" id="{B5C8AD63-3C88-5D9C-9C0B-2EA7200FF7B2}"/>
              </a:ext>
            </a:extLst>
          </p:cNvPr>
          <p:cNvSpPr txBox="1"/>
          <p:nvPr/>
        </p:nvSpPr>
        <p:spPr>
          <a:xfrm>
            <a:off x="496390" y="1521155"/>
            <a:ext cx="2669320" cy="1107996"/>
          </a:xfrm>
          <a:prstGeom prst="rect">
            <a:avLst/>
          </a:prstGeom>
          <a:noFill/>
        </p:spPr>
        <p:txBody>
          <a:bodyPr wrap="none" rtlCol="0">
            <a:spAutoFit/>
          </a:bodyPr>
          <a:lstStyle/>
          <a:p>
            <a:r>
              <a:rPr lang="en-US" altLang="zh-CN" sz="6600" dirty="0">
                <a:ln>
                  <a:solidFill>
                    <a:schemeClr val="accent3"/>
                  </a:solidFill>
                </a:ln>
                <a:noFill/>
                <a:latin typeface="+mj-ea"/>
                <a:ea typeface="+mj-ea"/>
                <a:sym typeface="得意黑" pitchFamily="2" charset="-122"/>
              </a:rPr>
              <a:t>THANKS</a:t>
            </a:r>
            <a:endParaRPr lang="zh-CN" altLang="en-US" sz="6600" dirty="0">
              <a:ln>
                <a:solidFill>
                  <a:schemeClr val="accent3"/>
                </a:solidFill>
              </a:ln>
              <a:noFill/>
              <a:latin typeface="+mj-ea"/>
              <a:ea typeface="+mj-ea"/>
              <a:sym typeface="得意黑" pitchFamily="2" charset="-122"/>
            </a:endParaRPr>
          </a:p>
        </p:txBody>
      </p:sp>
      <p:grpSp>
        <p:nvGrpSpPr>
          <p:cNvPr id="271" name="组合 270">
            <a:extLst>
              <a:ext uri="{FF2B5EF4-FFF2-40B4-BE49-F238E27FC236}">
                <a16:creationId xmlns:a16="http://schemas.microsoft.com/office/drawing/2014/main" id="{901068C6-8AB5-0A8E-C2FE-2573B2144DEF}"/>
              </a:ext>
            </a:extLst>
          </p:cNvPr>
          <p:cNvGrpSpPr/>
          <p:nvPr/>
        </p:nvGrpSpPr>
        <p:grpSpPr>
          <a:xfrm>
            <a:off x="641223" y="606960"/>
            <a:ext cx="740538" cy="168938"/>
            <a:chOff x="641223" y="6269451"/>
            <a:chExt cx="974788" cy="222377"/>
          </a:xfrm>
        </p:grpSpPr>
        <p:sp>
          <p:nvSpPr>
            <p:cNvPr id="267" name="箭头: V 形 266">
              <a:extLst>
                <a:ext uri="{FF2B5EF4-FFF2-40B4-BE49-F238E27FC236}">
                  <a16:creationId xmlns:a16="http://schemas.microsoft.com/office/drawing/2014/main" id="{1747AA08-F280-DAD6-B0BE-7986E354AF26}"/>
                </a:ext>
              </a:extLst>
            </p:cNvPr>
            <p:cNvSpPr/>
            <p:nvPr/>
          </p:nvSpPr>
          <p:spPr>
            <a:xfrm>
              <a:off x="641223" y="6269451"/>
              <a:ext cx="222377" cy="222377"/>
            </a:xfrm>
            <a:prstGeom prst="chevron">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8" name="箭头: V 形 267">
              <a:extLst>
                <a:ext uri="{FF2B5EF4-FFF2-40B4-BE49-F238E27FC236}">
                  <a16:creationId xmlns:a16="http://schemas.microsoft.com/office/drawing/2014/main" id="{D0AB855D-9A2E-E240-9F30-ED3D25BEDF39}"/>
                </a:ext>
              </a:extLst>
            </p:cNvPr>
            <p:cNvSpPr/>
            <p:nvPr/>
          </p:nvSpPr>
          <p:spPr>
            <a:xfrm>
              <a:off x="892027" y="6269451"/>
              <a:ext cx="222377" cy="222377"/>
            </a:xfrm>
            <a:prstGeom prst="chevron">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9" name="箭头: V 形 268">
              <a:extLst>
                <a:ext uri="{FF2B5EF4-FFF2-40B4-BE49-F238E27FC236}">
                  <a16:creationId xmlns:a16="http://schemas.microsoft.com/office/drawing/2014/main" id="{144B68FC-C118-8DD6-4B0C-21AD0AEACC2A}"/>
                </a:ext>
              </a:extLst>
            </p:cNvPr>
            <p:cNvSpPr/>
            <p:nvPr/>
          </p:nvSpPr>
          <p:spPr>
            <a:xfrm>
              <a:off x="1142831" y="6269451"/>
              <a:ext cx="222377" cy="222377"/>
            </a:xfrm>
            <a:prstGeom prst="chevron">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0" name="箭头: V 形 269">
              <a:extLst>
                <a:ext uri="{FF2B5EF4-FFF2-40B4-BE49-F238E27FC236}">
                  <a16:creationId xmlns:a16="http://schemas.microsoft.com/office/drawing/2014/main" id="{A8953656-4629-C1F9-A88C-FB22947215A2}"/>
                </a:ext>
              </a:extLst>
            </p:cNvPr>
            <p:cNvSpPr/>
            <p:nvPr/>
          </p:nvSpPr>
          <p:spPr>
            <a:xfrm>
              <a:off x="1393634" y="6269451"/>
              <a:ext cx="222377" cy="222377"/>
            </a:xfrm>
            <a:prstGeom prst="chevron">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78" name="组合 277">
            <a:extLst>
              <a:ext uri="{FF2B5EF4-FFF2-40B4-BE49-F238E27FC236}">
                <a16:creationId xmlns:a16="http://schemas.microsoft.com/office/drawing/2014/main" id="{64A1B8B4-453E-3CDD-FEF4-4CC17BBF3F51}"/>
              </a:ext>
            </a:extLst>
          </p:cNvPr>
          <p:cNvGrpSpPr/>
          <p:nvPr/>
        </p:nvGrpSpPr>
        <p:grpSpPr>
          <a:xfrm>
            <a:off x="10781719" y="632805"/>
            <a:ext cx="524536" cy="49686"/>
            <a:chOff x="10733262" y="6418136"/>
            <a:chExt cx="524536" cy="49686"/>
          </a:xfrm>
        </p:grpSpPr>
        <p:sp>
          <p:nvSpPr>
            <p:cNvPr id="275" name="椭圆 274">
              <a:extLst>
                <a:ext uri="{FF2B5EF4-FFF2-40B4-BE49-F238E27FC236}">
                  <a16:creationId xmlns:a16="http://schemas.microsoft.com/office/drawing/2014/main" id="{F24FE552-3B85-1C38-F59E-5486FFF545F0}"/>
                </a:ext>
              </a:extLst>
            </p:cNvPr>
            <p:cNvSpPr/>
            <p:nvPr/>
          </p:nvSpPr>
          <p:spPr>
            <a:xfrm>
              <a:off x="10733262" y="6418136"/>
              <a:ext cx="49686" cy="4968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a:extLst>
                <a:ext uri="{FF2B5EF4-FFF2-40B4-BE49-F238E27FC236}">
                  <a16:creationId xmlns:a16="http://schemas.microsoft.com/office/drawing/2014/main" id="{C90D6F86-9FBF-AD89-9DC4-298E49D6F51E}"/>
                </a:ext>
              </a:extLst>
            </p:cNvPr>
            <p:cNvSpPr/>
            <p:nvPr/>
          </p:nvSpPr>
          <p:spPr>
            <a:xfrm>
              <a:off x="10970687" y="6418136"/>
              <a:ext cx="49686" cy="49686"/>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a:extLst>
                <a:ext uri="{FF2B5EF4-FFF2-40B4-BE49-F238E27FC236}">
                  <a16:creationId xmlns:a16="http://schemas.microsoft.com/office/drawing/2014/main" id="{46E55F77-70C8-1255-F95C-A8930A23CA2C}"/>
                </a:ext>
              </a:extLst>
            </p:cNvPr>
            <p:cNvSpPr/>
            <p:nvPr/>
          </p:nvSpPr>
          <p:spPr>
            <a:xfrm>
              <a:off x="11208112" y="6418136"/>
              <a:ext cx="49686" cy="49686"/>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4" name="组合 283">
            <a:extLst>
              <a:ext uri="{FF2B5EF4-FFF2-40B4-BE49-F238E27FC236}">
                <a16:creationId xmlns:a16="http://schemas.microsoft.com/office/drawing/2014/main" id="{C0555347-90C7-61B3-AE01-379F506CA14E}"/>
              </a:ext>
            </a:extLst>
          </p:cNvPr>
          <p:cNvGrpSpPr/>
          <p:nvPr/>
        </p:nvGrpSpPr>
        <p:grpSpPr>
          <a:xfrm>
            <a:off x="641223" y="3736443"/>
            <a:ext cx="3439923" cy="713238"/>
            <a:chOff x="641223" y="4215764"/>
            <a:chExt cx="3439923" cy="713238"/>
          </a:xfrm>
        </p:grpSpPr>
        <p:cxnSp>
          <p:nvCxnSpPr>
            <p:cNvPr id="280" name="直接连接符 279">
              <a:extLst>
                <a:ext uri="{FF2B5EF4-FFF2-40B4-BE49-F238E27FC236}">
                  <a16:creationId xmlns:a16="http://schemas.microsoft.com/office/drawing/2014/main" id="{D0611283-B57E-27E2-4562-29757F9B481D}"/>
                </a:ext>
              </a:extLst>
            </p:cNvPr>
            <p:cNvCxnSpPr/>
            <p:nvPr/>
          </p:nvCxnSpPr>
          <p:spPr>
            <a:xfrm>
              <a:off x="641223" y="4572384"/>
              <a:ext cx="3206877"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81" name="弧形 280">
              <a:extLst>
                <a:ext uri="{FF2B5EF4-FFF2-40B4-BE49-F238E27FC236}">
                  <a16:creationId xmlns:a16="http://schemas.microsoft.com/office/drawing/2014/main" id="{A75C570E-347A-9076-B610-A5A82DA462FE}"/>
                </a:ext>
              </a:extLst>
            </p:cNvPr>
            <p:cNvSpPr/>
            <p:nvPr/>
          </p:nvSpPr>
          <p:spPr>
            <a:xfrm flipH="1" flipV="1">
              <a:off x="3562350" y="4215764"/>
              <a:ext cx="518796" cy="356619"/>
            </a:xfrm>
            <a:prstGeom prst="arc">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3" name="弧形 282">
              <a:extLst>
                <a:ext uri="{FF2B5EF4-FFF2-40B4-BE49-F238E27FC236}">
                  <a16:creationId xmlns:a16="http://schemas.microsoft.com/office/drawing/2014/main" id="{A1F3596F-CEE3-F5C3-A8ED-ED5789840973}"/>
                </a:ext>
              </a:extLst>
            </p:cNvPr>
            <p:cNvSpPr/>
            <p:nvPr/>
          </p:nvSpPr>
          <p:spPr>
            <a:xfrm flipH="1">
              <a:off x="3562350" y="4572383"/>
              <a:ext cx="518796" cy="356619"/>
            </a:xfrm>
            <a:prstGeom prst="arc">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86" name="矩形: 圆角 285">
            <a:extLst>
              <a:ext uri="{FF2B5EF4-FFF2-40B4-BE49-F238E27FC236}">
                <a16:creationId xmlns:a16="http://schemas.microsoft.com/office/drawing/2014/main" id="{8CC6F9E6-3555-D53D-2714-BF08B7E6A8EE}"/>
              </a:ext>
            </a:extLst>
          </p:cNvPr>
          <p:cNvSpPr/>
          <p:nvPr/>
        </p:nvSpPr>
        <p:spPr>
          <a:xfrm>
            <a:off x="641223" y="4927341"/>
            <a:ext cx="1868297" cy="338421"/>
          </a:xfrm>
          <a:prstGeom prst="roundRect">
            <a:avLst/>
          </a:prstGeom>
          <a:solidFill>
            <a:schemeClr val="bg1"/>
          </a:solidFill>
          <a:ln w="9525">
            <a:solidFill>
              <a:schemeClr val="accent1"/>
            </a:solidFill>
          </a:ln>
          <a:effectLst>
            <a:outerShdw blurRad="190500" dist="127000" dir="5400000" sx="95000" sy="95000" algn="t"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矩形: 圆角 284">
            <a:extLst>
              <a:ext uri="{FF2B5EF4-FFF2-40B4-BE49-F238E27FC236}">
                <a16:creationId xmlns:a16="http://schemas.microsoft.com/office/drawing/2014/main" id="{E889DBB2-F43C-2EC8-FB87-E46E6183088F}"/>
              </a:ext>
            </a:extLst>
          </p:cNvPr>
          <p:cNvSpPr/>
          <p:nvPr/>
        </p:nvSpPr>
        <p:spPr>
          <a:xfrm>
            <a:off x="641223" y="4927341"/>
            <a:ext cx="872617" cy="3384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文本框 286">
            <a:extLst>
              <a:ext uri="{FF2B5EF4-FFF2-40B4-BE49-F238E27FC236}">
                <a16:creationId xmlns:a16="http://schemas.microsoft.com/office/drawing/2014/main" id="{8F75EA53-96F0-2CA4-0137-5B926CB5B51D}"/>
              </a:ext>
            </a:extLst>
          </p:cNvPr>
          <p:cNvSpPr txBox="1"/>
          <p:nvPr/>
        </p:nvSpPr>
        <p:spPr>
          <a:xfrm>
            <a:off x="756649" y="4901668"/>
            <a:ext cx="646331" cy="369332"/>
          </a:xfrm>
          <a:prstGeom prst="rect">
            <a:avLst/>
          </a:prstGeom>
          <a:noFill/>
        </p:spPr>
        <p:txBody>
          <a:bodyPr wrap="none" rtlCol="0">
            <a:spAutoFit/>
          </a:bodyPr>
          <a:lstStyle/>
          <a:p>
            <a:r>
              <a:rPr lang="zh-CN" altLang="en-US" dirty="0">
                <a:solidFill>
                  <a:schemeClr val="bg1"/>
                </a:solidFill>
              </a:rPr>
              <a:t>姓名</a:t>
            </a:r>
          </a:p>
        </p:txBody>
      </p:sp>
      <p:sp>
        <p:nvSpPr>
          <p:cNvPr id="290" name="文本框 289">
            <a:extLst>
              <a:ext uri="{FF2B5EF4-FFF2-40B4-BE49-F238E27FC236}">
                <a16:creationId xmlns:a16="http://schemas.microsoft.com/office/drawing/2014/main" id="{EBE60514-C457-AEDA-ACC8-5DECB26744A2}"/>
              </a:ext>
            </a:extLst>
          </p:cNvPr>
          <p:cNvSpPr txBox="1"/>
          <p:nvPr/>
        </p:nvSpPr>
        <p:spPr>
          <a:xfrm>
            <a:off x="1629266" y="4914972"/>
            <a:ext cx="708848" cy="369332"/>
          </a:xfrm>
          <a:prstGeom prst="rect">
            <a:avLst/>
          </a:prstGeom>
          <a:noFill/>
        </p:spPr>
        <p:txBody>
          <a:bodyPr wrap="none" rtlCol="0">
            <a:spAutoFit/>
          </a:bodyPr>
          <a:lstStyle/>
          <a:p>
            <a:r>
              <a:rPr lang="en-US" altLang="zh-CN" dirty="0">
                <a:solidFill>
                  <a:schemeClr val="accent1"/>
                </a:solidFill>
              </a:rPr>
              <a:t>X </a:t>
            </a:r>
            <a:r>
              <a:rPr lang="en-US" altLang="zh-CN" dirty="0" err="1">
                <a:solidFill>
                  <a:schemeClr val="accent1"/>
                </a:solidFill>
              </a:rPr>
              <a:t>X</a:t>
            </a:r>
            <a:r>
              <a:rPr lang="en-US" altLang="zh-CN" dirty="0">
                <a:solidFill>
                  <a:schemeClr val="accent1"/>
                </a:solidFill>
              </a:rPr>
              <a:t> </a:t>
            </a:r>
            <a:r>
              <a:rPr lang="en-US" altLang="zh-CN" dirty="0" err="1">
                <a:solidFill>
                  <a:schemeClr val="accent1"/>
                </a:solidFill>
              </a:rPr>
              <a:t>X</a:t>
            </a:r>
            <a:endParaRPr lang="zh-CN" altLang="en-US" dirty="0">
              <a:solidFill>
                <a:schemeClr val="accent1"/>
              </a:solidFill>
            </a:endParaRPr>
          </a:p>
        </p:txBody>
      </p:sp>
      <p:grpSp>
        <p:nvGrpSpPr>
          <p:cNvPr id="384" name="组合 383">
            <a:extLst>
              <a:ext uri="{FF2B5EF4-FFF2-40B4-BE49-F238E27FC236}">
                <a16:creationId xmlns:a16="http://schemas.microsoft.com/office/drawing/2014/main" id="{CDF2AEE7-9411-6524-ED95-846DAABD9B73}"/>
              </a:ext>
            </a:extLst>
          </p:cNvPr>
          <p:cNvGrpSpPr/>
          <p:nvPr/>
        </p:nvGrpSpPr>
        <p:grpSpPr>
          <a:xfrm>
            <a:off x="0" y="6104534"/>
            <a:ext cx="12192000" cy="753466"/>
            <a:chOff x="0" y="6104534"/>
            <a:chExt cx="12192000" cy="753466"/>
          </a:xfrm>
        </p:grpSpPr>
        <p:sp>
          <p:nvSpPr>
            <p:cNvPr id="381" name="任意多边形: 形状 380">
              <a:extLst>
                <a:ext uri="{FF2B5EF4-FFF2-40B4-BE49-F238E27FC236}">
                  <a16:creationId xmlns:a16="http://schemas.microsoft.com/office/drawing/2014/main" id="{C5C7E0A5-303C-E273-F770-9C1A858397E4}"/>
                </a:ext>
              </a:extLst>
            </p:cNvPr>
            <p:cNvSpPr/>
            <p:nvPr/>
          </p:nvSpPr>
          <p:spPr>
            <a:xfrm flipH="1">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585135 w 12192000"/>
                <a:gd name="connsiteY8" fmla="*/ 513360 h 753466"/>
                <a:gd name="connsiteX9" fmla="*/ 12148447 w 12192000"/>
                <a:gd name="connsiteY9" fmla="*/ 5284 h 753466"/>
                <a:gd name="connsiteX10" fmla="*/ 12192000 w 12192000"/>
                <a:gd name="connsiteY10" fmla="*/ 0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204048 w 12192000"/>
                <a:gd name="connsiteY7" fmla="*/ 312765 h 753466"/>
                <a:gd name="connsiteX8" fmla="*/ 9585135 w 12192000"/>
                <a:gd name="connsiteY8" fmla="*/ 513360 h 753466"/>
                <a:gd name="connsiteX9" fmla="*/ 12148447 w 12192000"/>
                <a:gd name="connsiteY9" fmla="*/ 5284 h 753466"/>
                <a:gd name="connsiteX10" fmla="*/ 12192000 w 12192000"/>
                <a:gd name="connsiteY10" fmla="*/ 0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67602" y="570963"/>
                    <a:pt x="4783015" y="577620"/>
                  </a:cubicBezTo>
                  <a:cubicBezTo>
                    <a:pt x="5698428" y="584277"/>
                    <a:pt x="6422510" y="297134"/>
                    <a:pt x="7204048" y="312765"/>
                  </a:cubicBezTo>
                  <a:cubicBezTo>
                    <a:pt x="7985587" y="328396"/>
                    <a:pt x="8717627" y="536806"/>
                    <a:pt x="9585135" y="513360"/>
                  </a:cubicBezTo>
                  <a:cubicBezTo>
                    <a:pt x="10398424" y="491380"/>
                    <a:pt x="11535004" y="105400"/>
                    <a:pt x="12148447" y="5284"/>
                  </a:cubicBezTo>
                  <a:lnTo>
                    <a:pt x="12192000" y="0"/>
                  </a:lnTo>
                  <a:close/>
                </a:path>
              </a:pathLst>
            </a:cu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任意多边形: 形状 379">
              <a:extLst>
                <a:ext uri="{FF2B5EF4-FFF2-40B4-BE49-F238E27FC236}">
                  <a16:creationId xmlns:a16="http://schemas.microsoft.com/office/drawing/2014/main" id="{FE4BE8D8-0AD5-E96C-17E5-E27E945AF3CC}"/>
                </a:ext>
              </a:extLst>
            </p:cNvPr>
            <p:cNvSpPr/>
            <p:nvPr/>
          </p:nvSpPr>
          <p:spPr>
            <a:xfrm>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92061" y="601066"/>
                    <a:pt x="4783015" y="577620"/>
                  </a:cubicBezTo>
                  <a:cubicBezTo>
                    <a:pt x="5673970" y="554174"/>
                    <a:pt x="6275754" y="116512"/>
                    <a:pt x="7057292" y="132143"/>
                  </a:cubicBezTo>
                  <a:cubicBezTo>
                    <a:pt x="7838831" y="147774"/>
                    <a:pt x="8604738" y="694850"/>
                    <a:pt x="9472246" y="671404"/>
                  </a:cubicBezTo>
                  <a:cubicBezTo>
                    <a:pt x="10285535" y="649424"/>
                    <a:pt x="11535004" y="105400"/>
                    <a:pt x="12148447" y="5284"/>
                  </a:cubicBezTo>
                  <a:close/>
                </a:path>
              </a:pathLst>
            </a:cu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922335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蚊子粥</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904689" cy="261610"/>
          </a:xfrm>
          <a:prstGeom prst="rect">
            <a:avLst/>
          </a:prstGeom>
          <a:noFill/>
        </p:spPr>
        <p:txBody>
          <a:bodyPr wrap="none" rtlCol="0">
            <a:spAutoFit/>
          </a:bodyPr>
          <a:lstStyle/>
          <a:p>
            <a:r>
              <a:rPr lang="en-US" altLang="zh-CN" sz="1100" spc="600" dirty="0">
                <a:solidFill>
                  <a:srgbClr val="FFFED8">
                    <a:alpha val="22000"/>
                  </a:srgbClr>
                </a:solidFill>
              </a:rPr>
              <a:t>WEN ZI ZHOU</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设计师＆爱好者</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ideart12345</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29B66B09-0964-02FD-6985-BF70F7DEF5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1662" y="698131"/>
            <a:ext cx="1836000" cy="1836000"/>
          </a:xfrm>
          <a:prstGeom prst="rect">
            <a:avLst/>
          </a:prstGeom>
          <a:ln w="34925">
            <a:solidFill>
              <a:srgbClr val="00FFFF"/>
            </a:solidFill>
          </a:ln>
        </p:spPr>
      </p:pic>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5" y="2185628"/>
            <a:ext cx="2289409"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蚊子粥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sp>
        <p:nvSpPr>
          <p:cNvPr id="48" name="文本框 47">
            <a:extLst>
              <a:ext uri="{FF2B5EF4-FFF2-40B4-BE49-F238E27FC236}">
                <a16:creationId xmlns:a16="http://schemas.microsoft.com/office/drawing/2014/main" id="{FCCF017F-FF76-918E-4772-E0642DD0C0DA}"/>
              </a:ext>
            </a:extLst>
          </p:cNvPr>
          <p:cNvSpPr txBox="1"/>
          <p:nvPr/>
        </p:nvSpPr>
        <p:spPr>
          <a:xfrm>
            <a:off x="1010905" y="375153"/>
            <a:ext cx="10110460" cy="3154710"/>
          </a:xfrm>
          <a:prstGeom prst="rect">
            <a:avLst/>
          </a:prstGeom>
          <a:noFill/>
        </p:spPr>
        <p:txBody>
          <a:bodyPr wrap="none" rtlCol="0">
            <a:spAutoFit/>
          </a:bodyPr>
          <a:lstStyle/>
          <a:p>
            <a:r>
              <a:rPr lang="en-US" altLang="zh-CN" sz="19900" dirty="0">
                <a:gradFill flip="none" rotWithShape="1">
                  <a:gsLst>
                    <a:gs pos="0">
                      <a:schemeClr val="accent1">
                        <a:alpha val="7000"/>
                      </a:schemeClr>
                    </a:gs>
                    <a:gs pos="100000">
                      <a:schemeClr val="accent1">
                        <a:alpha val="0"/>
                      </a:schemeClr>
                    </a:gs>
                  </a:gsLst>
                  <a:lin ang="5400000" scaled="1"/>
                  <a:tileRect/>
                </a:gradFill>
                <a:latin typeface="+mj-ea"/>
                <a:ea typeface="+mj-ea"/>
                <a:sym typeface="Franklin Gothic Demi" panose="020B0703020102020204" pitchFamily="34" charset="0"/>
              </a:rPr>
              <a:t>CONTENTS</a:t>
            </a:r>
            <a:endParaRPr lang="zh-CN" altLang="en-US" sz="19900" dirty="0">
              <a:gradFill flip="none" rotWithShape="1">
                <a:gsLst>
                  <a:gs pos="0">
                    <a:schemeClr val="accent1">
                      <a:alpha val="7000"/>
                    </a:schemeClr>
                  </a:gs>
                  <a:gs pos="100000">
                    <a:schemeClr val="accent1">
                      <a:alpha val="0"/>
                    </a:schemeClr>
                  </a:gs>
                </a:gsLst>
                <a:lin ang="5400000" scaled="1"/>
                <a:tileRect/>
              </a:gradFill>
              <a:latin typeface="+mj-ea"/>
              <a:ea typeface="+mj-ea"/>
              <a:sym typeface="Franklin Gothic Demi" panose="020B0703020102020204" pitchFamily="34" charset="0"/>
            </a:endParaRPr>
          </a:p>
        </p:txBody>
      </p:sp>
      <p:grpSp>
        <p:nvGrpSpPr>
          <p:cNvPr id="83" name="组合 82">
            <a:extLst>
              <a:ext uri="{FF2B5EF4-FFF2-40B4-BE49-F238E27FC236}">
                <a16:creationId xmlns:a16="http://schemas.microsoft.com/office/drawing/2014/main" id="{37FD6DF2-E54D-C95F-D2C9-3C574E7F3855}"/>
              </a:ext>
            </a:extLst>
          </p:cNvPr>
          <p:cNvGrpSpPr/>
          <p:nvPr/>
        </p:nvGrpSpPr>
        <p:grpSpPr>
          <a:xfrm rot="180000">
            <a:off x="-421249" y="5505090"/>
            <a:ext cx="12748566" cy="1803594"/>
            <a:chOff x="137531" y="5459343"/>
            <a:chExt cx="12327038" cy="1398531"/>
          </a:xfrm>
        </p:grpSpPr>
        <p:sp>
          <p:nvSpPr>
            <p:cNvPr id="37" name="矩形: 单圆角 36">
              <a:extLst>
                <a:ext uri="{FF2B5EF4-FFF2-40B4-BE49-F238E27FC236}">
                  <a16:creationId xmlns:a16="http://schemas.microsoft.com/office/drawing/2014/main" id="{73D87244-76D0-6930-018B-2BB4961ECF74}"/>
                </a:ext>
              </a:extLst>
            </p:cNvPr>
            <p:cNvSpPr/>
            <p:nvPr/>
          </p:nvSpPr>
          <p:spPr>
            <a:xfrm rot="21420000">
              <a:off x="137531" y="5459343"/>
              <a:ext cx="12327038" cy="1395085"/>
            </a:xfrm>
            <a:prstGeom prst="round1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单圆角 15">
              <a:extLst>
                <a:ext uri="{FF2B5EF4-FFF2-40B4-BE49-F238E27FC236}">
                  <a16:creationId xmlns:a16="http://schemas.microsoft.com/office/drawing/2014/main" id="{9B4F42F7-309E-6D11-66BB-C15525261980}"/>
                </a:ext>
              </a:extLst>
            </p:cNvPr>
            <p:cNvSpPr/>
            <p:nvPr/>
          </p:nvSpPr>
          <p:spPr>
            <a:xfrm rot="21420000">
              <a:off x="139827" y="5589113"/>
              <a:ext cx="12192000" cy="1268761"/>
            </a:xfrm>
            <a:prstGeom prst="round1Rect">
              <a:avLst>
                <a:gd name="adj" fmla="val 50000"/>
              </a:avLst>
            </a:prstGeom>
            <a:gradFill flip="none" rotWithShape="1">
              <a:gsLst>
                <a:gs pos="0">
                  <a:schemeClr val="accent1">
                    <a:lumMod val="95000"/>
                    <a:lumOff val="500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 name="组合 1">
            <a:extLst>
              <a:ext uri="{FF2B5EF4-FFF2-40B4-BE49-F238E27FC236}">
                <a16:creationId xmlns:a16="http://schemas.microsoft.com/office/drawing/2014/main" id="{779D5377-7564-311F-DCC5-815BA87123CD}"/>
              </a:ext>
            </a:extLst>
          </p:cNvPr>
          <p:cNvGrpSpPr/>
          <p:nvPr/>
        </p:nvGrpSpPr>
        <p:grpSpPr>
          <a:xfrm>
            <a:off x="757140" y="2079076"/>
            <a:ext cx="2472738" cy="3835107"/>
            <a:chOff x="1093235" y="2074937"/>
            <a:chExt cx="2991085" cy="3835107"/>
          </a:xfrm>
        </p:grpSpPr>
        <p:sp>
          <p:nvSpPr>
            <p:cNvPr id="9" name="矩形: 单圆角 8">
              <a:extLst>
                <a:ext uri="{FF2B5EF4-FFF2-40B4-BE49-F238E27FC236}">
                  <a16:creationId xmlns:a16="http://schemas.microsoft.com/office/drawing/2014/main" id="{4332C5C4-FF57-EE5B-C61C-0D0A39743281}"/>
                </a:ext>
              </a:extLst>
            </p:cNvPr>
            <p:cNvSpPr/>
            <p:nvPr/>
          </p:nvSpPr>
          <p:spPr>
            <a:xfrm flipV="1">
              <a:off x="1093235" y="2074937"/>
              <a:ext cx="2991085" cy="3835107"/>
            </a:xfrm>
            <a:prstGeom prst="round1Rect">
              <a:avLst>
                <a:gd name="adj" fmla="val 36377"/>
              </a:avLst>
            </a:prstGeom>
            <a:solidFill>
              <a:schemeClr val="bg1"/>
            </a:solidFill>
            <a:ln>
              <a:gradFill flip="none" rotWithShape="1">
                <a:gsLst>
                  <a:gs pos="0">
                    <a:schemeClr val="accent1">
                      <a:alpha val="60000"/>
                    </a:schemeClr>
                  </a:gs>
                  <a:gs pos="100000">
                    <a:schemeClr val="accent1">
                      <a:alpha val="0"/>
                    </a:schemeClr>
                  </a:gs>
                </a:gsLst>
                <a:lin ang="16200000" scaled="1"/>
                <a:tileRect/>
              </a:gradFill>
            </a:ln>
            <a:effectLst>
              <a:outerShdw blurRad="317500" sx="102000" sy="102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单圆角 40">
              <a:extLst>
                <a:ext uri="{FF2B5EF4-FFF2-40B4-BE49-F238E27FC236}">
                  <a16:creationId xmlns:a16="http://schemas.microsoft.com/office/drawing/2014/main" id="{D06711D2-E6D5-DDF1-37DF-389C24AB1F5A}"/>
                </a:ext>
              </a:extLst>
            </p:cNvPr>
            <p:cNvSpPr/>
            <p:nvPr/>
          </p:nvSpPr>
          <p:spPr>
            <a:xfrm flipV="1">
              <a:off x="1217235" y="2233926"/>
              <a:ext cx="2743086" cy="3517128"/>
            </a:xfrm>
            <a:prstGeom prst="round1Rect">
              <a:avLst>
                <a:gd name="adj" fmla="val 36377"/>
              </a:avLst>
            </a:prstGeom>
            <a:solidFill>
              <a:schemeClr val="bg1"/>
            </a:solidFill>
            <a:ln w="6350">
              <a:gradFill flip="none" rotWithShape="1">
                <a:gsLst>
                  <a:gs pos="100000">
                    <a:schemeClr val="accent1">
                      <a:alpha val="20000"/>
                    </a:schemeClr>
                  </a:gs>
                  <a:gs pos="67812">
                    <a:srgbClr val="018164">
                      <a:alpha val="10000"/>
                    </a:srgbClr>
                  </a:gs>
                  <a:gs pos="3000">
                    <a:schemeClr val="accent1">
                      <a:alpha val="20000"/>
                    </a:schemeClr>
                  </a:gs>
                  <a:gs pos="38000">
                    <a:schemeClr val="accent1">
                      <a:alpha val="0"/>
                    </a:schemeClr>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8" name="椭圆 37">
            <a:extLst>
              <a:ext uri="{FF2B5EF4-FFF2-40B4-BE49-F238E27FC236}">
                <a16:creationId xmlns:a16="http://schemas.microsoft.com/office/drawing/2014/main" id="{A36F52F6-3A68-73E9-C11F-BE5D8C6735B8}"/>
              </a:ext>
            </a:extLst>
          </p:cNvPr>
          <p:cNvSpPr/>
          <p:nvPr/>
        </p:nvSpPr>
        <p:spPr>
          <a:xfrm>
            <a:off x="2366805" y="3401092"/>
            <a:ext cx="443280" cy="4432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FBCA8E7-B0BA-1A50-7921-2CDA6E73BB9C}"/>
              </a:ext>
            </a:extLst>
          </p:cNvPr>
          <p:cNvSpPr txBox="1"/>
          <p:nvPr/>
        </p:nvSpPr>
        <p:spPr>
          <a:xfrm>
            <a:off x="1230899" y="3525740"/>
            <a:ext cx="1511111" cy="584775"/>
          </a:xfrm>
          <a:prstGeom prst="rect">
            <a:avLst/>
          </a:prstGeom>
          <a:noFill/>
        </p:spPr>
        <p:txBody>
          <a:bodyPr wrap="square" rtlCol="0">
            <a:spAutoFit/>
          </a:bodyPr>
          <a:lstStyle/>
          <a:p>
            <a:r>
              <a:rPr lang="zh-CN" altLang="en-US" sz="3200" dirty="0">
                <a:solidFill>
                  <a:schemeClr val="tx1">
                    <a:lumMod val="85000"/>
                    <a:lumOff val="15000"/>
                  </a:schemeClr>
                </a:solidFill>
                <a:latin typeface="+mj-ea"/>
                <a:ea typeface="+mj-ea"/>
                <a:sym typeface="得意黑" pitchFamily="2" charset="-122"/>
              </a:rPr>
              <a:t>活动概述</a:t>
            </a:r>
          </a:p>
        </p:txBody>
      </p:sp>
      <p:grpSp>
        <p:nvGrpSpPr>
          <p:cNvPr id="19" name="组合 18">
            <a:extLst>
              <a:ext uri="{FF2B5EF4-FFF2-40B4-BE49-F238E27FC236}">
                <a16:creationId xmlns:a16="http://schemas.microsoft.com/office/drawing/2014/main" id="{E7062A55-F905-065A-EAE7-E887BBABB91B}"/>
              </a:ext>
            </a:extLst>
          </p:cNvPr>
          <p:cNvGrpSpPr/>
          <p:nvPr/>
        </p:nvGrpSpPr>
        <p:grpSpPr>
          <a:xfrm>
            <a:off x="1385537" y="1722980"/>
            <a:ext cx="1141966" cy="1141964"/>
            <a:chOff x="2017794" y="1718841"/>
            <a:chExt cx="1141966" cy="1141964"/>
          </a:xfrm>
        </p:grpSpPr>
        <p:grpSp>
          <p:nvGrpSpPr>
            <p:cNvPr id="28" name="组合 27">
              <a:extLst>
                <a:ext uri="{FF2B5EF4-FFF2-40B4-BE49-F238E27FC236}">
                  <a16:creationId xmlns:a16="http://schemas.microsoft.com/office/drawing/2014/main" id="{40EA7CC6-19B4-6FCD-DC8B-8A631E9C9661}"/>
                </a:ext>
              </a:extLst>
            </p:cNvPr>
            <p:cNvGrpSpPr/>
            <p:nvPr/>
          </p:nvGrpSpPr>
          <p:grpSpPr>
            <a:xfrm>
              <a:off x="2017794" y="1718841"/>
              <a:ext cx="1141966" cy="1141964"/>
              <a:chOff x="2017794" y="1467992"/>
              <a:chExt cx="1141966" cy="1141964"/>
            </a:xfrm>
          </p:grpSpPr>
          <p:sp>
            <p:nvSpPr>
              <p:cNvPr id="21" name="椭圆 20">
                <a:extLst>
                  <a:ext uri="{FF2B5EF4-FFF2-40B4-BE49-F238E27FC236}">
                    <a16:creationId xmlns:a16="http://schemas.microsoft.com/office/drawing/2014/main" id="{6642A570-2CB9-25C5-EB2F-20FB0F771CCD}"/>
                  </a:ext>
                </a:extLst>
              </p:cNvPr>
              <p:cNvSpPr/>
              <p:nvPr/>
            </p:nvSpPr>
            <p:spPr>
              <a:xfrm>
                <a:off x="2099073" y="1549271"/>
                <a:ext cx="979408" cy="979406"/>
              </a:xfrm>
              <a:prstGeom prst="ellipse">
                <a:avLst/>
              </a:prstGeom>
              <a:gradFill>
                <a:gsLst>
                  <a:gs pos="100000">
                    <a:schemeClr val="accent1"/>
                  </a:gs>
                  <a:gs pos="58000">
                    <a:schemeClr val="accent1">
                      <a:lumMod val="97000"/>
                      <a:lumOff val="3000"/>
                    </a:schemeClr>
                  </a:gs>
                  <a:gs pos="30000">
                    <a:schemeClr val="accent1">
                      <a:lumMod val="92000"/>
                      <a:lumOff val="8000"/>
                    </a:schemeClr>
                  </a:gs>
                </a:gsLst>
                <a:path path="circle">
                  <a:fillToRect r="100000" b="100000"/>
                </a:path>
              </a:gradFill>
              <a:ln>
                <a:noFill/>
              </a:ln>
              <a:effectLst>
                <a:outerShdw blurRad="254000" dist="317500" dir="5400000" sx="91000" sy="91000" algn="t"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弧形 25">
                <a:extLst>
                  <a:ext uri="{FF2B5EF4-FFF2-40B4-BE49-F238E27FC236}">
                    <a16:creationId xmlns:a16="http://schemas.microsoft.com/office/drawing/2014/main" id="{0D32C358-D162-6632-DB5F-C038026F830D}"/>
                  </a:ext>
                </a:extLst>
              </p:cNvPr>
              <p:cNvSpPr/>
              <p:nvPr/>
            </p:nvSpPr>
            <p:spPr>
              <a:xfrm>
                <a:off x="2017794" y="1467992"/>
                <a:ext cx="1141966" cy="1141964"/>
              </a:xfrm>
              <a:prstGeom prst="arc">
                <a:avLst>
                  <a:gd name="adj1" fmla="val 16200000"/>
                  <a:gd name="adj2" fmla="val 1054001"/>
                </a:avLst>
              </a:prstGeom>
              <a:noFill/>
              <a:ln cap="rnd">
                <a:gradFill>
                  <a:gsLst>
                    <a:gs pos="0">
                      <a:schemeClr val="accent1">
                        <a:alpha val="60000"/>
                      </a:schemeClr>
                    </a:gs>
                    <a:gs pos="100000">
                      <a:schemeClr val="accent1">
                        <a:alpha val="0"/>
                      </a:schemeClr>
                    </a:gs>
                  </a:gsLst>
                  <a:lin ang="5400000" scaled="1"/>
                </a:gradFill>
              </a:ln>
              <a:effectLst>
                <a:outerShdw blurRad="254000" dist="317500" dir="5400000" sx="91000" sy="91000" algn="t"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弧形 26">
                <a:extLst>
                  <a:ext uri="{FF2B5EF4-FFF2-40B4-BE49-F238E27FC236}">
                    <a16:creationId xmlns:a16="http://schemas.microsoft.com/office/drawing/2014/main" id="{046C7590-2CD7-6C6D-4921-1AC90E46B14B}"/>
                  </a:ext>
                </a:extLst>
              </p:cNvPr>
              <p:cNvSpPr/>
              <p:nvPr/>
            </p:nvSpPr>
            <p:spPr>
              <a:xfrm rot="10800000">
                <a:off x="2017794" y="1467992"/>
                <a:ext cx="1141966" cy="1141964"/>
              </a:xfrm>
              <a:prstGeom prst="arc">
                <a:avLst>
                  <a:gd name="adj1" fmla="val 16200000"/>
                  <a:gd name="adj2" fmla="val 1054001"/>
                </a:avLst>
              </a:prstGeom>
              <a:noFill/>
              <a:ln cap="rnd">
                <a:gradFill>
                  <a:gsLst>
                    <a:gs pos="0">
                      <a:schemeClr val="accent1">
                        <a:alpha val="60000"/>
                      </a:schemeClr>
                    </a:gs>
                    <a:gs pos="100000">
                      <a:schemeClr val="accent1">
                        <a:alpha val="0"/>
                      </a:schemeClr>
                    </a:gs>
                  </a:gsLst>
                  <a:lin ang="5400000" scaled="1"/>
                </a:gradFill>
              </a:ln>
              <a:effectLst>
                <a:outerShdw blurRad="254000" dist="317500" dir="5400000" sx="91000" sy="91000" algn="t"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a:extLst>
                <a:ext uri="{FF2B5EF4-FFF2-40B4-BE49-F238E27FC236}">
                  <a16:creationId xmlns:a16="http://schemas.microsoft.com/office/drawing/2014/main" id="{10966A8D-6399-23A6-77C7-D143EEDD5F67}"/>
                </a:ext>
              </a:extLst>
            </p:cNvPr>
            <p:cNvSpPr txBox="1"/>
            <p:nvPr/>
          </p:nvSpPr>
          <p:spPr>
            <a:xfrm>
              <a:off x="2228100" y="1913956"/>
              <a:ext cx="748923" cy="707886"/>
            </a:xfrm>
            <a:prstGeom prst="rect">
              <a:avLst/>
            </a:prstGeom>
            <a:noFill/>
          </p:spPr>
          <p:txBody>
            <a:bodyPr wrap="none" rtlCol="0">
              <a:spAutoFit/>
            </a:bodyPr>
            <a:lstStyle/>
            <a:p>
              <a:r>
                <a:rPr lang="en-US" altLang="zh-CN" sz="4000" dirty="0">
                  <a:gradFill>
                    <a:gsLst>
                      <a:gs pos="0">
                        <a:schemeClr val="accent1">
                          <a:lumMod val="2000"/>
                          <a:lumOff val="98000"/>
                        </a:schemeClr>
                      </a:gs>
                      <a:gs pos="100000">
                        <a:schemeClr val="accent1">
                          <a:lumMod val="2000"/>
                          <a:lumOff val="98000"/>
                        </a:schemeClr>
                      </a:gs>
                    </a:gsLst>
                    <a:lin ang="2700000" scaled="1"/>
                  </a:gradFill>
                  <a:latin typeface="+mn-ea"/>
                </a:rPr>
                <a:t>01</a:t>
              </a:r>
              <a:endParaRPr lang="zh-CN" altLang="en-US" sz="4000" dirty="0">
                <a:gradFill>
                  <a:gsLst>
                    <a:gs pos="0">
                      <a:schemeClr val="accent1">
                        <a:lumMod val="2000"/>
                        <a:lumOff val="98000"/>
                      </a:schemeClr>
                    </a:gs>
                    <a:gs pos="100000">
                      <a:schemeClr val="accent1">
                        <a:lumMod val="2000"/>
                        <a:lumOff val="98000"/>
                      </a:schemeClr>
                    </a:gs>
                  </a:gsLst>
                  <a:lin ang="2700000" scaled="1"/>
                </a:gradFill>
                <a:latin typeface="+mn-ea"/>
              </a:endParaRPr>
            </a:p>
          </p:txBody>
        </p:sp>
      </p:grpSp>
      <p:sp>
        <p:nvSpPr>
          <p:cNvPr id="47" name="文本框 46">
            <a:extLst>
              <a:ext uri="{FF2B5EF4-FFF2-40B4-BE49-F238E27FC236}">
                <a16:creationId xmlns:a16="http://schemas.microsoft.com/office/drawing/2014/main" id="{A02D448D-F5E9-23CC-2332-C2CD323739E8}"/>
              </a:ext>
            </a:extLst>
          </p:cNvPr>
          <p:cNvSpPr txBox="1"/>
          <p:nvPr/>
        </p:nvSpPr>
        <p:spPr>
          <a:xfrm>
            <a:off x="5113149" y="253464"/>
            <a:ext cx="1989647" cy="1446550"/>
          </a:xfrm>
          <a:prstGeom prst="rect">
            <a:avLst/>
          </a:prstGeom>
          <a:noFill/>
        </p:spPr>
        <p:txBody>
          <a:bodyPr wrap="none" rtlCol="0">
            <a:spAutoFit/>
          </a:bodyPr>
          <a:lstStyle/>
          <a:p>
            <a:r>
              <a:rPr lang="zh-CN" altLang="en-US" sz="8800" b="1" dirty="0">
                <a:latin typeface="+mj-ea"/>
                <a:ea typeface="+mj-ea"/>
                <a:sym typeface="得意黑" pitchFamily="2" charset="-122"/>
              </a:rPr>
              <a:t>目录</a:t>
            </a:r>
          </a:p>
        </p:txBody>
      </p:sp>
      <p:sp>
        <p:nvSpPr>
          <p:cNvPr id="49" name="任意多边形: 形状 48">
            <a:extLst>
              <a:ext uri="{FF2B5EF4-FFF2-40B4-BE49-F238E27FC236}">
                <a16:creationId xmlns:a16="http://schemas.microsoft.com/office/drawing/2014/main" id="{587870CE-75E5-5E55-F722-22FBE95ED128}"/>
              </a:ext>
            </a:extLst>
          </p:cNvPr>
          <p:cNvSpPr/>
          <p:nvPr/>
        </p:nvSpPr>
        <p:spPr>
          <a:xfrm>
            <a:off x="1353092" y="720419"/>
            <a:ext cx="3611880" cy="350520"/>
          </a:xfrm>
          <a:custGeom>
            <a:avLst/>
            <a:gdLst>
              <a:gd name="connsiteX0" fmla="*/ 0 w 3611880"/>
              <a:gd name="connsiteY0" fmla="*/ 0 h 350520"/>
              <a:gd name="connsiteX1" fmla="*/ 3261360 w 3611880"/>
              <a:gd name="connsiteY1" fmla="*/ 0 h 350520"/>
              <a:gd name="connsiteX2" fmla="*/ 3611880 w 3611880"/>
              <a:gd name="connsiteY2" fmla="*/ 350520 h 350520"/>
            </a:gdLst>
            <a:ahLst/>
            <a:cxnLst>
              <a:cxn ang="0">
                <a:pos x="connsiteX0" y="connsiteY0"/>
              </a:cxn>
              <a:cxn ang="0">
                <a:pos x="connsiteX1" y="connsiteY1"/>
              </a:cxn>
              <a:cxn ang="0">
                <a:pos x="connsiteX2" y="connsiteY2"/>
              </a:cxn>
            </a:cxnLst>
            <a:rect l="l" t="t" r="r" b="b"/>
            <a:pathLst>
              <a:path w="3611880" h="350520">
                <a:moveTo>
                  <a:pt x="0" y="0"/>
                </a:moveTo>
                <a:lnTo>
                  <a:pt x="3261360" y="0"/>
                </a:lnTo>
                <a:lnTo>
                  <a:pt x="3611880" y="350520"/>
                </a:lnTo>
              </a:path>
            </a:pathLst>
          </a:custGeom>
          <a:noFill/>
          <a:ln>
            <a:gradFill flip="none" rotWithShape="1">
              <a:gsLst>
                <a:gs pos="0">
                  <a:schemeClr val="accent1">
                    <a:alpha val="60000"/>
                  </a:schemeClr>
                </a:gs>
                <a:gs pos="100000">
                  <a:schemeClr val="accent1">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E5653D27-3647-4573-0B1B-CEA16C9A3DA3}"/>
              </a:ext>
            </a:extLst>
          </p:cNvPr>
          <p:cNvSpPr/>
          <p:nvPr/>
        </p:nvSpPr>
        <p:spPr>
          <a:xfrm flipH="1" flipV="1">
            <a:off x="7261277" y="720419"/>
            <a:ext cx="3611880" cy="350520"/>
          </a:xfrm>
          <a:custGeom>
            <a:avLst/>
            <a:gdLst>
              <a:gd name="connsiteX0" fmla="*/ 0 w 3611880"/>
              <a:gd name="connsiteY0" fmla="*/ 0 h 350520"/>
              <a:gd name="connsiteX1" fmla="*/ 3261360 w 3611880"/>
              <a:gd name="connsiteY1" fmla="*/ 0 h 350520"/>
              <a:gd name="connsiteX2" fmla="*/ 3611880 w 3611880"/>
              <a:gd name="connsiteY2" fmla="*/ 350520 h 350520"/>
            </a:gdLst>
            <a:ahLst/>
            <a:cxnLst>
              <a:cxn ang="0">
                <a:pos x="connsiteX0" y="connsiteY0"/>
              </a:cxn>
              <a:cxn ang="0">
                <a:pos x="connsiteX1" y="connsiteY1"/>
              </a:cxn>
              <a:cxn ang="0">
                <a:pos x="connsiteX2" y="connsiteY2"/>
              </a:cxn>
            </a:cxnLst>
            <a:rect l="l" t="t" r="r" b="b"/>
            <a:pathLst>
              <a:path w="3611880" h="350520">
                <a:moveTo>
                  <a:pt x="0" y="0"/>
                </a:moveTo>
                <a:lnTo>
                  <a:pt x="3261360" y="0"/>
                </a:lnTo>
                <a:lnTo>
                  <a:pt x="3611880" y="350520"/>
                </a:lnTo>
              </a:path>
            </a:pathLst>
          </a:custGeom>
          <a:noFill/>
          <a:ln>
            <a:gradFill flip="none" rotWithShape="1">
              <a:gsLst>
                <a:gs pos="0">
                  <a:schemeClr val="accent1">
                    <a:alpha val="60000"/>
                  </a:schemeClr>
                </a:gs>
                <a:gs pos="100000">
                  <a:schemeClr val="accent1">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4087626A-C611-E37D-283E-549196CFA276}"/>
              </a:ext>
            </a:extLst>
          </p:cNvPr>
          <p:cNvSpPr txBox="1"/>
          <p:nvPr/>
        </p:nvSpPr>
        <p:spPr>
          <a:xfrm>
            <a:off x="1293515" y="4084935"/>
            <a:ext cx="1511111" cy="276999"/>
          </a:xfrm>
          <a:prstGeom prst="rect">
            <a:avLst/>
          </a:prstGeom>
          <a:noFill/>
        </p:spPr>
        <p:txBody>
          <a:bodyPr wrap="square" rtlCol="0">
            <a:spAutoFit/>
          </a:bodyPr>
          <a:lstStyle/>
          <a:p>
            <a:r>
              <a:rPr lang="en-US" altLang="zh-CN" sz="1200" dirty="0">
                <a:solidFill>
                  <a:schemeClr val="tx1">
                    <a:lumMod val="50000"/>
                    <a:lumOff val="50000"/>
                  </a:schemeClr>
                </a:solidFill>
                <a:latin typeface="+mn-ea"/>
                <a:sym typeface="思源黑体 CN Normal" panose="020B0400000000000000" pitchFamily="34" charset="-122"/>
              </a:rPr>
              <a:t>Activity Overview</a:t>
            </a:r>
          </a:p>
        </p:txBody>
      </p:sp>
      <p:grpSp>
        <p:nvGrpSpPr>
          <p:cNvPr id="78" name="组合 77">
            <a:extLst>
              <a:ext uri="{FF2B5EF4-FFF2-40B4-BE49-F238E27FC236}">
                <a16:creationId xmlns:a16="http://schemas.microsoft.com/office/drawing/2014/main" id="{0A95C1DC-AB14-AC78-A4A4-AFDE59184CB9}"/>
              </a:ext>
            </a:extLst>
          </p:cNvPr>
          <p:cNvGrpSpPr/>
          <p:nvPr/>
        </p:nvGrpSpPr>
        <p:grpSpPr>
          <a:xfrm>
            <a:off x="3498156" y="1722980"/>
            <a:ext cx="2472738" cy="4191203"/>
            <a:chOff x="3465789" y="1718841"/>
            <a:chExt cx="2472738" cy="4191203"/>
          </a:xfrm>
        </p:grpSpPr>
        <p:grpSp>
          <p:nvGrpSpPr>
            <p:cNvPr id="20" name="组合 19">
              <a:extLst>
                <a:ext uri="{FF2B5EF4-FFF2-40B4-BE49-F238E27FC236}">
                  <a16:creationId xmlns:a16="http://schemas.microsoft.com/office/drawing/2014/main" id="{0949DE15-CE08-C12E-724C-FF036A1719B1}"/>
                </a:ext>
              </a:extLst>
            </p:cNvPr>
            <p:cNvGrpSpPr/>
            <p:nvPr/>
          </p:nvGrpSpPr>
          <p:grpSpPr>
            <a:xfrm>
              <a:off x="3465789" y="2074937"/>
              <a:ext cx="2472738" cy="3835107"/>
              <a:chOff x="1093235" y="2074937"/>
              <a:chExt cx="2991085" cy="3835107"/>
            </a:xfrm>
          </p:grpSpPr>
          <p:sp>
            <p:nvSpPr>
              <p:cNvPr id="22" name="矩形: 单圆角 21">
                <a:extLst>
                  <a:ext uri="{FF2B5EF4-FFF2-40B4-BE49-F238E27FC236}">
                    <a16:creationId xmlns:a16="http://schemas.microsoft.com/office/drawing/2014/main" id="{B4F03B33-945B-0BCE-AF02-5874E2D38F6E}"/>
                  </a:ext>
                </a:extLst>
              </p:cNvPr>
              <p:cNvSpPr/>
              <p:nvPr/>
            </p:nvSpPr>
            <p:spPr>
              <a:xfrm flipV="1">
                <a:off x="1093235" y="2074937"/>
                <a:ext cx="2991085" cy="3835107"/>
              </a:xfrm>
              <a:prstGeom prst="round1Rect">
                <a:avLst>
                  <a:gd name="adj" fmla="val 36377"/>
                </a:avLst>
              </a:prstGeom>
              <a:solidFill>
                <a:schemeClr val="bg1"/>
              </a:solidFill>
              <a:ln>
                <a:gradFill flip="none" rotWithShape="1">
                  <a:gsLst>
                    <a:gs pos="0">
                      <a:schemeClr val="accent1">
                        <a:alpha val="60000"/>
                      </a:schemeClr>
                    </a:gs>
                    <a:gs pos="100000">
                      <a:schemeClr val="accent1">
                        <a:alpha val="0"/>
                      </a:schemeClr>
                    </a:gs>
                  </a:gsLst>
                  <a:lin ang="16200000" scaled="1"/>
                  <a:tileRect/>
                </a:gradFill>
              </a:ln>
              <a:effectLst>
                <a:outerShdw blurRad="317500" sx="102000" sy="102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单圆角 22">
                <a:extLst>
                  <a:ext uri="{FF2B5EF4-FFF2-40B4-BE49-F238E27FC236}">
                    <a16:creationId xmlns:a16="http://schemas.microsoft.com/office/drawing/2014/main" id="{D11C663D-364A-B53D-B6CB-FA720671883B}"/>
                  </a:ext>
                </a:extLst>
              </p:cNvPr>
              <p:cNvSpPr/>
              <p:nvPr/>
            </p:nvSpPr>
            <p:spPr>
              <a:xfrm flipV="1">
                <a:off x="1217235" y="2233926"/>
                <a:ext cx="2743086" cy="3517128"/>
              </a:xfrm>
              <a:prstGeom prst="round1Rect">
                <a:avLst>
                  <a:gd name="adj" fmla="val 36377"/>
                </a:avLst>
              </a:prstGeom>
              <a:solidFill>
                <a:schemeClr val="bg1"/>
              </a:solidFill>
              <a:ln w="6350">
                <a:gradFill flip="none" rotWithShape="1">
                  <a:gsLst>
                    <a:gs pos="100000">
                      <a:schemeClr val="accent1">
                        <a:alpha val="20000"/>
                      </a:schemeClr>
                    </a:gs>
                    <a:gs pos="67812">
                      <a:srgbClr val="018164">
                        <a:alpha val="10000"/>
                      </a:srgbClr>
                    </a:gs>
                    <a:gs pos="3000">
                      <a:schemeClr val="accent1">
                        <a:alpha val="20000"/>
                      </a:schemeClr>
                    </a:gs>
                    <a:gs pos="38000">
                      <a:schemeClr val="accent1">
                        <a:alpha val="0"/>
                      </a:schemeClr>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4" name="组合 23">
              <a:extLst>
                <a:ext uri="{FF2B5EF4-FFF2-40B4-BE49-F238E27FC236}">
                  <a16:creationId xmlns:a16="http://schemas.microsoft.com/office/drawing/2014/main" id="{72BD4902-1BB7-8D30-F631-31F845909B0A}"/>
                </a:ext>
              </a:extLst>
            </p:cNvPr>
            <p:cNvGrpSpPr/>
            <p:nvPr/>
          </p:nvGrpSpPr>
          <p:grpSpPr>
            <a:xfrm>
              <a:off x="4094186" y="1718841"/>
              <a:ext cx="1141966" cy="1141964"/>
              <a:chOff x="2017794" y="1718841"/>
              <a:chExt cx="1141966" cy="1141964"/>
            </a:xfrm>
          </p:grpSpPr>
          <p:grpSp>
            <p:nvGrpSpPr>
              <p:cNvPr id="25" name="组合 24">
                <a:extLst>
                  <a:ext uri="{FF2B5EF4-FFF2-40B4-BE49-F238E27FC236}">
                    <a16:creationId xmlns:a16="http://schemas.microsoft.com/office/drawing/2014/main" id="{E6FAB411-D9CC-35E3-C7FE-97A94FDACB2A}"/>
                  </a:ext>
                </a:extLst>
              </p:cNvPr>
              <p:cNvGrpSpPr/>
              <p:nvPr/>
            </p:nvGrpSpPr>
            <p:grpSpPr>
              <a:xfrm>
                <a:off x="2017794" y="1718841"/>
                <a:ext cx="1141966" cy="1141964"/>
                <a:chOff x="2017794" y="1467992"/>
                <a:chExt cx="1141966" cy="1141964"/>
              </a:xfrm>
            </p:grpSpPr>
            <p:sp>
              <p:nvSpPr>
                <p:cNvPr id="55" name="椭圆 54">
                  <a:extLst>
                    <a:ext uri="{FF2B5EF4-FFF2-40B4-BE49-F238E27FC236}">
                      <a16:creationId xmlns:a16="http://schemas.microsoft.com/office/drawing/2014/main" id="{CCB8BA91-0CD6-0D1F-BAFD-792C41172397}"/>
                    </a:ext>
                  </a:extLst>
                </p:cNvPr>
                <p:cNvSpPr/>
                <p:nvPr/>
              </p:nvSpPr>
              <p:spPr>
                <a:xfrm>
                  <a:off x="2099073" y="1549271"/>
                  <a:ext cx="979408" cy="979406"/>
                </a:xfrm>
                <a:prstGeom prst="ellipse">
                  <a:avLst/>
                </a:prstGeom>
                <a:gradFill>
                  <a:gsLst>
                    <a:gs pos="100000">
                      <a:schemeClr val="accent1"/>
                    </a:gs>
                    <a:gs pos="58000">
                      <a:schemeClr val="accent1">
                        <a:lumMod val="97000"/>
                        <a:lumOff val="3000"/>
                      </a:schemeClr>
                    </a:gs>
                    <a:gs pos="30000">
                      <a:schemeClr val="accent1">
                        <a:lumMod val="92000"/>
                        <a:lumOff val="8000"/>
                      </a:schemeClr>
                    </a:gs>
                  </a:gsLst>
                  <a:path path="circle">
                    <a:fillToRect r="100000" b="100000"/>
                  </a:path>
                </a:gradFill>
                <a:ln>
                  <a:noFill/>
                </a:ln>
                <a:effectLst>
                  <a:outerShdw blurRad="254000" dist="317500" dir="5400000" sx="91000" sy="91000" algn="t"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弧形 55">
                  <a:extLst>
                    <a:ext uri="{FF2B5EF4-FFF2-40B4-BE49-F238E27FC236}">
                      <a16:creationId xmlns:a16="http://schemas.microsoft.com/office/drawing/2014/main" id="{CC19F34D-E941-1220-C8B8-F8F64EE315E2}"/>
                    </a:ext>
                  </a:extLst>
                </p:cNvPr>
                <p:cNvSpPr/>
                <p:nvPr/>
              </p:nvSpPr>
              <p:spPr>
                <a:xfrm>
                  <a:off x="2017794" y="1467992"/>
                  <a:ext cx="1141966" cy="1141964"/>
                </a:xfrm>
                <a:prstGeom prst="arc">
                  <a:avLst>
                    <a:gd name="adj1" fmla="val 16200000"/>
                    <a:gd name="adj2" fmla="val 1054001"/>
                  </a:avLst>
                </a:prstGeom>
                <a:noFill/>
                <a:ln cap="rnd">
                  <a:gradFill>
                    <a:gsLst>
                      <a:gs pos="0">
                        <a:schemeClr val="accent1">
                          <a:alpha val="60000"/>
                        </a:schemeClr>
                      </a:gs>
                      <a:gs pos="100000">
                        <a:schemeClr val="accent1">
                          <a:alpha val="0"/>
                        </a:schemeClr>
                      </a:gs>
                    </a:gsLst>
                    <a:lin ang="5400000" scaled="1"/>
                  </a:gradFill>
                </a:ln>
                <a:effectLst>
                  <a:outerShdw blurRad="254000" dist="317500" dir="5400000" sx="91000" sy="91000" algn="t"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弧形 56">
                  <a:extLst>
                    <a:ext uri="{FF2B5EF4-FFF2-40B4-BE49-F238E27FC236}">
                      <a16:creationId xmlns:a16="http://schemas.microsoft.com/office/drawing/2014/main" id="{FFC24796-2F1C-7CCD-483C-9E9792291EA7}"/>
                    </a:ext>
                  </a:extLst>
                </p:cNvPr>
                <p:cNvSpPr/>
                <p:nvPr/>
              </p:nvSpPr>
              <p:spPr>
                <a:xfrm rot="10800000">
                  <a:off x="2017794" y="1467992"/>
                  <a:ext cx="1141966" cy="1141964"/>
                </a:xfrm>
                <a:prstGeom prst="arc">
                  <a:avLst>
                    <a:gd name="adj1" fmla="val 16200000"/>
                    <a:gd name="adj2" fmla="val 1054001"/>
                  </a:avLst>
                </a:prstGeom>
                <a:noFill/>
                <a:ln cap="rnd">
                  <a:gradFill>
                    <a:gsLst>
                      <a:gs pos="0">
                        <a:schemeClr val="accent1">
                          <a:alpha val="60000"/>
                        </a:schemeClr>
                      </a:gs>
                      <a:gs pos="100000">
                        <a:schemeClr val="accent1">
                          <a:alpha val="0"/>
                        </a:schemeClr>
                      </a:gs>
                    </a:gsLst>
                    <a:lin ang="5400000" scaled="1"/>
                  </a:gradFill>
                </a:ln>
                <a:effectLst>
                  <a:outerShdw blurRad="254000" dist="317500" dir="5400000" sx="91000" sy="91000" algn="t"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a:extLst>
                  <a:ext uri="{FF2B5EF4-FFF2-40B4-BE49-F238E27FC236}">
                    <a16:creationId xmlns:a16="http://schemas.microsoft.com/office/drawing/2014/main" id="{13C410C1-AE3D-64FE-432B-C15337FC97A6}"/>
                  </a:ext>
                </a:extLst>
              </p:cNvPr>
              <p:cNvSpPr txBox="1"/>
              <p:nvPr/>
            </p:nvSpPr>
            <p:spPr>
              <a:xfrm>
                <a:off x="2228100" y="1913956"/>
                <a:ext cx="748923" cy="707886"/>
              </a:xfrm>
              <a:prstGeom prst="rect">
                <a:avLst/>
              </a:prstGeom>
              <a:noFill/>
            </p:spPr>
            <p:txBody>
              <a:bodyPr wrap="none" rtlCol="0">
                <a:spAutoFit/>
              </a:bodyPr>
              <a:lstStyle/>
              <a:p>
                <a:r>
                  <a:rPr lang="en-US" altLang="zh-CN" sz="4000" dirty="0">
                    <a:gradFill>
                      <a:gsLst>
                        <a:gs pos="0">
                          <a:schemeClr val="accent1">
                            <a:lumMod val="2000"/>
                            <a:lumOff val="98000"/>
                          </a:schemeClr>
                        </a:gs>
                        <a:gs pos="100000">
                          <a:schemeClr val="accent1">
                            <a:lumMod val="2000"/>
                            <a:lumOff val="98000"/>
                          </a:schemeClr>
                        </a:gs>
                      </a:gsLst>
                      <a:lin ang="2700000" scaled="1"/>
                    </a:gradFill>
                    <a:latin typeface="+mn-ea"/>
                  </a:rPr>
                  <a:t>02</a:t>
                </a:r>
                <a:endParaRPr lang="zh-CN" altLang="en-US" sz="4000" dirty="0">
                  <a:gradFill>
                    <a:gsLst>
                      <a:gs pos="0">
                        <a:schemeClr val="accent1">
                          <a:lumMod val="2000"/>
                          <a:lumOff val="98000"/>
                        </a:schemeClr>
                      </a:gs>
                      <a:gs pos="100000">
                        <a:schemeClr val="accent1">
                          <a:lumMod val="2000"/>
                          <a:lumOff val="98000"/>
                        </a:schemeClr>
                      </a:gs>
                    </a:gsLst>
                    <a:lin ang="2700000" scaled="1"/>
                  </a:gradFill>
                  <a:latin typeface="+mn-ea"/>
                </a:endParaRPr>
              </a:p>
            </p:txBody>
          </p:sp>
        </p:grpSp>
      </p:grpSp>
      <p:grpSp>
        <p:nvGrpSpPr>
          <p:cNvPr id="77" name="组合 76">
            <a:extLst>
              <a:ext uri="{FF2B5EF4-FFF2-40B4-BE49-F238E27FC236}">
                <a16:creationId xmlns:a16="http://schemas.microsoft.com/office/drawing/2014/main" id="{2957B680-E5F3-37DA-E11F-5A73C99E94A4}"/>
              </a:ext>
            </a:extLst>
          </p:cNvPr>
          <p:cNvGrpSpPr/>
          <p:nvPr/>
        </p:nvGrpSpPr>
        <p:grpSpPr>
          <a:xfrm>
            <a:off x="6239171" y="1722980"/>
            <a:ext cx="2472738" cy="4191203"/>
            <a:chOff x="6186411" y="1718841"/>
            <a:chExt cx="2472738" cy="4191203"/>
          </a:xfrm>
        </p:grpSpPr>
        <p:grpSp>
          <p:nvGrpSpPr>
            <p:cNvPr id="58" name="组合 57">
              <a:extLst>
                <a:ext uri="{FF2B5EF4-FFF2-40B4-BE49-F238E27FC236}">
                  <a16:creationId xmlns:a16="http://schemas.microsoft.com/office/drawing/2014/main" id="{C64F2BF7-E027-ACE6-63E5-CC075ACE57DE}"/>
                </a:ext>
              </a:extLst>
            </p:cNvPr>
            <p:cNvGrpSpPr/>
            <p:nvPr/>
          </p:nvGrpSpPr>
          <p:grpSpPr>
            <a:xfrm>
              <a:off x="6186411" y="2074937"/>
              <a:ext cx="2472738" cy="3835107"/>
              <a:chOff x="1093235" y="2074937"/>
              <a:chExt cx="2991085" cy="3835107"/>
            </a:xfrm>
          </p:grpSpPr>
          <p:sp>
            <p:nvSpPr>
              <p:cNvPr id="59" name="矩形: 单圆角 58">
                <a:extLst>
                  <a:ext uri="{FF2B5EF4-FFF2-40B4-BE49-F238E27FC236}">
                    <a16:creationId xmlns:a16="http://schemas.microsoft.com/office/drawing/2014/main" id="{A88CE58B-48F4-DC77-C1E0-AA4A626A8FDD}"/>
                  </a:ext>
                </a:extLst>
              </p:cNvPr>
              <p:cNvSpPr/>
              <p:nvPr/>
            </p:nvSpPr>
            <p:spPr>
              <a:xfrm flipV="1">
                <a:off x="1093235" y="2074937"/>
                <a:ext cx="2991085" cy="3835107"/>
              </a:xfrm>
              <a:prstGeom prst="round1Rect">
                <a:avLst>
                  <a:gd name="adj" fmla="val 36377"/>
                </a:avLst>
              </a:prstGeom>
              <a:solidFill>
                <a:schemeClr val="bg1"/>
              </a:solidFill>
              <a:ln>
                <a:gradFill flip="none" rotWithShape="1">
                  <a:gsLst>
                    <a:gs pos="0">
                      <a:schemeClr val="accent1">
                        <a:alpha val="60000"/>
                      </a:schemeClr>
                    </a:gs>
                    <a:gs pos="100000">
                      <a:schemeClr val="accent1">
                        <a:alpha val="0"/>
                      </a:schemeClr>
                    </a:gs>
                  </a:gsLst>
                  <a:lin ang="16200000" scaled="1"/>
                  <a:tileRect/>
                </a:gradFill>
              </a:ln>
              <a:effectLst>
                <a:outerShdw blurRad="317500" sx="102000" sy="102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矩形: 单圆角 59">
                <a:extLst>
                  <a:ext uri="{FF2B5EF4-FFF2-40B4-BE49-F238E27FC236}">
                    <a16:creationId xmlns:a16="http://schemas.microsoft.com/office/drawing/2014/main" id="{AA1BA80C-3096-4C3E-8787-67694C6B59DF}"/>
                  </a:ext>
                </a:extLst>
              </p:cNvPr>
              <p:cNvSpPr/>
              <p:nvPr/>
            </p:nvSpPr>
            <p:spPr>
              <a:xfrm flipV="1">
                <a:off x="1217235" y="2233926"/>
                <a:ext cx="2743086" cy="3517128"/>
              </a:xfrm>
              <a:prstGeom prst="round1Rect">
                <a:avLst>
                  <a:gd name="adj" fmla="val 36377"/>
                </a:avLst>
              </a:prstGeom>
              <a:solidFill>
                <a:schemeClr val="bg1"/>
              </a:solidFill>
              <a:ln w="6350">
                <a:gradFill flip="none" rotWithShape="1">
                  <a:gsLst>
                    <a:gs pos="100000">
                      <a:schemeClr val="accent1">
                        <a:alpha val="20000"/>
                      </a:schemeClr>
                    </a:gs>
                    <a:gs pos="67812">
                      <a:srgbClr val="018164">
                        <a:alpha val="10000"/>
                      </a:srgbClr>
                    </a:gs>
                    <a:gs pos="3000">
                      <a:schemeClr val="accent1">
                        <a:alpha val="20000"/>
                      </a:schemeClr>
                    </a:gs>
                    <a:gs pos="38000">
                      <a:schemeClr val="accent1">
                        <a:alpha val="0"/>
                      </a:schemeClr>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1" name="组合 60">
              <a:extLst>
                <a:ext uri="{FF2B5EF4-FFF2-40B4-BE49-F238E27FC236}">
                  <a16:creationId xmlns:a16="http://schemas.microsoft.com/office/drawing/2014/main" id="{CEBF2879-FB96-9197-BB5F-BD5533BAACA3}"/>
                </a:ext>
              </a:extLst>
            </p:cNvPr>
            <p:cNvGrpSpPr/>
            <p:nvPr/>
          </p:nvGrpSpPr>
          <p:grpSpPr>
            <a:xfrm>
              <a:off x="6814808" y="1718841"/>
              <a:ext cx="1141966" cy="1141964"/>
              <a:chOff x="2017794" y="1718841"/>
              <a:chExt cx="1141966" cy="1141964"/>
            </a:xfrm>
          </p:grpSpPr>
          <p:grpSp>
            <p:nvGrpSpPr>
              <p:cNvPr id="62" name="组合 61">
                <a:extLst>
                  <a:ext uri="{FF2B5EF4-FFF2-40B4-BE49-F238E27FC236}">
                    <a16:creationId xmlns:a16="http://schemas.microsoft.com/office/drawing/2014/main" id="{78FE016C-ECC2-BEE6-A516-30EC9CC24791}"/>
                  </a:ext>
                </a:extLst>
              </p:cNvPr>
              <p:cNvGrpSpPr/>
              <p:nvPr/>
            </p:nvGrpSpPr>
            <p:grpSpPr>
              <a:xfrm>
                <a:off x="2017794" y="1718841"/>
                <a:ext cx="1141966" cy="1141964"/>
                <a:chOff x="2017794" y="1467992"/>
                <a:chExt cx="1141966" cy="1141964"/>
              </a:xfrm>
            </p:grpSpPr>
            <p:sp>
              <p:nvSpPr>
                <p:cNvPr id="64" name="椭圆 63">
                  <a:extLst>
                    <a:ext uri="{FF2B5EF4-FFF2-40B4-BE49-F238E27FC236}">
                      <a16:creationId xmlns:a16="http://schemas.microsoft.com/office/drawing/2014/main" id="{CB759483-5CB9-3E97-77E1-AB9315E9D193}"/>
                    </a:ext>
                  </a:extLst>
                </p:cNvPr>
                <p:cNvSpPr/>
                <p:nvPr/>
              </p:nvSpPr>
              <p:spPr>
                <a:xfrm>
                  <a:off x="2099073" y="1549271"/>
                  <a:ext cx="979408" cy="979406"/>
                </a:xfrm>
                <a:prstGeom prst="ellipse">
                  <a:avLst/>
                </a:prstGeom>
                <a:gradFill>
                  <a:gsLst>
                    <a:gs pos="100000">
                      <a:schemeClr val="accent1"/>
                    </a:gs>
                    <a:gs pos="58000">
                      <a:schemeClr val="accent1">
                        <a:lumMod val="97000"/>
                        <a:lumOff val="3000"/>
                      </a:schemeClr>
                    </a:gs>
                    <a:gs pos="30000">
                      <a:schemeClr val="accent1">
                        <a:lumMod val="92000"/>
                        <a:lumOff val="8000"/>
                      </a:schemeClr>
                    </a:gs>
                  </a:gsLst>
                  <a:path path="circle">
                    <a:fillToRect r="100000" b="100000"/>
                  </a:path>
                </a:gradFill>
                <a:ln>
                  <a:noFill/>
                </a:ln>
                <a:effectLst>
                  <a:outerShdw blurRad="254000" dist="317500" dir="5400000" sx="91000" sy="91000" algn="t"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弧形 64">
                  <a:extLst>
                    <a:ext uri="{FF2B5EF4-FFF2-40B4-BE49-F238E27FC236}">
                      <a16:creationId xmlns:a16="http://schemas.microsoft.com/office/drawing/2014/main" id="{C5761389-60C6-F1DB-306A-EE323FAD861C}"/>
                    </a:ext>
                  </a:extLst>
                </p:cNvPr>
                <p:cNvSpPr/>
                <p:nvPr/>
              </p:nvSpPr>
              <p:spPr>
                <a:xfrm>
                  <a:off x="2017794" y="1467992"/>
                  <a:ext cx="1141966" cy="1141964"/>
                </a:xfrm>
                <a:prstGeom prst="arc">
                  <a:avLst>
                    <a:gd name="adj1" fmla="val 16200000"/>
                    <a:gd name="adj2" fmla="val 1054001"/>
                  </a:avLst>
                </a:prstGeom>
                <a:noFill/>
                <a:ln cap="rnd">
                  <a:gradFill>
                    <a:gsLst>
                      <a:gs pos="0">
                        <a:schemeClr val="accent1">
                          <a:alpha val="60000"/>
                        </a:schemeClr>
                      </a:gs>
                      <a:gs pos="100000">
                        <a:schemeClr val="accent1">
                          <a:alpha val="0"/>
                        </a:schemeClr>
                      </a:gs>
                    </a:gsLst>
                    <a:lin ang="5400000" scaled="1"/>
                  </a:gradFill>
                </a:ln>
                <a:effectLst>
                  <a:outerShdw blurRad="254000" dist="317500" dir="5400000" sx="91000" sy="91000" algn="t"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弧形 65">
                  <a:extLst>
                    <a:ext uri="{FF2B5EF4-FFF2-40B4-BE49-F238E27FC236}">
                      <a16:creationId xmlns:a16="http://schemas.microsoft.com/office/drawing/2014/main" id="{7D667912-C900-BA3A-8678-7E8B4AD1595B}"/>
                    </a:ext>
                  </a:extLst>
                </p:cNvPr>
                <p:cNvSpPr/>
                <p:nvPr/>
              </p:nvSpPr>
              <p:spPr>
                <a:xfrm rot="10800000">
                  <a:off x="2017794" y="1467992"/>
                  <a:ext cx="1141966" cy="1141964"/>
                </a:xfrm>
                <a:prstGeom prst="arc">
                  <a:avLst>
                    <a:gd name="adj1" fmla="val 16200000"/>
                    <a:gd name="adj2" fmla="val 1054001"/>
                  </a:avLst>
                </a:prstGeom>
                <a:noFill/>
                <a:ln cap="rnd">
                  <a:gradFill>
                    <a:gsLst>
                      <a:gs pos="0">
                        <a:schemeClr val="accent1">
                          <a:alpha val="60000"/>
                        </a:schemeClr>
                      </a:gs>
                      <a:gs pos="100000">
                        <a:schemeClr val="accent1">
                          <a:alpha val="0"/>
                        </a:schemeClr>
                      </a:gs>
                    </a:gsLst>
                    <a:lin ang="5400000" scaled="1"/>
                  </a:gradFill>
                </a:ln>
                <a:effectLst>
                  <a:outerShdw blurRad="254000" dist="317500" dir="5400000" sx="91000" sy="91000" algn="t"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a:extLst>
                  <a:ext uri="{FF2B5EF4-FFF2-40B4-BE49-F238E27FC236}">
                    <a16:creationId xmlns:a16="http://schemas.microsoft.com/office/drawing/2014/main" id="{BB179851-4B39-64C6-79CE-16E6C1828B33}"/>
                  </a:ext>
                </a:extLst>
              </p:cNvPr>
              <p:cNvSpPr txBox="1"/>
              <p:nvPr/>
            </p:nvSpPr>
            <p:spPr>
              <a:xfrm>
                <a:off x="2228100" y="1913956"/>
                <a:ext cx="748923" cy="707886"/>
              </a:xfrm>
              <a:prstGeom prst="rect">
                <a:avLst/>
              </a:prstGeom>
              <a:noFill/>
            </p:spPr>
            <p:txBody>
              <a:bodyPr wrap="none" rtlCol="0">
                <a:spAutoFit/>
              </a:bodyPr>
              <a:lstStyle/>
              <a:p>
                <a:r>
                  <a:rPr lang="en-US" altLang="zh-CN" sz="4000" dirty="0">
                    <a:gradFill>
                      <a:gsLst>
                        <a:gs pos="0">
                          <a:schemeClr val="accent1">
                            <a:lumMod val="2000"/>
                            <a:lumOff val="98000"/>
                          </a:schemeClr>
                        </a:gs>
                        <a:gs pos="100000">
                          <a:schemeClr val="accent1">
                            <a:lumMod val="2000"/>
                            <a:lumOff val="98000"/>
                          </a:schemeClr>
                        </a:gs>
                      </a:gsLst>
                      <a:lin ang="2700000" scaled="1"/>
                    </a:gradFill>
                    <a:latin typeface="+mn-ea"/>
                  </a:rPr>
                  <a:t>03</a:t>
                </a:r>
                <a:endParaRPr lang="zh-CN" altLang="en-US" sz="4000" dirty="0">
                  <a:gradFill>
                    <a:gsLst>
                      <a:gs pos="0">
                        <a:schemeClr val="accent1">
                          <a:lumMod val="2000"/>
                          <a:lumOff val="98000"/>
                        </a:schemeClr>
                      </a:gs>
                      <a:gs pos="100000">
                        <a:schemeClr val="accent1">
                          <a:lumMod val="2000"/>
                          <a:lumOff val="98000"/>
                        </a:schemeClr>
                      </a:gs>
                    </a:gsLst>
                    <a:lin ang="2700000" scaled="1"/>
                  </a:gradFill>
                  <a:latin typeface="+mn-ea"/>
                </a:endParaRPr>
              </a:p>
            </p:txBody>
          </p:sp>
        </p:grpSp>
      </p:grpSp>
      <p:grpSp>
        <p:nvGrpSpPr>
          <p:cNvPr id="76" name="组合 75">
            <a:extLst>
              <a:ext uri="{FF2B5EF4-FFF2-40B4-BE49-F238E27FC236}">
                <a16:creationId xmlns:a16="http://schemas.microsoft.com/office/drawing/2014/main" id="{0FF317BD-4B10-3C31-CA35-A7C38E978577}"/>
              </a:ext>
            </a:extLst>
          </p:cNvPr>
          <p:cNvGrpSpPr/>
          <p:nvPr/>
        </p:nvGrpSpPr>
        <p:grpSpPr>
          <a:xfrm>
            <a:off x="8980188" y="1722980"/>
            <a:ext cx="2472738" cy="4191203"/>
            <a:chOff x="8907033" y="1718841"/>
            <a:chExt cx="2472738" cy="4191203"/>
          </a:xfrm>
        </p:grpSpPr>
        <p:grpSp>
          <p:nvGrpSpPr>
            <p:cNvPr id="67" name="组合 66">
              <a:extLst>
                <a:ext uri="{FF2B5EF4-FFF2-40B4-BE49-F238E27FC236}">
                  <a16:creationId xmlns:a16="http://schemas.microsoft.com/office/drawing/2014/main" id="{E5D7D4FA-464B-B648-FAC7-B231972727B2}"/>
                </a:ext>
              </a:extLst>
            </p:cNvPr>
            <p:cNvGrpSpPr/>
            <p:nvPr/>
          </p:nvGrpSpPr>
          <p:grpSpPr>
            <a:xfrm>
              <a:off x="8907033" y="2074937"/>
              <a:ext cx="2472738" cy="3835107"/>
              <a:chOff x="1093235" y="2074937"/>
              <a:chExt cx="2991085" cy="3835107"/>
            </a:xfrm>
          </p:grpSpPr>
          <p:sp>
            <p:nvSpPr>
              <p:cNvPr id="68" name="矩形: 单圆角 67">
                <a:extLst>
                  <a:ext uri="{FF2B5EF4-FFF2-40B4-BE49-F238E27FC236}">
                    <a16:creationId xmlns:a16="http://schemas.microsoft.com/office/drawing/2014/main" id="{8EF2FEB6-DAFA-EA9D-08E8-6014D9097A60}"/>
                  </a:ext>
                </a:extLst>
              </p:cNvPr>
              <p:cNvSpPr/>
              <p:nvPr/>
            </p:nvSpPr>
            <p:spPr>
              <a:xfrm flipV="1">
                <a:off x="1093235" y="2074937"/>
                <a:ext cx="2991085" cy="3835107"/>
              </a:xfrm>
              <a:prstGeom prst="round1Rect">
                <a:avLst>
                  <a:gd name="adj" fmla="val 36377"/>
                </a:avLst>
              </a:prstGeom>
              <a:solidFill>
                <a:schemeClr val="bg1"/>
              </a:solidFill>
              <a:ln>
                <a:gradFill flip="none" rotWithShape="1">
                  <a:gsLst>
                    <a:gs pos="0">
                      <a:schemeClr val="accent1">
                        <a:alpha val="60000"/>
                      </a:schemeClr>
                    </a:gs>
                    <a:gs pos="100000">
                      <a:schemeClr val="accent1">
                        <a:alpha val="0"/>
                      </a:schemeClr>
                    </a:gs>
                  </a:gsLst>
                  <a:lin ang="16200000" scaled="1"/>
                  <a:tileRect/>
                </a:gradFill>
              </a:ln>
              <a:effectLst>
                <a:outerShdw blurRad="317500" sx="102000" sy="102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矩形: 单圆角 68">
                <a:extLst>
                  <a:ext uri="{FF2B5EF4-FFF2-40B4-BE49-F238E27FC236}">
                    <a16:creationId xmlns:a16="http://schemas.microsoft.com/office/drawing/2014/main" id="{2696B820-2C1E-DA7D-57AB-E49216CAB570}"/>
                  </a:ext>
                </a:extLst>
              </p:cNvPr>
              <p:cNvSpPr/>
              <p:nvPr/>
            </p:nvSpPr>
            <p:spPr>
              <a:xfrm flipV="1">
                <a:off x="1217235" y="2233926"/>
                <a:ext cx="2743086" cy="3517128"/>
              </a:xfrm>
              <a:prstGeom prst="round1Rect">
                <a:avLst>
                  <a:gd name="adj" fmla="val 36377"/>
                </a:avLst>
              </a:prstGeom>
              <a:solidFill>
                <a:schemeClr val="bg1"/>
              </a:solidFill>
              <a:ln w="6350">
                <a:gradFill flip="none" rotWithShape="1">
                  <a:gsLst>
                    <a:gs pos="100000">
                      <a:schemeClr val="accent1">
                        <a:alpha val="20000"/>
                      </a:schemeClr>
                    </a:gs>
                    <a:gs pos="67812">
                      <a:srgbClr val="018164">
                        <a:alpha val="10000"/>
                      </a:srgbClr>
                    </a:gs>
                    <a:gs pos="3000">
                      <a:schemeClr val="accent1">
                        <a:alpha val="20000"/>
                      </a:schemeClr>
                    </a:gs>
                    <a:gs pos="38000">
                      <a:schemeClr val="accent1">
                        <a:alpha val="0"/>
                      </a:schemeClr>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0" name="组合 69">
              <a:extLst>
                <a:ext uri="{FF2B5EF4-FFF2-40B4-BE49-F238E27FC236}">
                  <a16:creationId xmlns:a16="http://schemas.microsoft.com/office/drawing/2014/main" id="{2A66F21C-005F-8F68-0AB8-E81F715BA5CF}"/>
                </a:ext>
              </a:extLst>
            </p:cNvPr>
            <p:cNvGrpSpPr/>
            <p:nvPr/>
          </p:nvGrpSpPr>
          <p:grpSpPr>
            <a:xfrm>
              <a:off x="9535430" y="1718841"/>
              <a:ext cx="1141966" cy="1141964"/>
              <a:chOff x="2017794" y="1718841"/>
              <a:chExt cx="1141966" cy="1141964"/>
            </a:xfrm>
          </p:grpSpPr>
          <p:grpSp>
            <p:nvGrpSpPr>
              <p:cNvPr id="71" name="组合 70">
                <a:extLst>
                  <a:ext uri="{FF2B5EF4-FFF2-40B4-BE49-F238E27FC236}">
                    <a16:creationId xmlns:a16="http://schemas.microsoft.com/office/drawing/2014/main" id="{6EBB3076-0FE9-B0A5-04E5-5142A9029B2E}"/>
                  </a:ext>
                </a:extLst>
              </p:cNvPr>
              <p:cNvGrpSpPr/>
              <p:nvPr/>
            </p:nvGrpSpPr>
            <p:grpSpPr>
              <a:xfrm>
                <a:off x="2017794" y="1718841"/>
                <a:ext cx="1141966" cy="1141964"/>
                <a:chOff x="2017794" y="1467992"/>
                <a:chExt cx="1141966" cy="1141964"/>
              </a:xfrm>
            </p:grpSpPr>
            <p:sp>
              <p:nvSpPr>
                <p:cNvPr id="73" name="椭圆 72">
                  <a:extLst>
                    <a:ext uri="{FF2B5EF4-FFF2-40B4-BE49-F238E27FC236}">
                      <a16:creationId xmlns:a16="http://schemas.microsoft.com/office/drawing/2014/main" id="{61DD29A8-BE63-2B3D-4F66-7224CFED5764}"/>
                    </a:ext>
                  </a:extLst>
                </p:cNvPr>
                <p:cNvSpPr/>
                <p:nvPr/>
              </p:nvSpPr>
              <p:spPr>
                <a:xfrm>
                  <a:off x="2099073" y="1549271"/>
                  <a:ext cx="979408" cy="979406"/>
                </a:xfrm>
                <a:prstGeom prst="ellipse">
                  <a:avLst/>
                </a:prstGeom>
                <a:gradFill>
                  <a:gsLst>
                    <a:gs pos="100000">
                      <a:schemeClr val="accent1"/>
                    </a:gs>
                    <a:gs pos="58000">
                      <a:schemeClr val="accent1">
                        <a:lumMod val="97000"/>
                        <a:lumOff val="3000"/>
                      </a:schemeClr>
                    </a:gs>
                    <a:gs pos="30000">
                      <a:schemeClr val="accent1">
                        <a:lumMod val="92000"/>
                        <a:lumOff val="8000"/>
                      </a:schemeClr>
                    </a:gs>
                  </a:gsLst>
                  <a:path path="circle">
                    <a:fillToRect r="100000" b="100000"/>
                  </a:path>
                </a:gradFill>
                <a:ln>
                  <a:noFill/>
                </a:ln>
                <a:effectLst>
                  <a:outerShdw blurRad="254000" dist="317500" dir="5400000" sx="91000" sy="91000" algn="t"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弧形 73">
                  <a:extLst>
                    <a:ext uri="{FF2B5EF4-FFF2-40B4-BE49-F238E27FC236}">
                      <a16:creationId xmlns:a16="http://schemas.microsoft.com/office/drawing/2014/main" id="{5AD74775-7A52-1D0D-35BB-FB86C3BE32EC}"/>
                    </a:ext>
                  </a:extLst>
                </p:cNvPr>
                <p:cNvSpPr/>
                <p:nvPr/>
              </p:nvSpPr>
              <p:spPr>
                <a:xfrm>
                  <a:off x="2017794" y="1467992"/>
                  <a:ext cx="1141966" cy="1141964"/>
                </a:xfrm>
                <a:prstGeom prst="arc">
                  <a:avLst>
                    <a:gd name="adj1" fmla="val 16200000"/>
                    <a:gd name="adj2" fmla="val 1054001"/>
                  </a:avLst>
                </a:prstGeom>
                <a:noFill/>
                <a:ln cap="rnd">
                  <a:gradFill>
                    <a:gsLst>
                      <a:gs pos="0">
                        <a:schemeClr val="accent1">
                          <a:alpha val="60000"/>
                        </a:schemeClr>
                      </a:gs>
                      <a:gs pos="100000">
                        <a:schemeClr val="accent1">
                          <a:alpha val="0"/>
                        </a:schemeClr>
                      </a:gs>
                    </a:gsLst>
                    <a:lin ang="5400000" scaled="1"/>
                  </a:gradFill>
                </a:ln>
                <a:effectLst>
                  <a:outerShdw blurRad="254000" dist="317500" dir="5400000" sx="91000" sy="91000" algn="t"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弧形 74">
                  <a:extLst>
                    <a:ext uri="{FF2B5EF4-FFF2-40B4-BE49-F238E27FC236}">
                      <a16:creationId xmlns:a16="http://schemas.microsoft.com/office/drawing/2014/main" id="{B52B5250-63D6-F63F-EB0B-8E86E3C7FC20}"/>
                    </a:ext>
                  </a:extLst>
                </p:cNvPr>
                <p:cNvSpPr/>
                <p:nvPr/>
              </p:nvSpPr>
              <p:spPr>
                <a:xfrm rot="10800000">
                  <a:off x="2017794" y="1467992"/>
                  <a:ext cx="1141966" cy="1141964"/>
                </a:xfrm>
                <a:prstGeom prst="arc">
                  <a:avLst>
                    <a:gd name="adj1" fmla="val 16200000"/>
                    <a:gd name="adj2" fmla="val 1054001"/>
                  </a:avLst>
                </a:prstGeom>
                <a:noFill/>
                <a:ln cap="rnd">
                  <a:gradFill>
                    <a:gsLst>
                      <a:gs pos="0">
                        <a:schemeClr val="accent1">
                          <a:alpha val="60000"/>
                        </a:schemeClr>
                      </a:gs>
                      <a:gs pos="100000">
                        <a:schemeClr val="accent1">
                          <a:alpha val="0"/>
                        </a:schemeClr>
                      </a:gs>
                    </a:gsLst>
                    <a:lin ang="5400000" scaled="1"/>
                  </a:gradFill>
                </a:ln>
                <a:effectLst>
                  <a:outerShdw blurRad="254000" dist="317500" dir="5400000" sx="91000" sy="91000" algn="t"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a:extLst>
                  <a:ext uri="{FF2B5EF4-FFF2-40B4-BE49-F238E27FC236}">
                    <a16:creationId xmlns:a16="http://schemas.microsoft.com/office/drawing/2014/main" id="{650C62F5-4664-FE74-114D-7C2964BBD2AF}"/>
                  </a:ext>
                </a:extLst>
              </p:cNvPr>
              <p:cNvSpPr txBox="1"/>
              <p:nvPr/>
            </p:nvSpPr>
            <p:spPr>
              <a:xfrm>
                <a:off x="2228100" y="1913956"/>
                <a:ext cx="748923" cy="707886"/>
              </a:xfrm>
              <a:prstGeom prst="rect">
                <a:avLst/>
              </a:prstGeom>
              <a:noFill/>
            </p:spPr>
            <p:txBody>
              <a:bodyPr wrap="none" rtlCol="0">
                <a:spAutoFit/>
              </a:bodyPr>
              <a:lstStyle/>
              <a:p>
                <a:r>
                  <a:rPr lang="en-US" altLang="zh-CN" sz="4000" dirty="0">
                    <a:gradFill>
                      <a:gsLst>
                        <a:gs pos="0">
                          <a:schemeClr val="accent1">
                            <a:lumMod val="2000"/>
                            <a:lumOff val="98000"/>
                          </a:schemeClr>
                        </a:gs>
                        <a:gs pos="100000">
                          <a:schemeClr val="accent1">
                            <a:lumMod val="2000"/>
                            <a:lumOff val="98000"/>
                          </a:schemeClr>
                        </a:gs>
                      </a:gsLst>
                      <a:lin ang="2700000" scaled="1"/>
                    </a:gradFill>
                    <a:latin typeface="+mn-ea"/>
                  </a:rPr>
                  <a:t>04</a:t>
                </a:r>
                <a:endParaRPr lang="zh-CN" altLang="en-US" sz="4000" dirty="0">
                  <a:gradFill>
                    <a:gsLst>
                      <a:gs pos="0">
                        <a:schemeClr val="accent1">
                          <a:lumMod val="2000"/>
                          <a:lumOff val="98000"/>
                        </a:schemeClr>
                      </a:gs>
                      <a:gs pos="100000">
                        <a:schemeClr val="accent1">
                          <a:lumMod val="2000"/>
                          <a:lumOff val="98000"/>
                        </a:schemeClr>
                      </a:gs>
                    </a:gsLst>
                    <a:lin ang="2700000" scaled="1"/>
                  </a:gradFill>
                  <a:latin typeface="+mn-ea"/>
                </a:endParaRPr>
              </a:p>
            </p:txBody>
          </p:sp>
        </p:grpSp>
      </p:grpSp>
      <p:sp>
        <p:nvSpPr>
          <p:cNvPr id="39" name="椭圆 38">
            <a:extLst>
              <a:ext uri="{FF2B5EF4-FFF2-40B4-BE49-F238E27FC236}">
                <a16:creationId xmlns:a16="http://schemas.microsoft.com/office/drawing/2014/main" id="{6127EF63-ADDE-914F-B9C0-784EA72414F0}"/>
              </a:ext>
            </a:extLst>
          </p:cNvPr>
          <p:cNvSpPr/>
          <p:nvPr/>
        </p:nvSpPr>
        <p:spPr>
          <a:xfrm>
            <a:off x="5040027" y="3355696"/>
            <a:ext cx="443280" cy="4432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DAB446D5-12A3-4ED8-AC2B-B71B61A6E789}"/>
              </a:ext>
            </a:extLst>
          </p:cNvPr>
          <p:cNvSpPr/>
          <p:nvPr/>
        </p:nvSpPr>
        <p:spPr>
          <a:xfrm>
            <a:off x="7782065" y="3355696"/>
            <a:ext cx="443280" cy="4432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CF7B1E62-AB95-F105-E1C0-13D1842E80B1}"/>
              </a:ext>
            </a:extLst>
          </p:cNvPr>
          <p:cNvSpPr txBox="1"/>
          <p:nvPr/>
        </p:nvSpPr>
        <p:spPr>
          <a:xfrm>
            <a:off x="3931796" y="3480344"/>
            <a:ext cx="1675000" cy="584775"/>
          </a:xfrm>
          <a:prstGeom prst="rect">
            <a:avLst/>
          </a:prstGeom>
          <a:noFill/>
        </p:spPr>
        <p:txBody>
          <a:bodyPr wrap="square" rtlCol="0">
            <a:spAutoFit/>
          </a:bodyPr>
          <a:lstStyle/>
          <a:p>
            <a:r>
              <a:rPr lang="zh-CN" altLang="en-US" sz="3200" dirty="0">
                <a:solidFill>
                  <a:schemeClr val="tx1">
                    <a:lumMod val="85000"/>
                    <a:lumOff val="15000"/>
                  </a:schemeClr>
                </a:solidFill>
                <a:latin typeface="+mj-ea"/>
                <a:ea typeface="+mj-ea"/>
                <a:sym typeface="得意黑" pitchFamily="2" charset="-122"/>
              </a:rPr>
              <a:t>活动目的</a:t>
            </a:r>
          </a:p>
        </p:txBody>
      </p:sp>
      <p:sp>
        <p:nvSpPr>
          <p:cNvPr id="6" name="文本框 5">
            <a:extLst>
              <a:ext uri="{FF2B5EF4-FFF2-40B4-BE49-F238E27FC236}">
                <a16:creationId xmlns:a16="http://schemas.microsoft.com/office/drawing/2014/main" id="{FE2CF96D-12A9-5DC8-C1D8-AA4AC857A51C}"/>
              </a:ext>
            </a:extLst>
          </p:cNvPr>
          <p:cNvSpPr txBox="1"/>
          <p:nvPr/>
        </p:nvSpPr>
        <p:spPr>
          <a:xfrm>
            <a:off x="6695644" y="3480344"/>
            <a:ext cx="1511111" cy="584775"/>
          </a:xfrm>
          <a:prstGeom prst="rect">
            <a:avLst/>
          </a:prstGeom>
          <a:noFill/>
        </p:spPr>
        <p:txBody>
          <a:bodyPr wrap="square" rtlCol="0">
            <a:spAutoFit/>
          </a:bodyPr>
          <a:lstStyle/>
          <a:p>
            <a:r>
              <a:rPr lang="zh-CN" altLang="en-US" sz="3200" dirty="0">
                <a:solidFill>
                  <a:schemeClr val="tx1">
                    <a:lumMod val="85000"/>
                    <a:lumOff val="15000"/>
                  </a:schemeClr>
                </a:solidFill>
                <a:latin typeface="+mj-ea"/>
                <a:ea typeface="+mj-ea"/>
                <a:sym typeface="得意黑" pitchFamily="2" charset="-122"/>
              </a:rPr>
              <a:t>活动方案</a:t>
            </a:r>
          </a:p>
        </p:txBody>
      </p:sp>
      <p:sp>
        <p:nvSpPr>
          <p:cNvPr id="52" name="文本框 51">
            <a:extLst>
              <a:ext uri="{FF2B5EF4-FFF2-40B4-BE49-F238E27FC236}">
                <a16:creationId xmlns:a16="http://schemas.microsoft.com/office/drawing/2014/main" id="{7C82808A-0237-C455-4769-04EEAF94F263}"/>
              </a:ext>
            </a:extLst>
          </p:cNvPr>
          <p:cNvSpPr txBox="1"/>
          <p:nvPr/>
        </p:nvSpPr>
        <p:spPr>
          <a:xfrm>
            <a:off x="3966736" y="4039538"/>
            <a:ext cx="1157881" cy="276999"/>
          </a:xfrm>
          <a:prstGeom prst="rect">
            <a:avLst/>
          </a:prstGeom>
          <a:noFill/>
        </p:spPr>
        <p:txBody>
          <a:bodyPr wrap="none" rtlCol="0">
            <a:spAutoFit/>
          </a:bodyPr>
          <a:lstStyle/>
          <a:p>
            <a:r>
              <a:rPr lang="en-US" altLang="zh-CN" sz="1200" dirty="0">
                <a:solidFill>
                  <a:schemeClr val="tx1">
                    <a:lumMod val="50000"/>
                    <a:lumOff val="50000"/>
                  </a:schemeClr>
                </a:solidFill>
                <a:latin typeface="+mn-ea"/>
                <a:sym typeface="思源黑体 CN Normal" panose="020B0400000000000000" pitchFamily="34" charset="-122"/>
              </a:rPr>
              <a:t>Activity target</a:t>
            </a:r>
            <a:endParaRPr lang="zh-CN" altLang="en-US" sz="1200" dirty="0">
              <a:solidFill>
                <a:schemeClr val="tx1">
                  <a:lumMod val="50000"/>
                  <a:lumOff val="50000"/>
                </a:schemeClr>
              </a:solidFill>
              <a:latin typeface="+mn-ea"/>
              <a:sym typeface="思源黑体 CN Normal" panose="020B0400000000000000" pitchFamily="34" charset="-122"/>
            </a:endParaRPr>
          </a:p>
        </p:txBody>
      </p:sp>
      <p:sp>
        <p:nvSpPr>
          <p:cNvPr id="53" name="文本框 52">
            <a:extLst>
              <a:ext uri="{FF2B5EF4-FFF2-40B4-BE49-F238E27FC236}">
                <a16:creationId xmlns:a16="http://schemas.microsoft.com/office/drawing/2014/main" id="{3375E6C4-9E99-00DD-A489-A355C9DE30A0}"/>
              </a:ext>
            </a:extLst>
          </p:cNvPr>
          <p:cNvSpPr txBox="1"/>
          <p:nvPr/>
        </p:nvSpPr>
        <p:spPr>
          <a:xfrm>
            <a:off x="6724380" y="4039538"/>
            <a:ext cx="1094530" cy="276999"/>
          </a:xfrm>
          <a:prstGeom prst="rect">
            <a:avLst/>
          </a:prstGeom>
          <a:noFill/>
        </p:spPr>
        <p:txBody>
          <a:bodyPr wrap="none" rtlCol="0">
            <a:spAutoFit/>
          </a:bodyPr>
          <a:lstStyle/>
          <a:p>
            <a:r>
              <a:rPr lang="en-US" altLang="zh-CN" sz="1200" dirty="0">
                <a:solidFill>
                  <a:schemeClr val="tx1">
                    <a:lumMod val="50000"/>
                    <a:lumOff val="50000"/>
                  </a:schemeClr>
                </a:solidFill>
                <a:latin typeface="+mn-ea"/>
                <a:sym typeface="思源黑体 CN Normal" panose="020B0400000000000000" pitchFamily="34" charset="-122"/>
              </a:rPr>
              <a:t>Activity plan</a:t>
            </a:r>
            <a:endParaRPr lang="zh-CN" altLang="en-US" sz="1200" dirty="0">
              <a:solidFill>
                <a:schemeClr val="tx1">
                  <a:lumMod val="50000"/>
                  <a:lumOff val="50000"/>
                </a:schemeClr>
              </a:solidFill>
              <a:latin typeface="+mn-ea"/>
              <a:sym typeface="思源黑体 CN Normal" panose="020B0400000000000000" pitchFamily="34" charset="-122"/>
            </a:endParaRPr>
          </a:p>
        </p:txBody>
      </p:sp>
      <p:sp>
        <p:nvSpPr>
          <p:cNvPr id="79" name="椭圆 78">
            <a:extLst>
              <a:ext uri="{FF2B5EF4-FFF2-40B4-BE49-F238E27FC236}">
                <a16:creationId xmlns:a16="http://schemas.microsoft.com/office/drawing/2014/main" id="{8F5E7DA5-1C17-8166-53A5-F724D6C7A736}"/>
              </a:ext>
            </a:extLst>
          </p:cNvPr>
          <p:cNvSpPr/>
          <p:nvPr/>
        </p:nvSpPr>
        <p:spPr>
          <a:xfrm>
            <a:off x="10452383" y="3355696"/>
            <a:ext cx="443280" cy="4432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a16="http://schemas.microsoft.com/office/drawing/2014/main" id="{4696DD07-9051-558D-9836-A1B21CD1A02D}"/>
              </a:ext>
            </a:extLst>
          </p:cNvPr>
          <p:cNvSpPr txBox="1"/>
          <p:nvPr/>
        </p:nvSpPr>
        <p:spPr>
          <a:xfrm>
            <a:off x="9365964" y="3480344"/>
            <a:ext cx="1511111" cy="584775"/>
          </a:xfrm>
          <a:prstGeom prst="rect">
            <a:avLst/>
          </a:prstGeom>
          <a:noFill/>
        </p:spPr>
        <p:txBody>
          <a:bodyPr wrap="square" rtlCol="0">
            <a:spAutoFit/>
          </a:bodyPr>
          <a:lstStyle/>
          <a:p>
            <a:r>
              <a:rPr lang="zh-CN" altLang="en-US" sz="3200" dirty="0">
                <a:solidFill>
                  <a:schemeClr val="tx1">
                    <a:lumMod val="85000"/>
                    <a:lumOff val="15000"/>
                  </a:schemeClr>
                </a:solidFill>
                <a:latin typeface="+mj-ea"/>
                <a:ea typeface="+mj-ea"/>
                <a:sym typeface="得意黑" pitchFamily="2" charset="-122"/>
              </a:rPr>
              <a:t>活动流程</a:t>
            </a:r>
          </a:p>
        </p:txBody>
      </p:sp>
      <p:sp>
        <p:nvSpPr>
          <p:cNvPr id="81" name="文本框 80">
            <a:extLst>
              <a:ext uri="{FF2B5EF4-FFF2-40B4-BE49-F238E27FC236}">
                <a16:creationId xmlns:a16="http://schemas.microsoft.com/office/drawing/2014/main" id="{BB66D01C-6F12-2E76-3081-920AF924E71E}"/>
              </a:ext>
            </a:extLst>
          </p:cNvPr>
          <p:cNvSpPr txBox="1"/>
          <p:nvPr/>
        </p:nvSpPr>
        <p:spPr>
          <a:xfrm>
            <a:off x="9394698" y="4039538"/>
            <a:ext cx="1451616" cy="276999"/>
          </a:xfrm>
          <a:prstGeom prst="rect">
            <a:avLst/>
          </a:prstGeom>
          <a:noFill/>
        </p:spPr>
        <p:txBody>
          <a:bodyPr wrap="none" rtlCol="0">
            <a:spAutoFit/>
          </a:bodyPr>
          <a:lstStyle/>
          <a:p>
            <a:r>
              <a:rPr lang="en-US" altLang="zh-CN" sz="1200" dirty="0">
                <a:solidFill>
                  <a:schemeClr val="tx1">
                    <a:lumMod val="50000"/>
                    <a:lumOff val="50000"/>
                  </a:schemeClr>
                </a:solidFill>
                <a:latin typeface="+mn-ea"/>
                <a:sym typeface="思源黑体 CN Normal" panose="020B0400000000000000" pitchFamily="34" charset="-122"/>
              </a:rPr>
              <a:t>executing process</a:t>
            </a:r>
            <a:endParaRPr lang="zh-CN" altLang="en-US" sz="1200" dirty="0">
              <a:solidFill>
                <a:schemeClr val="tx1">
                  <a:lumMod val="50000"/>
                  <a:lumOff val="50000"/>
                </a:schemeClr>
              </a:solidFill>
              <a:latin typeface="+mn-ea"/>
              <a:sym typeface="思源黑体 CN Normal" panose="020B0400000000000000" pitchFamily="34" charset="-122"/>
            </a:endParaRPr>
          </a:p>
        </p:txBody>
      </p:sp>
    </p:spTree>
    <p:extLst>
      <p:ext uri="{BB962C8B-B14F-4D97-AF65-F5344CB8AC3E}">
        <p14:creationId xmlns:p14="http://schemas.microsoft.com/office/powerpoint/2010/main" val="1831208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4B6506A0-1A22-DD42-043F-F550B923BAA7}"/>
              </a:ext>
            </a:extLst>
          </p:cNvPr>
          <p:cNvCxnSpPr/>
          <p:nvPr/>
        </p:nvCxnSpPr>
        <p:spPr>
          <a:xfrm>
            <a:off x="4236720" y="1691640"/>
            <a:ext cx="6111240" cy="0"/>
          </a:xfrm>
          <a:prstGeom prst="line">
            <a:avLst/>
          </a:pr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a:extLst>
              <a:ext uri="{FF2B5EF4-FFF2-40B4-BE49-F238E27FC236}">
                <a16:creationId xmlns:a16="http://schemas.microsoft.com/office/drawing/2014/main" id="{487D2D6C-64B4-2981-6A87-43867BBFD35F}"/>
              </a:ext>
            </a:extLst>
          </p:cNvPr>
          <p:cNvCxnSpPr>
            <a:cxnSpLocks/>
          </p:cNvCxnSpPr>
          <p:nvPr/>
        </p:nvCxnSpPr>
        <p:spPr>
          <a:xfrm>
            <a:off x="4236720" y="5013960"/>
            <a:ext cx="4907280" cy="0"/>
          </a:xfrm>
          <a:prstGeom prst="line">
            <a:avLst/>
          </a:pr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sp>
        <p:nvSpPr>
          <p:cNvPr id="11" name="文本框 10">
            <a:extLst>
              <a:ext uri="{FF2B5EF4-FFF2-40B4-BE49-F238E27FC236}">
                <a16:creationId xmlns:a16="http://schemas.microsoft.com/office/drawing/2014/main" id="{13962E49-E9E0-23CC-ED05-F9424105E3EA}"/>
              </a:ext>
            </a:extLst>
          </p:cNvPr>
          <p:cNvSpPr txBox="1"/>
          <p:nvPr/>
        </p:nvSpPr>
        <p:spPr>
          <a:xfrm>
            <a:off x="7362026" y="2495005"/>
            <a:ext cx="2890535" cy="1107996"/>
          </a:xfrm>
          <a:prstGeom prst="rect">
            <a:avLst/>
          </a:prstGeom>
          <a:noFill/>
        </p:spPr>
        <p:txBody>
          <a:bodyPr wrap="none" rtlCol="0">
            <a:spAutoFit/>
          </a:bodyPr>
          <a:lstStyle>
            <a:defPPr>
              <a:defRPr lang="zh-CN"/>
            </a:defPPr>
            <a:lvl1pPr>
              <a:defRPr sz="6600">
                <a:solidFill>
                  <a:schemeClr val="tx1">
                    <a:lumMod val="85000"/>
                    <a:lumOff val="15000"/>
                  </a:schemeClr>
                </a:solidFill>
                <a:latin typeface="+mj-ea"/>
                <a:ea typeface="+mj-ea"/>
              </a:defRPr>
            </a:lvl1pPr>
          </a:lstStyle>
          <a:p>
            <a:r>
              <a:rPr lang="zh-CN" altLang="en-US" dirty="0">
                <a:sym typeface="得意黑" pitchFamily="2" charset="-122"/>
              </a:rPr>
              <a:t>活动概述</a:t>
            </a:r>
          </a:p>
        </p:txBody>
      </p:sp>
      <p:sp>
        <p:nvSpPr>
          <p:cNvPr id="12" name="文本框 11">
            <a:extLst>
              <a:ext uri="{FF2B5EF4-FFF2-40B4-BE49-F238E27FC236}">
                <a16:creationId xmlns:a16="http://schemas.microsoft.com/office/drawing/2014/main" id="{DC9F0C6E-6AE8-3F65-C1D4-B3D772F781AE}"/>
              </a:ext>
            </a:extLst>
          </p:cNvPr>
          <p:cNvSpPr txBox="1"/>
          <p:nvPr/>
        </p:nvSpPr>
        <p:spPr>
          <a:xfrm>
            <a:off x="7362026" y="3510668"/>
            <a:ext cx="2023824" cy="369332"/>
          </a:xfrm>
          <a:prstGeom prst="rect">
            <a:avLst/>
          </a:prstGeom>
          <a:noFill/>
        </p:spPr>
        <p:txBody>
          <a:bodyPr wrap="none" rtlCol="0">
            <a:spAutoFit/>
          </a:bodyPr>
          <a:lstStyle/>
          <a:p>
            <a:r>
              <a:rPr lang="en-US" altLang="zh-CN" dirty="0">
                <a:solidFill>
                  <a:schemeClr val="tx1">
                    <a:lumMod val="50000"/>
                    <a:lumOff val="50000"/>
                  </a:schemeClr>
                </a:solidFill>
                <a:latin typeface="+mn-ea"/>
                <a:sym typeface="思源黑体 CN Normal" panose="020B0400000000000000" pitchFamily="34" charset="-122"/>
              </a:rPr>
              <a:t>Activity Overview</a:t>
            </a:r>
            <a:endParaRPr lang="zh-CN" altLang="en-US" dirty="0">
              <a:solidFill>
                <a:schemeClr val="tx1">
                  <a:lumMod val="50000"/>
                  <a:lumOff val="50000"/>
                </a:schemeClr>
              </a:solidFill>
              <a:latin typeface="+mn-ea"/>
              <a:sym typeface="思源黑体 CN Normal" panose="020B0400000000000000" pitchFamily="34" charset="-122"/>
            </a:endParaRPr>
          </a:p>
        </p:txBody>
      </p:sp>
      <p:sp>
        <p:nvSpPr>
          <p:cNvPr id="2" name="矩形: 圆角 1">
            <a:extLst>
              <a:ext uri="{FF2B5EF4-FFF2-40B4-BE49-F238E27FC236}">
                <a16:creationId xmlns:a16="http://schemas.microsoft.com/office/drawing/2014/main" id="{23CF6260-4E66-2DAB-7A46-71E9D3FF0E64}"/>
              </a:ext>
            </a:extLst>
          </p:cNvPr>
          <p:cNvSpPr/>
          <p:nvPr/>
        </p:nvSpPr>
        <p:spPr>
          <a:xfrm rot="10891503" flipV="1">
            <a:off x="1135467" y="812506"/>
            <a:ext cx="4260515" cy="5772476"/>
          </a:xfrm>
          <a:prstGeom prst="roundRect">
            <a:avLst>
              <a:gd name="adj" fmla="val 3928"/>
            </a:avLst>
          </a:prstGeom>
          <a:gradFill flip="none" rotWithShape="1">
            <a:gsLst>
              <a:gs pos="0">
                <a:schemeClr val="accent1">
                  <a:lumMod val="95000"/>
                  <a:lumOff val="5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17C2668D-FB4F-D40E-56A2-C54ABFF033D9}"/>
              </a:ext>
            </a:extLst>
          </p:cNvPr>
          <p:cNvSpPr/>
          <p:nvPr/>
        </p:nvSpPr>
        <p:spPr>
          <a:xfrm rot="10664331" flipV="1">
            <a:off x="1135467" y="812506"/>
            <a:ext cx="4260515" cy="5772476"/>
          </a:xfrm>
          <a:prstGeom prst="roundRect">
            <a:avLst>
              <a:gd name="adj" fmla="val 4263"/>
            </a:avLst>
          </a:prstGeom>
          <a:gradFill flip="none" rotWithShape="1">
            <a:gsLst>
              <a:gs pos="0">
                <a:schemeClr val="accent2"/>
              </a:gs>
              <a:gs pos="100000">
                <a:schemeClr val="accent2">
                  <a:alpha val="0"/>
                </a:schemeClr>
              </a:gs>
            </a:gsLst>
            <a:lin ang="5400000" scaled="1"/>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878336AF-0BDA-22B5-26D2-4F5D574E3485}"/>
              </a:ext>
            </a:extLst>
          </p:cNvPr>
          <p:cNvSpPr/>
          <p:nvPr/>
        </p:nvSpPr>
        <p:spPr>
          <a:xfrm rot="10432635" flipV="1">
            <a:off x="1135467" y="812506"/>
            <a:ext cx="4260515" cy="5772476"/>
          </a:xfrm>
          <a:prstGeom prst="roundRect">
            <a:avLst>
              <a:gd name="adj" fmla="val 391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1A8378EE-0512-45BB-AAFE-7CB1F3ECBEB9}"/>
              </a:ext>
            </a:extLst>
          </p:cNvPr>
          <p:cNvSpPr txBox="1"/>
          <p:nvPr/>
        </p:nvSpPr>
        <p:spPr>
          <a:xfrm rot="21240000">
            <a:off x="1460678" y="1518917"/>
            <a:ext cx="4669227" cy="3770263"/>
          </a:xfrm>
          <a:prstGeom prst="rect">
            <a:avLst/>
          </a:prstGeom>
          <a:noFill/>
        </p:spPr>
        <p:txBody>
          <a:bodyPr wrap="square" rtlCol="0">
            <a:spAutoFit/>
          </a:bodyPr>
          <a:lstStyle/>
          <a:p>
            <a:r>
              <a:rPr lang="en-US" altLang="zh-CN" sz="23900" dirty="0">
                <a:solidFill>
                  <a:schemeClr val="tx1">
                    <a:lumMod val="85000"/>
                    <a:lumOff val="15000"/>
                  </a:schemeClr>
                </a:solidFill>
                <a:latin typeface="+mn-ea"/>
              </a:rPr>
              <a:t>01</a:t>
            </a:r>
            <a:endParaRPr lang="zh-CN" altLang="en-US" sz="23900" dirty="0">
              <a:solidFill>
                <a:schemeClr val="tx1">
                  <a:lumMod val="85000"/>
                  <a:lumOff val="15000"/>
                </a:schemeClr>
              </a:solidFill>
              <a:latin typeface="+mn-ea"/>
            </a:endParaRPr>
          </a:p>
        </p:txBody>
      </p:sp>
      <p:sp>
        <p:nvSpPr>
          <p:cNvPr id="13" name="文本框 12">
            <a:extLst>
              <a:ext uri="{FF2B5EF4-FFF2-40B4-BE49-F238E27FC236}">
                <a16:creationId xmlns:a16="http://schemas.microsoft.com/office/drawing/2014/main" id="{D60F1308-EFE6-C47C-07F3-AADD46BDF5AD}"/>
              </a:ext>
            </a:extLst>
          </p:cNvPr>
          <p:cNvSpPr txBox="1"/>
          <p:nvPr/>
        </p:nvSpPr>
        <p:spPr>
          <a:xfrm rot="21270890">
            <a:off x="1420094" y="1327795"/>
            <a:ext cx="913648" cy="338554"/>
          </a:xfrm>
          <a:prstGeom prst="rect">
            <a:avLst/>
          </a:prstGeom>
          <a:noFill/>
        </p:spPr>
        <p:txBody>
          <a:bodyPr wrap="none" rtlCol="0">
            <a:spAutoFit/>
          </a:bodyPr>
          <a:lstStyle/>
          <a:p>
            <a:r>
              <a:rPr lang="en-US" altLang="zh-CN" sz="1600" dirty="0">
                <a:solidFill>
                  <a:schemeClr val="tx1">
                    <a:lumMod val="85000"/>
                    <a:lumOff val="15000"/>
                  </a:schemeClr>
                </a:solidFill>
                <a:latin typeface="+mn-ea"/>
                <a:sym typeface="思源黑体 CN Normal" panose="020B0400000000000000" pitchFamily="34" charset="-122"/>
              </a:rPr>
              <a:t>chapter</a:t>
            </a:r>
            <a:endParaRPr lang="zh-CN" altLang="en-US" sz="1600" dirty="0">
              <a:solidFill>
                <a:schemeClr val="tx1">
                  <a:lumMod val="85000"/>
                  <a:lumOff val="15000"/>
                </a:schemeClr>
              </a:solidFill>
              <a:latin typeface="+mn-ea"/>
              <a:sym typeface="思源黑体 CN Normal" panose="020B0400000000000000" pitchFamily="34" charset="-122"/>
            </a:endParaRPr>
          </a:p>
        </p:txBody>
      </p:sp>
      <p:sp>
        <p:nvSpPr>
          <p:cNvPr id="9" name="任意多边形: 形状 8">
            <a:extLst>
              <a:ext uri="{FF2B5EF4-FFF2-40B4-BE49-F238E27FC236}">
                <a16:creationId xmlns:a16="http://schemas.microsoft.com/office/drawing/2014/main" id="{39D168DE-A522-1BEA-B254-25481247B879}"/>
              </a:ext>
            </a:extLst>
          </p:cNvPr>
          <p:cNvSpPr/>
          <p:nvPr/>
        </p:nvSpPr>
        <p:spPr>
          <a:xfrm rot="16200000">
            <a:off x="5603917" y="169332"/>
            <a:ext cx="984171" cy="12192000"/>
          </a:xfrm>
          <a:custGeom>
            <a:avLst/>
            <a:gdLst>
              <a:gd name="connsiteX0" fmla="*/ 984171 w 984171"/>
              <a:gd name="connsiteY0" fmla="*/ 12192000 h 12192000"/>
              <a:gd name="connsiteX1" fmla="*/ 0 w 984171"/>
              <a:gd name="connsiteY1" fmla="*/ 12192000 h 12192000"/>
              <a:gd name="connsiteX2" fmla="*/ 0 w 984171"/>
              <a:gd name="connsiteY2" fmla="*/ 0 h 12192000"/>
              <a:gd name="connsiteX3" fmla="*/ 769622 w 984171"/>
              <a:gd name="connsiteY3" fmla="*/ 0 h 12192000"/>
              <a:gd name="connsiteX4" fmla="*/ 769622 w 984171"/>
              <a:gd name="connsiteY4" fmla="*/ 3204347 h 12192000"/>
              <a:gd name="connsiteX5" fmla="*/ 2 w 984171"/>
              <a:gd name="connsiteY5" fmla="*/ 3885028 h 12192000"/>
              <a:gd name="connsiteX6" fmla="*/ 769622 w 984171"/>
              <a:gd name="connsiteY6" fmla="*/ 4565710 h 12192000"/>
              <a:gd name="connsiteX7" fmla="*/ 769621 w 984171"/>
              <a:gd name="connsiteY7" fmla="*/ 11722333 h 12192000"/>
              <a:gd name="connsiteX8" fmla="*/ 901060 w 984171"/>
              <a:gd name="connsiteY8" fmla="*/ 12102909 h 12192000"/>
              <a:gd name="connsiteX9" fmla="*/ 984171 w 984171"/>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4171" h="12192000">
                <a:moveTo>
                  <a:pt x="984171" y="12192000"/>
                </a:moveTo>
                <a:lnTo>
                  <a:pt x="0" y="12192000"/>
                </a:lnTo>
                <a:lnTo>
                  <a:pt x="0" y="0"/>
                </a:lnTo>
                <a:lnTo>
                  <a:pt x="769622" y="0"/>
                </a:lnTo>
                <a:lnTo>
                  <a:pt x="769622" y="3204347"/>
                </a:lnTo>
                <a:cubicBezTo>
                  <a:pt x="769622" y="3580277"/>
                  <a:pt x="425051" y="3885028"/>
                  <a:pt x="2" y="3885028"/>
                </a:cubicBezTo>
                <a:cubicBezTo>
                  <a:pt x="425051" y="3885028"/>
                  <a:pt x="769622" y="4189780"/>
                  <a:pt x="769622" y="4565710"/>
                </a:cubicBezTo>
                <a:cubicBezTo>
                  <a:pt x="769622" y="6951251"/>
                  <a:pt x="769621" y="9336792"/>
                  <a:pt x="769621" y="11722333"/>
                </a:cubicBezTo>
                <a:cubicBezTo>
                  <a:pt x="769621" y="11863307"/>
                  <a:pt x="818076" y="11994271"/>
                  <a:pt x="901060" y="12102909"/>
                </a:cubicBezTo>
                <a:lnTo>
                  <a:pt x="984171" y="12192000"/>
                </a:lnTo>
                <a:close/>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7B7D2F8B-472B-8ED3-5892-4F3C58A24DA0}"/>
              </a:ext>
            </a:extLst>
          </p:cNvPr>
          <p:cNvSpPr/>
          <p:nvPr/>
        </p:nvSpPr>
        <p:spPr>
          <a:xfrm rot="16200000">
            <a:off x="5603916" y="269914"/>
            <a:ext cx="984171" cy="12192000"/>
          </a:xfrm>
          <a:custGeom>
            <a:avLst/>
            <a:gdLst>
              <a:gd name="connsiteX0" fmla="*/ 984171 w 984171"/>
              <a:gd name="connsiteY0" fmla="*/ 12192000 h 12192000"/>
              <a:gd name="connsiteX1" fmla="*/ 0 w 984171"/>
              <a:gd name="connsiteY1" fmla="*/ 12192000 h 12192000"/>
              <a:gd name="connsiteX2" fmla="*/ 0 w 984171"/>
              <a:gd name="connsiteY2" fmla="*/ 0 h 12192000"/>
              <a:gd name="connsiteX3" fmla="*/ 769622 w 984171"/>
              <a:gd name="connsiteY3" fmla="*/ 0 h 12192000"/>
              <a:gd name="connsiteX4" fmla="*/ 769622 w 984171"/>
              <a:gd name="connsiteY4" fmla="*/ 3204347 h 12192000"/>
              <a:gd name="connsiteX5" fmla="*/ 2 w 984171"/>
              <a:gd name="connsiteY5" fmla="*/ 3885028 h 12192000"/>
              <a:gd name="connsiteX6" fmla="*/ 769622 w 984171"/>
              <a:gd name="connsiteY6" fmla="*/ 4565710 h 12192000"/>
              <a:gd name="connsiteX7" fmla="*/ 769621 w 984171"/>
              <a:gd name="connsiteY7" fmla="*/ 11722333 h 12192000"/>
              <a:gd name="connsiteX8" fmla="*/ 901060 w 984171"/>
              <a:gd name="connsiteY8" fmla="*/ 12102909 h 12192000"/>
              <a:gd name="connsiteX9" fmla="*/ 984171 w 984171"/>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4171" h="12192000">
                <a:moveTo>
                  <a:pt x="984171" y="12192000"/>
                </a:moveTo>
                <a:lnTo>
                  <a:pt x="0" y="12192000"/>
                </a:lnTo>
                <a:lnTo>
                  <a:pt x="0" y="0"/>
                </a:lnTo>
                <a:lnTo>
                  <a:pt x="769622" y="0"/>
                </a:lnTo>
                <a:lnTo>
                  <a:pt x="769622" y="3204347"/>
                </a:lnTo>
                <a:cubicBezTo>
                  <a:pt x="769622" y="3580277"/>
                  <a:pt x="425051" y="3885028"/>
                  <a:pt x="2" y="3885028"/>
                </a:cubicBezTo>
                <a:cubicBezTo>
                  <a:pt x="425051" y="3885028"/>
                  <a:pt x="769622" y="4189780"/>
                  <a:pt x="769622" y="4565710"/>
                </a:cubicBezTo>
                <a:cubicBezTo>
                  <a:pt x="769622" y="6951251"/>
                  <a:pt x="769621" y="9336792"/>
                  <a:pt x="769621" y="11722333"/>
                </a:cubicBezTo>
                <a:cubicBezTo>
                  <a:pt x="769621" y="11863307"/>
                  <a:pt x="818076" y="11994271"/>
                  <a:pt x="901060" y="12102909"/>
                </a:cubicBezTo>
                <a:lnTo>
                  <a:pt x="984171" y="12192000"/>
                </a:lnTo>
                <a:close/>
              </a:path>
            </a:pathLst>
          </a:cu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id="{C95AB838-43AD-E66B-A4E1-0862E8F99BB9}"/>
              </a:ext>
            </a:extLst>
          </p:cNvPr>
          <p:cNvGrpSpPr/>
          <p:nvPr/>
        </p:nvGrpSpPr>
        <p:grpSpPr>
          <a:xfrm rot="5400000" flipV="1">
            <a:off x="6407119" y="2693818"/>
            <a:ext cx="1024099" cy="1019210"/>
            <a:chOff x="2088451" y="-803851"/>
            <a:chExt cx="1754580" cy="2726218"/>
          </a:xfrm>
        </p:grpSpPr>
        <p:sp>
          <p:nvSpPr>
            <p:cNvPr id="17" name="矩形: 圆角 16">
              <a:extLst>
                <a:ext uri="{FF2B5EF4-FFF2-40B4-BE49-F238E27FC236}">
                  <a16:creationId xmlns:a16="http://schemas.microsoft.com/office/drawing/2014/main" id="{65B5ECA6-641E-7EDA-447D-43BAFFD25467}"/>
                </a:ext>
              </a:extLst>
            </p:cNvPr>
            <p:cNvSpPr/>
            <p:nvPr/>
          </p:nvSpPr>
          <p:spPr>
            <a:xfrm rot="5400000" flipH="1" flipV="1">
              <a:off x="2153519" y="465545"/>
              <a:ext cx="2726218" cy="187426"/>
            </a:xfrm>
            <a:prstGeom prst="roundRect">
              <a:avLst>
                <a:gd name="adj" fmla="val 50000"/>
              </a:avLst>
            </a:prstGeom>
            <a:gradFill flip="none" rotWithShape="1">
              <a:gsLst>
                <a:gs pos="0">
                  <a:schemeClr val="accent1">
                    <a:alpha val="5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13F794B2-C50B-32BF-46BD-57D3C21830A2}"/>
                </a:ext>
              </a:extLst>
            </p:cNvPr>
            <p:cNvSpPr/>
            <p:nvPr/>
          </p:nvSpPr>
          <p:spPr>
            <a:xfrm rot="5400000" flipH="1" flipV="1">
              <a:off x="1999167" y="157457"/>
              <a:ext cx="2037425" cy="492460"/>
            </a:xfrm>
            <a:prstGeom prst="roundRect">
              <a:avLst>
                <a:gd name="adj" fmla="val 50000"/>
              </a:avLst>
            </a:prstGeom>
            <a:gradFill flip="none" rotWithShape="1">
              <a:gsLst>
                <a:gs pos="0">
                  <a:schemeClr val="accent2">
                    <a:alpha val="30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DC358CA4-5E53-5623-6D84-F17E0D0B0D28}"/>
                </a:ext>
              </a:extLst>
            </p:cNvPr>
            <p:cNvSpPr/>
            <p:nvPr/>
          </p:nvSpPr>
          <p:spPr>
            <a:xfrm rot="5400000" flipH="1" flipV="1">
              <a:off x="3105008" y="-139712"/>
              <a:ext cx="1402161" cy="73884"/>
            </a:xfrm>
            <a:prstGeom prst="roundRect">
              <a:avLst>
                <a:gd name="adj" fmla="val 50000"/>
              </a:avLst>
            </a:prstGeom>
            <a:gradFill flip="none" rotWithShape="1">
              <a:gsLst>
                <a:gs pos="0">
                  <a:schemeClr val="accent2">
                    <a:alpha val="30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DAA0A2D2-616D-3A6D-8FCF-E9ABF4B659D1}"/>
                </a:ext>
              </a:extLst>
            </p:cNvPr>
            <p:cNvSpPr/>
            <p:nvPr/>
          </p:nvSpPr>
          <p:spPr>
            <a:xfrm rot="5400000" flipH="1" flipV="1">
              <a:off x="1874819" y="191594"/>
              <a:ext cx="1402162" cy="73887"/>
            </a:xfrm>
            <a:prstGeom prst="roundRect">
              <a:avLst>
                <a:gd name="adj" fmla="val 50000"/>
              </a:avLst>
            </a:prstGeom>
            <a:gradFill flip="none" rotWithShape="1">
              <a:gsLst>
                <a:gs pos="0">
                  <a:schemeClr val="accent1">
                    <a:alpha val="5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FD41788B-A772-2012-DF12-19F78C791F2E}"/>
                </a:ext>
              </a:extLst>
            </p:cNvPr>
            <p:cNvSpPr/>
            <p:nvPr/>
          </p:nvSpPr>
          <p:spPr>
            <a:xfrm rot="5400000" flipH="1" flipV="1">
              <a:off x="1431456" y="883603"/>
              <a:ext cx="1515382" cy="201392"/>
            </a:xfrm>
            <a:prstGeom prst="roundRect">
              <a:avLst>
                <a:gd name="adj" fmla="val 50000"/>
              </a:avLst>
            </a:prstGeom>
            <a:gradFill flip="none" rotWithShape="1">
              <a:gsLst>
                <a:gs pos="0">
                  <a:schemeClr val="accent2">
                    <a:alpha val="30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形状 22">
            <a:extLst>
              <a:ext uri="{FF2B5EF4-FFF2-40B4-BE49-F238E27FC236}">
                <a16:creationId xmlns:a16="http://schemas.microsoft.com/office/drawing/2014/main" id="{6669DB64-705B-85E6-AA93-CF375F04598C}"/>
              </a:ext>
            </a:extLst>
          </p:cNvPr>
          <p:cNvSpPr/>
          <p:nvPr/>
        </p:nvSpPr>
        <p:spPr>
          <a:xfrm>
            <a:off x="7962673" y="4895663"/>
            <a:ext cx="3169920" cy="228600"/>
          </a:xfrm>
          <a:custGeom>
            <a:avLst/>
            <a:gdLst>
              <a:gd name="connsiteX0" fmla="*/ 3169920 w 3169920"/>
              <a:gd name="connsiteY0" fmla="*/ 228600 h 228600"/>
              <a:gd name="connsiteX1" fmla="*/ 1920240 w 3169920"/>
              <a:gd name="connsiteY1" fmla="*/ 228600 h 228600"/>
              <a:gd name="connsiteX2" fmla="*/ 1691640 w 3169920"/>
              <a:gd name="connsiteY2" fmla="*/ 0 h 228600"/>
              <a:gd name="connsiteX3" fmla="*/ 0 w 3169920"/>
              <a:gd name="connsiteY3" fmla="*/ 0 h 228600"/>
            </a:gdLst>
            <a:ahLst/>
            <a:cxnLst>
              <a:cxn ang="0">
                <a:pos x="connsiteX0" y="connsiteY0"/>
              </a:cxn>
              <a:cxn ang="0">
                <a:pos x="connsiteX1" y="connsiteY1"/>
              </a:cxn>
              <a:cxn ang="0">
                <a:pos x="connsiteX2" y="connsiteY2"/>
              </a:cxn>
              <a:cxn ang="0">
                <a:pos x="connsiteX3" y="connsiteY3"/>
              </a:cxn>
            </a:cxnLst>
            <a:rect l="l" t="t" r="r" b="b"/>
            <a:pathLst>
              <a:path w="3169920" h="228600">
                <a:moveTo>
                  <a:pt x="3169920" y="228600"/>
                </a:moveTo>
                <a:lnTo>
                  <a:pt x="1920240" y="228600"/>
                </a:lnTo>
                <a:lnTo>
                  <a:pt x="1691640" y="0"/>
                </a:lnTo>
                <a:lnTo>
                  <a:pt x="0" y="0"/>
                </a:lnTo>
              </a:path>
            </a:pathLst>
          </a:cu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4803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sp>
        <p:nvSpPr>
          <p:cNvPr id="153" name="椭圆 152">
            <a:extLst>
              <a:ext uri="{FF2B5EF4-FFF2-40B4-BE49-F238E27FC236}">
                <a16:creationId xmlns:a16="http://schemas.microsoft.com/office/drawing/2014/main" id="{CBBBC159-772C-E05D-5082-8EEC8CBCD772}"/>
              </a:ext>
            </a:extLst>
          </p:cNvPr>
          <p:cNvSpPr/>
          <p:nvPr/>
        </p:nvSpPr>
        <p:spPr>
          <a:xfrm>
            <a:off x="6096000" y="-124435"/>
            <a:ext cx="6801782" cy="6801780"/>
          </a:xfrm>
          <a:prstGeom prst="ellipse">
            <a:avLst/>
          </a:prstGeom>
          <a:gradFill flip="none" rotWithShape="1">
            <a:gsLst>
              <a:gs pos="0">
                <a:schemeClr val="accent1">
                  <a:alpha val="1000"/>
                </a:schemeClr>
              </a:gs>
              <a:gs pos="100000">
                <a:schemeClr val="accent1">
                  <a:alpha val="0"/>
                </a:schemeClr>
              </a:gs>
            </a:gsLst>
            <a:lin ang="2700000" scaled="1"/>
            <a:tileRect/>
          </a:gradFill>
          <a:ln w="9525">
            <a:gradFill flip="none" rotWithShape="1">
              <a:gsLst>
                <a:gs pos="8000">
                  <a:schemeClr val="accent1">
                    <a:alpha val="10000"/>
                  </a:schemeClr>
                </a:gs>
                <a:gs pos="100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0CEE6758-333C-0FDE-07FA-747EC58964D4}"/>
              </a:ext>
            </a:extLst>
          </p:cNvPr>
          <p:cNvSpPr/>
          <p:nvPr/>
        </p:nvSpPr>
        <p:spPr>
          <a:xfrm>
            <a:off x="6906312" y="685877"/>
            <a:ext cx="5181158" cy="5181156"/>
          </a:xfrm>
          <a:prstGeom prst="ellipse">
            <a:avLst/>
          </a:prstGeom>
          <a:gradFill flip="none" rotWithShape="1">
            <a:gsLst>
              <a:gs pos="0">
                <a:schemeClr val="accent1">
                  <a:alpha val="1000"/>
                </a:schemeClr>
              </a:gs>
              <a:gs pos="100000">
                <a:schemeClr val="accent1">
                  <a:alpha val="0"/>
                </a:schemeClr>
              </a:gs>
            </a:gsLst>
            <a:lin ang="2700000" scaled="1"/>
            <a:tileRect/>
          </a:gradFill>
          <a:ln>
            <a:gradFill flip="none" rotWithShape="1">
              <a:gsLst>
                <a:gs pos="8000">
                  <a:schemeClr val="accent1">
                    <a:alpha val="16000"/>
                  </a:schemeClr>
                </a:gs>
                <a:gs pos="100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AE552B22-F479-4A11-12F9-C1A446B9AF63}"/>
              </a:ext>
            </a:extLst>
          </p:cNvPr>
          <p:cNvSpPr/>
          <p:nvPr/>
        </p:nvSpPr>
        <p:spPr>
          <a:xfrm>
            <a:off x="7609746" y="1389311"/>
            <a:ext cx="3774290" cy="3774288"/>
          </a:xfrm>
          <a:prstGeom prst="ellipse">
            <a:avLst/>
          </a:prstGeom>
          <a:gradFill flip="none" rotWithShape="1">
            <a:gsLst>
              <a:gs pos="0">
                <a:schemeClr val="accent1">
                  <a:alpha val="40000"/>
                </a:schemeClr>
              </a:gs>
              <a:gs pos="100000">
                <a:schemeClr val="accent1">
                  <a:alpha val="7000"/>
                </a:schemeClr>
              </a:gs>
            </a:gsLst>
            <a:lin ang="2700000" scaled="1"/>
            <a:tileRect/>
          </a:gradFill>
          <a:ln>
            <a:gradFill>
              <a:gsLst>
                <a:gs pos="23000">
                  <a:schemeClr val="accent1">
                    <a:alpha val="50000"/>
                  </a:schemeClr>
                </a:gs>
                <a:gs pos="100000">
                  <a:schemeClr val="accent1">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6" name="组合 145">
            <a:extLst>
              <a:ext uri="{FF2B5EF4-FFF2-40B4-BE49-F238E27FC236}">
                <a16:creationId xmlns:a16="http://schemas.microsoft.com/office/drawing/2014/main" id="{6E8B1D38-459F-C20C-5EEA-4B0BDD28548D}"/>
              </a:ext>
            </a:extLst>
          </p:cNvPr>
          <p:cNvGrpSpPr/>
          <p:nvPr/>
        </p:nvGrpSpPr>
        <p:grpSpPr>
          <a:xfrm>
            <a:off x="8762181" y="4891280"/>
            <a:ext cx="2339740" cy="1510280"/>
            <a:chOff x="7968578" y="4421503"/>
            <a:chExt cx="3582809" cy="2312670"/>
          </a:xfrm>
        </p:grpSpPr>
        <p:grpSp>
          <p:nvGrpSpPr>
            <p:cNvPr id="45" name="组合 44">
              <a:extLst>
                <a:ext uri="{FF2B5EF4-FFF2-40B4-BE49-F238E27FC236}">
                  <a16:creationId xmlns:a16="http://schemas.microsoft.com/office/drawing/2014/main" id="{771F1877-27E2-6911-593C-D3A35E2C8747}"/>
                </a:ext>
              </a:extLst>
            </p:cNvPr>
            <p:cNvGrpSpPr/>
            <p:nvPr/>
          </p:nvGrpSpPr>
          <p:grpSpPr>
            <a:xfrm rot="1141159">
              <a:off x="9089601" y="4421503"/>
              <a:ext cx="1036736" cy="1188304"/>
              <a:chOff x="7841694" y="4977487"/>
              <a:chExt cx="1637982" cy="1877450"/>
            </a:xfrm>
          </p:grpSpPr>
          <p:sp>
            <p:nvSpPr>
              <p:cNvPr id="46" name="任意多边形: 形状 45">
                <a:extLst>
                  <a:ext uri="{FF2B5EF4-FFF2-40B4-BE49-F238E27FC236}">
                    <a16:creationId xmlns:a16="http://schemas.microsoft.com/office/drawing/2014/main" id="{0ACCF07D-3416-0061-E4B5-0541C75A39CB}"/>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E0998222-35B2-F3F8-F21E-AA4477095B80}"/>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32D08DED-E92B-29AC-6D17-74ED5F921A78}"/>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2D6144F7-F152-1E97-ED0C-F7938AD00253}"/>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2"/>
              </a:solidFill>
              <a:ln w="8833"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41681DB7-16A1-496A-6CB8-4BE9B02E0E5B}"/>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15B3D33F-B767-06D6-9F3A-AA3A1598AA6D}"/>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450321C3-4922-4D71-6617-C22DF2633FFE}"/>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0CDF566F-61B0-9DA9-2B13-4B53B7E56FF6}"/>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2"/>
              </a:solidFill>
              <a:ln w="8833"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A2473542-1E3B-2E04-20F7-18D14672F41F}"/>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2"/>
              </a:solidFill>
              <a:ln w="8833"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EDE17410-6219-D0E4-B615-0D58B21EF3A0}"/>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2"/>
              </a:solidFill>
              <a:ln w="8833"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7F299E44-9AE5-8084-46FA-EAB03C178FCE}"/>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7955AE3E-023A-D8F7-B7A1-B3A26F818A8E}"/>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AD1C500-FEB4-F341-2D89-770488E60F16}"/>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7AF5757E-6780-E53B-CA5A-639557CD7FD2}"/>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1BD6C2E9-50D8-EA78-F336-DF3F6BD5BA86}"/>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511E1195-7E92-42E0-A628-0CF4DE32C900}"/>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B5795D68-EE9D-9540-1DE2-02EA4FAB7472}"/>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5AF7C3EC-8136-2964-ADD7-D9D49B0D0D5D}"/>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BF69FAF9-A2AA-8FF2-79C0-6DBB3407787B}"/>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grpSp>
          <p:nvGrpSpPr>
            <p:cNvPr id="25" name="组合 24">
              <a:extLst>
                <a:ext uri="{FF2B5EF4-FFF2-40B4-BE49-F238E27FC236}">
                  <a16:creationId xmlns:a16="http://schemas.microsoft.com/office/drawing/2014/main" id="{0BC7EEE8-3EE5-12EB-1599-67BF1E231FEA}"/>
                </a:ext>
              </a:extLst>
            </p:cNvPr>
            <p:cNvGrpSpPr/>
            <p:nvPr/>
          </p:nvGrpSpPr>
          <p:grpSpPr>
            <a:xfrm rot="3673193">
              <a:off x="9915216" y="4791095"/>
              <a:ext cx="1524716" cy="1747626"/>
              <a:chOff x="7841694" y="4977487"/>
              <a:chExt cx="1637982" cy="1877450"/>
            </a:xfrm>
          </p:grpSpPr>
          <p:sp>
            <p:nvSpPr>
              <p:cNvPr id="26" name="任意多边形: 形状 25">
                <a:extLst>
                  <a:ext uri="{FF2B5EF4-FFF2-40B4-BE49-F238E27FC236}">
                    <a16:creationId xmlns:a16="http://schemas.microsoft.com/office/drawing/2014/main" id="{847AE71F-FD1C-A28F-2D92-E89A870613E5}"/>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44D7C5F2-EE35-8C83-D9D1-6C49EEEA08D2}"/>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46CBEFCE-90F7-E99F-65B5-2FDEF7222402}"/>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DD59EE68-CA52-CA68-7318-E726AC834132}"/>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2"/>
              </a:solidFill>
              <a:ln w="8833"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098E04A8-A05A-ABB6-E7DA-D4C19F65D200}"/>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9E9E0F05-619D-1AAB-8EB6-4001B36BAD67}"/>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D608B33-F473-B43B-4E2E-7506F7B7CDBF}"/>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43B28BAA-BE01-6F1F-43E3-2D0DB3CD8E12}"/>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2"/>
              </a:solidFill>
              <a:ln w="8833"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560263DE-9EF6-854B-97B9-0554939FF649}"/>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2"/>
              </a:solidFill>
              <a:ln w="8833"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3E3AC1F3-C3B3-BB62-A952-82AC6D899A69}"/>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2"/>
              </a:solidFill>
              <a:ln w="8833"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FC3769DE-70C5-2950-0E82-7495BFE33E25}"/>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083F0CB2-72ED-EDBF-8305-ABEE53989329}"/>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57E0BD29-FDEB-B4D7-63B2-E9A4F3BEE2CA}"/>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BEC7163C-576F-943C-AD5F-FA283F85FD36}"/>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F2664249-9603-0D4A-37C3-4B4E415AF4F3}"/>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7A791844-67C3-BD70-8823-7D3DD5C57F7D}"/>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6F5F5499-4073-8C0B-79B1-E749CAE5ACF6}"/>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BF294A6F-C9CB-38DE-114A-787690BC4985}"/>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F24F02C5-53D9-CC9B-8DA7-AC1EB1FD991C}"/>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grpSp>
          <p:nvGrpSpPr>
            <p:cNvPr id="65" name="组合 64">
              <a:extLst>
                <a:ext uri="{FF2B5EF4-FFF2-40B4-BE49-F238E27FC236}">
                  <a16:creationId xmlns:a16="http://schemas.microsoft.com/office/drawing/2014/main" id="{F1599D07-6AE8-B453-117D-0E8DAB30B272}"/>
                </a:ext>
              </a:extLst>
            </p:cNvPr>
            <p:cNvGrpSpPr/>
            <p:nvPr/>
          </p:nvGrpSpPr>
          <p:grpSpPr>
            <a:xfrm rot="19732792">
              <a:off x="7968578" y="4755680"/>
              <a:ext cx="1726136" cy="1978493"/>
              <a:chOff x="7841694" y="4977487"/>
              <a:chExt cx="1637982" cy="1877450"/>
            </a:xfrm>
          </p:grpSpPr>
          <p:sp>
            <p:nvSpPr>
              <p:cNvPr id="66" name="任意多边形: 形状 65">
                <a:extLst>
                  <a:ext uri="{FF2B5EF4-FFF2-40B4-BE49-F238E27FC236}">
                    <a16:creationId xmlns:a16="http://schemas.microsoft.com/office/drawing/2014/main" id="{DC300FB5-11AE-5E61-87B9-1E0D35641B00}"/>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1DF5CEB7-9EAE-E6F1-003E-1FD277C0655F}"/>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4078AB85-33EA-F255-BA45-FA380D266B34}"/>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C9428F39-07D3-18BC-8E9B-9EC52B9F756C}"/>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1"/>
              </a:solidFill>
              <a:ln w="8833"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9D1D7914-182D-C4AA-2699-029CE5A201CD}"/>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BB0DCF3C-B30B-AA64-6D42-2F8D0E23563F}"/>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66403447-6D3F-D8BF-2EA9-67A70B6AF6A6}"/>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05C995F8-3C3D-A8F2-F780-22C3DC667FBB}"/>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1"/>
              </a:solidFill>
              <a:ln w="8833"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B734327D-B534-B9C5-7F75-DA837296C1DF}"/>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1"/>
              </a:solidFill>
              <a:ln w="8833"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468424F6-3394-C898-BEBE-DC5283B45954}"/>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1"/>
              </a:solidFill>
              <a:ln w="8833"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885BCADA-1ED8-97C6-36FC-5E8A8AA62A71}"/>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1CDE6B44-66B5-5474-9B46-D3E79834EADF}"/>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4413D33-6FCC-4F20-563E-5E722F39568C}"/>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6ECB2FA6-557C-91C0-9FAF-DA943EED6508}"/>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15B284A7-9345-A924-33B7-43C885816027}"/>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CF2CD7EB-6A76-5E7E-BAC1-DE324E02F60B}"/>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17116CA5-CC53-B618-C86E-B823C8E368D3}"/>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D047C91E-D296-D85E-67DD-BE25A39B2F66}"/>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3E0ECB2A-A51A-532B-58E2-064CF9AA252F}"/>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grpSp>
      <p:sp>
        <p:nvSpPr>
          <p:cNvPr id="24" name="矩形: 单圆角 23">
            <a:extLst>
              <a:ext uri="{FF2B5EF4-FFF2-40B4-BE49-F238E27FC236}">
                <a16:creationId xmlns:a16="http://schemas.microsoft.com/office/drawing/2014/main" id="{DB24A484-585B-0B3D-B126-F830417783BA}"/>
              </a:ext>
            </a:extLst>
          </p:cNvPr>
          <p:cNvSpPr/>
          <p:nvPr/>
        </p:nvSpPr>
        <p:spPr>
          <a:xfrm flipV="1">
            <a:off x="709232" y="451413"/>
            <a:ext cx="1841520" cy="675957"/>
          </a:xfrm>
          <a:prstGeom prst="round1Rect">
            <a:avLst>
              <a:gd name="adj" fmla="val 3379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单圆角 22">
            <a:extLst>
              <a:ext uri="{FF2B5EF4-FFF2-40B4-BE49-F238E27FC236}">
                <a16:creationId xmlns:a16="http://schemas.microsoft.com/office/drawing/2014/main" id="{AD8BCA32-149B-534E-6FD3-33A5EB70BE3B}"/>
              </a:ext>
            </a:extLst>
          </p:cNvPr>
          <p:cNvSpPr/>
          <p:nvPr/>
        </p:nvSpPr>
        <p:spPr>
          <a:xfrm flipV="1">
            <a:off x="623888" y="451413"/>
            <a:ext cx="1841520" cy="675957"/>
          </a:xfrm>
          <a:prstGeom prst="round1Rect">
            <a:avLst>
              <a:gd name="adj" fmla="val 3379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6BBE80C8-8C47-888D-31B4-84C7CE80B835}"/>
              </a:ext>
            </a:extLst>
          </p:cNvPr>
          <p:cNvSpPr txBox="1"/>
          <p:nvPr/>
        </p:nvSpPr>
        <p:spPr>
          <a:xfrm>
            <a:off x="759788" y="497003"/>
            <a:ext cx="1569720" cy="584775"/>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dirty="0"/>
              <a:t>活动概述</a:t>
            </a:r>
          </a:p>
        </p:txBody>
      </p:sp>
      <p:sp>
        <p:nvSpPr>
          <p:cNvPr id="11" name="任意多边形: 形状 10">
            <a:extLst>
              <a:ext uri="{FF2B5EF4-FFF2-40B4-BE49-F238E27FC236}">
                <a16:creationId xmlns:a16="http://schemas.microsoft.com/office/drawing/2014/main" id="{9BA9E3B0-1109-774A-65FF-E5F0D68F9195}"/>
              </a:ext>
            </a:extLst>
          </p:cNvPr>
          <p:cNvSpPr/>
          <p:nvPr/>
        </p:nvSpPr>
        <p:spPr>
          <a:xfrm>
            <a:off x="2193610" y="1388961"/>
            <a:ext cx="7802879" cy="6045"/>
          </a:xfrm>
          <a:custGeom>
            <a:avLst/>
            <a:gdLst>
              <a:gd name="connsiteX0" fmla="*/ 0 w 7802879"/>
              <a:gd name="connsiteY0" fmla="*/ 0 h 6045"/>
              <a:gd name="connsiteX1" fmla="*/ 7802879 w 7802879"/>
              <a:gd name="connsiteY1" fmla="*/ 1 h 6045"/>
              <a:gd name="connsiteX2" fmla="*/ 7802879 w 7802879"/>
              <a:gd name="connsiteY2" fmla="*/ 2 h 6045"/>
              <a:gd name="connsiteX3" fmla="*/ 952 w 7802879"/>
              <a:gd name="connsiteY3" fmla="*/ 2 h 6045"/>
              <a:gd name="connsiteX4" fmla="*/ 952 w 7802879"/>
              <a:gd name="connsiteY4" fmla="*/ 6045 h 6045"/>
              <a:gd name="connsiteX5" fmla="*/ 0 w 7802879"/>
              <a:gd name="connsiteY5" fmla="*/ 0 h 6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02879" h="6045">
                <a:moveTo>
                  <a:pt x="0" y="0"/>
                </a:moveTo>
                <a:cubicBezTo>
                  <a:pt x="2600960" y="0"/>
                  <a:pt x="5201920" y="1"/>
                  <a:pt x="7802879" y="1"/>
                </a:cubicBezTo>
                <a:lnTo>
                  <a:pt x="7802879" y="2"/>
                </a:lnTo>
                <a:lnTo>
                  <a:pt x="952" y="2"/>
                </a:lnTo>
                <a:lnTo>
                  <a:pt x="952" y="604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5" name="组合 94">
            <a:extLst>
              <a:ext uri="{FF2B5EF4-FFF2-40B4-BE49-F238E27FC236}">
                <a16:creationId xmlns:a16="http://schemas.microsoft.com/office/drawing/2014/main" id="{54B5DC00-290B-3897-FFC6-C3CDDF2BC654}"/>
              </a:ext>
            </a:extLst>
          </p:cNvPr>
          <p:cNvGrpSpPr/>
          <p:nvPr/>
        </p:nvGrpSpPr>
        <p:grpSpPr>
          <a:xfrm>
            <a:off x="0" y="6104534"/>
            <a:ext cx="12192000" cy="753466"/>
            <a:chOff x="0" y="6104534"/>
            <a:chExt cx="12192000" cy="753466"/>
          </a:xfrm>
        </p:grpSpPr>
        <p:sp>
          <p:nvSpPr>
            <p:cNvPr id="96" name="任意多边形: 形状 95">
              <a:extLst>
                <a:ext uri="{FF2B5EF4-FFF2-40B4-BE49-F238E27FC236}">
                  <a16:creationId xmlns:a16="http://schemas.microsoft.com/office/drawing/2014/main" id="{2834546C-C792-C032-0706-00A965DB5826}"/>
                </a:ext>
              </a:extLst>
            </p:cNvPr>
            <p:cNvSpPr/>
            <p:nvPr/>
          </p:nvSpPr>
          <p:spPr>
            <a:xfrm flipH="1">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585135 w 12192000"/>
                <a:gd name="connsiteY8" fmla="*/ 513360 h 753466"/>
                <a:gd name="connsiteX9" fmla="*/ 12148447 w 12192000"/>
                <a:gd name="connsiteY9" fmla="*/ 5284 h 753466"/>
                <a:gd name="connsiteX10" fmla="*/ 12192000 w 12192000"/>
                <a:gd name="connsiteY10" fmla="*/ 0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204048 w 12192000"/>
                <a:gd name="connsiteY7" fmla="*/ 312765 h 753466"/>
                <a:gd name="connsiteX8" fmla="*/ 9585135 w 12192000"/>
                <a:gd name="connsiteY8" fmla="*/ 513360 h 753466"/>
                <a:gd name="connsiteX9" fmla="*/ 12148447 w 12192000"/>
                <a:gd name="connsiteY9" fmla="*/ 5284 h 753466"/>
                <a:gd name="connsiteX10" fmla="*/ 12192000 w 12192000"/>
                <a:gd name="connsiteY10" fmla="*/ 0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67602" y="570963"/>
                    <a:pt x="4783015" y="577620"/>
                  </a:cubicBezTo>
                  <a:cubicBezTo>
                    <a:pt x="5698428" y="584277"/>
                    <a:pt x="6422510" y="297134"/>
                    <a:pt x="7204048" y="312765"/>
                  </a:cubicBezTo>
                  <a:cubicBezTo>
                    <a:pt x="7985587" y="328396"/>
                    <a:pt x="8717627" y="536806"/>
                    <a:pt x="9585135" y="513360"/>
                  </a:cubicBezTo>
                  <a:cubicBezTo>
                    <a:pt x="10398424" y="491380"/>
                    <a:pt x="11535004" y="105400"/>
                    <a:pt x="12148447" y="5284"/>
                  </a:cubicBezTo>
                  <a:lnTo>
                    <a:pt x="12192000" y="0"/>
                  </a:lnTo>
                  <a:close/>
                </a:path>
              </a:pathLst>
            </a:cu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形状 96">
              <a:extLst>
                <a:ext uri="{FF2B5EF4-FFF2-40B4-BE49-F238E27FC236}">
                  <a16:creationId xmlns:a16="http://schemas.microsoft.com/office/drawing/2014/main" id="{D8B4553A-AB37-A1C6-819A-BA1BCD8CCF61}"/>
                </a:ext>
              </a:extLst>
            </p:cNvPr>
            <p:cNvSpPr/>
            <p:nvPr/>
          </p:nvSpPr>
          <p:spPr>
            <a:xfrm>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92061" y="601066"/>
                    <a:pt x="4783015" y="577620"/>
                  </a:cubicBezTo>
                  <a:cubicBezTo>
                    <a:pt x="5673970" y="554174"/>
                    <a:pt x="6275754" y="116512"/>
                    <a:pt x="7057292" y="132143"/>
                  </a:cubicBezTo>
                  <a:cubicBezTo>
                    <a:pt x="7838831" y="147774"/>
                    <a:pt x="8604738" y="694850"/>
                    <a:pt x="9472246" y="671404"/>
                  </a:cubicBezTo>
                  <a:cubicBezTo>
                    <a:pt x="10285535" y="649424"/>
                    <a:pt x="11535004" y="105400"/>
                    <a:pt x="12148447" y="5284"/>
                  </a:cubicBezTo>
                  <a:close/>
                </a:path>
              </a:pathLst>
            </a:cu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8" name="椭圆 137">
            <a:extLst>
              <a:ext uri="{FF2B5EF4-FFF2-40B4-BE49-F238E27FC236}">
                <a16:creationId xmlns:a16="http://schemas.microsoft.com/office/drawing/2014/main" id="{557DC42B-5991-DA11-6C84-6EB8844787B3}"/>
              </a:ext>
            </a:extLst>
          </p:cNvPr>
          <p:cNvSpPr/>
          <p:nvPr/>
        </p:nvSpPr>
        <p:spPr>
          <a:xfrm>
            <a:off x="8063930" y="1843495"/>
            <a:ext cx="2865922" cy="286592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a:extLst>
              <a:ext uri="{FF2B5EF4-FFF2-40B4-BE49-F238E27FC236}">
                <a16:creationId xmlns:a16="http://schemas.microsoft.com/office/drawing/2014/main" id="{3B25EF89-E2A1-6421-A8D0-AA7FA8ABC2ED}"/>
              </a:ext>
            </a:extLst>
          </p:cNvPr>
          <p:cNvPicPr>
            <a:picLocks noChangeAspect="1"/>
          </p:cNvPicPr>
          <p:nvPr/>
        </p:nvPicPr>
        <p:blipFill>
          <a:blip r:embed="rId2"/>
          <a:srcRect l="14997" t="38628" r="50000" b="24093"/>
          <a:stretch>
            <a:fillRect/>
          </a:stretch>
        </p:blipFill>
        <p:spPr>
          <a:xfrm>
            <a:off x="8063930" y="1843495"/>
            <a:ext cx="2865922" cy="2865920"/>
          </a:xfrm>
          <a:custGeom>
            <a:avLst/>
            <a:gdLst>
              <a:gd name="connsiteX0" fmla="*/ 1432961 w 2865922"/>
              <a:gd name="connsiteY0" fmla="*/ 0 h 2865920"/>
              <a:gd name="connsiteX1" fmla="*/ 2865922 w 2865922"/>
              <a:gd name="connsiteY1" fmla="*/ 1432960 h 2865920"/>
              <a:gd name="connsiteX2" fmla="*/ 1432961 w 2865922"/>
              <a:gd name="connsiteY2" fmla="*/ 2865920 h 2865920"/>
              <a:gd name="connsiteX3" fmla="*/ 0 w 2865922"/>
              <a:gd name="connsiteY3" fmla="*/ 1432960 h 2865920"/>
              <a:gd name="connsiteX4" fmla="*/ 1432961 w 2865922"/>
              <a:gd name="connsiteY4" fmla="*/ 0 h 2865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5922" h="2865920">
                <a:moveTo>
                  <a:pt x="1432961" y="0"/>
                </a:moveTo>
                <a:cubicBezTo>
                  <a:pt x="2224364" y="0"/>
                  <a:pt x="2865922" y="641558"/>
                  <a:pt x="2865922" y="1432960"/>
                </a:cubicBezTo>
                <a:cubicBezTo>
                  <a:pt x="2865922" y="2224362"/>
                  <a:pt x="2224364" y="2865920"/>
                  <a:pt x="1432961" y="2865920"/>
                </a:cubicBezTo>
                <a:cubicBezTo>
                  <a:pt x="641558" y="2865920"/>
                  <a:pt x="0" y="2224362"/>
                  <a:pt x="0" y="1432960"/>
                </a:cubicBezTo>
                <a:cubicBezTo>
                  <a:pt x="0" y="641558"/>
                  <a:pt x="641558" y="0"/>
                  <a:pt x="1432961" y="0"/>
                </a:cubicBezTo>
                <a:close/>
              </a:path>
            </a:pathLst>
          </a:custGeom>
        </p:spPr>
      </p:pic>
      <p:pic>
        <p:nvPicPr>
          <p:cNvPr id="137" name="图片 136">
            <a:extLst>
              <a:ext uri="{FF2B5EF4-FFF2-40B4-BE49-F238E27FC236}">
                <a16:creationId xmlns:a16="http://schemas.microsoft.com/office/drawing/2014/main" id="{4403760B-B7C0-A606-3D00-23A56CFD5A87}"/>
              </a:ext>
            </a:extLst>
          </p:cNvPr>
          <p:cNvPicPr>
            <a:picLocks noChangeAspect="1"/>
          </p:cNvPicPr>
          <p:nvPr/>
        </p:nvPicPr>
        <p:blipFill rotWithShape="1">
          <a:blip r:embed="rId2"/>
          <a:srcRect t="27311" r="58968"/>
          <a:stretch/>
        </p:blipFill>
        <p:spPr>
          <a:xfrm>
            <a:off x="6820968" y="973495"/>
            <a:ext cx="3359560" cy="5588119"/>
          </a:xfrm>
          <a:prstGeom prst="rect">
            <a:avLst/>
          </a:prstGeom>
        </p:spPr>
      </p:pic>
      <p:grpSp>
        <p:nvGrpSpPr>
          <p:cNvPr id="154" name="组合 153">
            <a:extLst>
              <a:ext uri="{FF2B5EF4-FFF2-40B4-BE49-F238E27FC236}">
                <a16:creationId xmlns:a16="http://schemas.microsoft.com/office/drawing/2014/main" id="{2AEE4A09-55B6-0DE9-31C1-2A1B1E7EC1B2}"/>
              </a:ext>
            </a:extLst>
          </p:cNvPr>
          <p:cNvGrpSpPr/>
          <p:nvPr/>
        </p:nvGrpSpPr>
        <p:grpSpPr>
          <a:xfrm>
            <a:off x="655490" y="1388959"/>
            <a:ext cx="5677761" cy="4478441"/>
            <a:chOff x="792480" y="1388959"/>
            <a:chExt cx="5677761" cy="4478441"/>
          </a:xfrm>
        </p:grpSpPr>
        <p:sp>
          <p:nvSpPr>
            <p:cNvPr id="145" name="任意多边形: 形状 144">
              <a:extLst>
                <a:ext uri="{FF2B5EF4-FFF2-40B4-BE49-F238E27FC236}">
                  <a16:creationId xmlns:a16="http://schemas.microsoft.com/office/drawing/2014/main" id="{6517E882-C40C-A0F7-EE40-816D895F746A}"/>
                </a:ext>
              </a:extLst>
            </p:cNvPr>
            <p:cNvSpPr/>
            <p:nvPr/>
          </p:nvSpPr>
          <p:spPr>
            <a:xfrm>
              <a:off x="798463" y="1388959"/>
              <a:ext cx="5671778" cy="4478440"/>
            </a:xfrm>
            <a:custGeom>
              <a:avLst/>
              <a:gdLst>
                <a:gd name="connsiteX0" fmla="*/ 142165 w 5671778"/>
                <a:gd name="connsiteY0" fmla="*/ 0 h 4478440"/>
                <a:gd name="connsiteX1" fmla="*/ 5529613 w 5671778"/>
                <a:gd name="connsiteY1" fmla="*/ 0 h 4478440"/>
                <a:gd name="connsiteX2" fmla="*/ 5671778 w 5671778"/>
                <a:gd name="connsiteY2" fmla="*/ 142165 h 4478440"/>
                <a:gd name="connsiteX3" fmla="*/ 5671778 w 5671778"/>
                <a:gd name="connsiteY3" fmla="*/ 4036479 h 4478440"/>
                <a:gd name="connsiteX4" fmla="*/ 3149325 w 5671778"/>
                <a:gd name="connsiteY4" fmla="*/ 4036479 h 4478440"/>
                <a:gd name="connsiteX5" fmla="*/ 3149325 w 5671778"/>
                <a:gd name="connsiteY5" fmla="*/ 4478440 h 4478440"/>
                <a:gd name="connsiteX6" fmla="*/ 2707364 w 5671778"/>
                <a:gd name="connsiteY6" fmla="*/ 4036479 h 4478440"/>
                <a:gd name="connsiteX7" fmla="*/ 0 w 5671778"/>
                <a:gd name="connsiteY7" fmla="*/ 4036479 h 4478440"/>
                <a:gd name="connsiteX8" fmla="*/ 0 w 5671778"/>
                <a:gd name="connsiteY8" fmla="*/ 142165 h 4478440"/>
                <a:gd name="connsiteX9" fmla="*/ 142165 w 5671778"/>
                <a:gd name="connsiteY9" fmla="*/ 0 h 447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71778" h="4478440">
                  <a:moveTo>
                    <a:pt x="142165" y="0"/>
                  </a:moveTo>
                  <a:lnTo>
                    <a:pt x="5529613" y="0"/>
                  </a:lnTo>
                  <a:cubicBezTo>
                    <a:pt x="5608129" y="0"/>
                    <a:pt x="5671778" y="63649"/>
                    <a:pt x="5671778" y="142165"/>
                  </a:cubicBezTo>
                  <a:lnTo>
                    <a:pt x="5671778" y="4036479"/>
                  </a:lnTo>
                  <a:lnTo>
                    <a:pt x="3149325" y="4036479"/>
                  </a:lnTo>
                  <a:lnTo>
                    <a:pt x="3149325" y="4478440"/>
                  </a:lnTo>
                  <a:lnTo>
                    <a:pt x="2707364" y="4036479"/>
                  </a:lnTo>
                  <a:lnTo>
                    <a:pt x="0" y="4036479"/>
                  </a:lnTo>
                  <a:lnTo>
                    <a:pt x="0" y="142165"/>
                  </a:lnTo>
                  <a:cubicBezTo>
                    <a:pt x="0" y="63649"/>
                    <a:pt x="63649" y="0"/>
                    <a:pt x="142165" y="0"/>
                  </a:cubicBezTo>
                  <a:close/>
                </a:path>
              </a:pathLst>
            </a:custGeom>
            <a:solidFill>
              <a:schemeClr val="bg1"/>
            </a:solidFill>
            <a:ln>
              <a:noFill/>
            </a:ln>
            <a:effectLst>
              <a:outerShdw blurRad="2159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0" name="任意多边形: 形状 139">
              <a:extLst>
                <a:ext uri="{FF2B5EF4-FFF2-40B4-BE49-F238E27FC236}">
                  <a16:creationId xmlns:a16="http://schemas.microsoft.com/office/drawing/2014/main" id="{F1B5196D-DE06-B7A3-989F-41757FA22FAF}"/>
                </a:ext>
              </a:extLst>
            </p:cNvPr>
            <p:cNvSpPr/>
            <p:nvPr/>
          </p:nvSpPr>
          <p:spPr>
            <a:xfrm>
              <a:off x="792480" y="5425440"/>
              <a:ext cx="3154680" cy="441960"/>
            </a:xfrm>
            <a:custGeom>
              <a:avLst/>
              <a:gdLst>
                <a:gd name="connsiteX0" fmla="*/ 0 w 3154680"/>
                <a:gd name="connsiteY0" fmla="*/ 0 h 441960"/>
                <a:gd name="connsiteX1" fmla="*/ 2712720 w 3154680"/>
                <a:gd name="connsiteY1" fmla="*/ 0 h 441960"/>
                <a:gd name="connsiteX2" fmla="*/ 3154680 w 3154680"/>
                <a:gd name="connsiteY2" fmla="*/ 441960 h 441960"/>
              </a:gdLst>
              <a:ahLst/>
              <a:cxnLst>
                <a:cxn ang="0">
                  <a:pos x="connsiteX0" y="connsiteY0"/>
                </a:cxn>
                <a:cxn ang="0">
                  <a:pos x="connsiteX1" y="connsiteY1"/>
                </a:cxn>
                <a:cxn ang="0">
                  <a:pos x="connsiteX2" y="connsiteY2"/>
                </a:cxn>
              </a:cxnLst>
              <a:rect l="l" t="t" r="r" b="b"/>
              <a:pathLst>
                <a:path w="3154680" h="441960">
                  <a:moveTo>
                    <a:pt x="0" y="0"/>
                  </a:moveTo>
                  <a:lnTo>
                    <a:pt x="2712720" y="0"/>
                  </a:lnTo>
                  <a:lnTo>
                    <a:pt x="3154680" y="44196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形状 140">
              <a:extLst>
                <a:ext uri="{FF2B5EF4-FFF2-40B4-BE49-F238E27FC236}">
                  <a16:creationId xmlns:a16="http://schemas.microsoft.com/office/drawing/2014/main" id="{70277C37-10EB-A4F4-5189-D70CEBDE096E}"/>
                </a:ext>
              </a:extLst>
            </p:cNvPr>
            <p:cNvSpPr/>
            <p:nvPr/>
          </p:nvSpPr>
          <p:spPr>
            <a:xfrm flipV="1">
              <a:off x="3947159" y="5337483"/>
              <a:ext cx="2515175" cy="87957"/>
            </a:xfrm>
            <a:custGeom>
              <a:avLst/>
              <a:gdLst>
                <a:gd name="connsiteX0" fmla="*/ 0 w 1907822"/>
                <a:gd name="connsiteY0" fmla="*/ 0 h 0"/>
                <a:gd name="connsiteX1" fmla="*/ 1907822 w 1907822"/>
                <a:gd name="connsiteY1" fmla="*/ 0 h 0"/>
              </a:gdLst>
              <a:ahLst/>
              <a:cxnLst>
                <a:cxn ang="0">
                  <a:pos x="connsiteX0" y="connsiteY0"/>
                </a:cxn>
                <a:cxn ang="0">
                  <a:pos x="connsiteX1" y="connsiteY1"/>
                </a:cxn>
              </a:cxnLst>
              <a:rect l="l" t="t" r="r" b="b"/>
              <a:pathLst>
                <a:path w="1907822">
                  <a:moveTo>
                    <a:pt x="0" y="0"/>
                  </a:moveTo>
                  <a:lnTo>
                    <a:pt x="1907822"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5" name="文本框 154">
            <a:extLst>
              <a:ext uri="{FF2B5EF4-FFF2-40B4-BE49-F238E27FC236}">
                <a16:creationId xmlns:a16="http://schemas.microsoft.com/office/drawing/2014/main" id="{7EEAB5BE-92C3-929D-C8BA-78E83F18B26D}"/>
              </a:ext>
            </a:extLst>
          </p:cNvPr>
          <p:cNvSpPr txBox="1"/>
          <p:nvPr/>
        </p:nvSpPr>
        <p:spPr>
          <a:xfrm>
            <a:off x="1054917" y="1874225"/>
            <a:ext cx="4884890" cy="2531655"/>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请根据需求输入相应内容请根据需求输入相应内容请根据需求输入相应内容请根据需求输入相应内容请根据需求输入相应内容请根据需求输入相应内容请根据需求输入相应内容请根据需求输入相应内容请根据需求输入相应内容请根据需求输入相应内容请根据需求输入相应内容请根据需求输入相应内容请根据需求输入相应内容请根据需求输入相应内容</a:t>
            </a:r>
          </a:p>
        </p:txBody>
      </p:sp>
    </p:spTree>
    <p:extLst>
      <p:ext uri="{BB962C8B-B14F-4D97-AF65-F5344CB8AC3E}">
        <p14:creationId xmlns:p14="http://schemas.microsoft.com/office/powerpoint/2010/main" val="3673357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sp>
        <p:nvSpPr>
          <p:cNvPr id="53" name="矩形: 圆角 52">
            <a:extLst>
              <a:ext uri="{FF2B5EF4-FFF2-40B4-BE49-F238E27FC236}">
                <a16:creationId xmlns:a16="http://schemas.microsoft.com/office/drawing/2014/main" id="{D0FCE8A8-3DBC-8049-E19A-740284CE85B1}"/>
              </a:ext>
            </a:extLst>
          </p:cNvPr>
          <p:cNvSpPr/>
          <p:nvPr/>
        </p:nvSpPr>
        <p:spPr>
          <a:xfrm>
            <a:off x="5946933" y="1573041"/>
            <a:ext cx="5621179" cy="4257653"/>
          </a:xfrm>
          <a:prstGeom prst="roundRect">
            <a:avLst>
              <a:gd name="adj" fmla="val 2606"/>
            </a:avLst>
          </a:prstGeom>
          <a:gradFill>
            <a:gsLst>
              <a:gs pos="0">
                <a:schemeClr val="bg1"/>
              </a:gs>
              <a:gs pos="100000">
                <a:schemeClr val="bg1"/>
              </a:gs>
            </a:gsLst>
            <a:lin ang="5400000" scaled="1"/>
          </a:gradFill>
          <a:ln>
            <a:gradFill flip="none" rotWithShape="1">
              <a:gsLst>
                <a:gs pos="0">
                  <a:schemeClr val="accent1">
                    <a:alpha val="6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a:extLst>
              <a:ext uri="{FF2B5EF4-FFF2-40B4-BE49-F238E27FC236}">
                <a16:creationId xmlns:a16="http://schemas.microsoft.com/office/drawing/2014/main" id="{075901A8-0239-BF97-044C-34CDBDDD08EB}"/>
              </a:ext>
            </a:extLst>
          </p:cNvPr>
          <p:cNvGrpSpPr/>
          <p:nvPr/>
        </p:nvGrpSpPr>
        <p:grpSpPr>
          <a:xfrm flipH="1">
            <a:off x="8311129" y="2624462"/>
            <a:ext cx="4058353" cy="3792272"/>
            <a:chOff x="8305133" y="4008113"/>
            <a:chExt cx="2849504" cy="2662680"/>
          </a:xfrm>
        </p:grpSpPr>
        <p:sp>
          <p:nvSpPr>
            <p:cNvPr id="55" name="任意多边形: 形状 54">
              <a:extLst>
                <a:ext uri="{FF2B5EF4-FFF2-40B4-BE49-F238E27FC236}">
                  <a16:creationId xmlns:a16="http://schemas.microsoft.com/office/drawing/2014/main" id="{7EAC9C12-D2EB-31B2-CC8E-135801C51494}"/>
                </a:ext>
              </a:extLst>
            </p:cNvPr>
            <p:cNvSpPr/>
            <p:nvPr/>
          </p:nvSpPr>
          <p:spPr>
            <a:xfrm>
              <a:off x="8305133" y="5875495"/>
              <a:ext cx="585597" cy="309904"/>
            </a:xfrm>
            <a:custGeom>
              <a:avLst/>
              <a:gdLst>
                <a:gd name="connsiteX0" fmla="*/ 343376 w 585597"/>
                <a:gd name="connsiteY0" fmla="*/ 309904 h 309904"/>
                <a:gd name="connsiteX1" fmla="*/ 92297 w 585597"/>
                <a:gd name="connsiteY1" fmla="*/ 309904 h 309904"/>
                <a:gd name="connsiteX2" fmla="*/ 0 w 585597"/>
                <a:gd name="connsiteY2" fmla="*/ 233704 h 309904"/>
                <a:gd name="connsiteX3" fmla="*/ 86773 w 585597"/>
                <a:gd name="connsiteY3" fmla="*/ 158171 h 309904"/>
                <a:gd name="connsiteX4" fmla="*/ 243269 w 585597"/>
                <a:gd name="connsiteY4" fmla="*/ 42252 h 309904"/>
                <a:gd name="connsiteX5" fmla="*/ 271082 w 585597"/>
                <a:gd name="connsiteY5" fmla="*/ 44252 h 309904"/>
                <a:gd name="connsiteX6" fmla="*/ 357759 w 585597"/>
                <a:gd name="connsiteY6" fmla="*/ 56 h 309904"/>
                <a:gd name="connsiteX7" fmla="*/ 454152 w 585597"/>
                <a:gd name="connsiteY7" fmla="*/ 75018 h 309904"/>
                <a:gd name="connsiteX8" fmla="*/ 489013 w 585597"/>
                <a:gd name="connsiteY8" fmla="*/ 69684 h 309904"/>
                <a:gd name="connsiteX9" fmla="*/ 585597 w 585597"/>
                <a:gd name="connsiteY9" fmla="*/ 148932 h 309904"/>
                <a:gd name="connsiteX10" fmla="*/ 583692 w 585597"/>
                <a:gd name="connsiteY10" fmla="*/ 164457 h 309904"/>
                <a:gd name="connsiteX11" fmla="*/ 577968 w 585597"/>
                <a:gd name="connsiteY11" fmla="*/ 168001 h 309904"/>
                <a:gd name="connsiteX12" fmla="*/ 577882 w 585597"/>
                <a:gd name="connsiteY12" fmla="*/ 167982 h 309904"/>
                <a:gd name="connsiteX13" fmla="*/ 574453 w 585597"/>
                <a:gd name="connsiteY13" fmla="*/ 162171 h 309904"/>
                <a:gd name="connsiteX14" fmla="*/ 576072 w 585597"/>
                <a:gd name="connsiteY14" fmla="*/ 148932 h 309904"/>
                <a:gd name="connsiteX15" fmla="*/ 489013 w 585597"/>
                <a:gd name="connsiteY15" fmla="*/ 79209 h 309904"/>
                <a:gd name="connsiteX16" fmla="*/ 450913 w 585597"/>
                <a:gd name="connsiteY16" fmla="*/ 86257 h 309904"/>
                <a:gd name="connsiteX17" fmla="*/ 446437 w 585597"/>
                <a:gd name="connsiteY17" fmla="*/ 85686 h 309904"/>
                <a:gd name="connsiteX18" fmla="*/ 444436 w 585597"/>
                <a:gd name="connsiteY18" fmla="*/ 81590 h 309904"/>
                <a:gd name="connsiteX19" fmla="*/ 444436 w 585597"/>
                <a:gd name="connsiteY19" fmla="*/ 79304 h 309904"/>
                <a:gd name="connsiteX20" fmla="*/ 357378 w 585597"/>
                <a:gd name="connsiteY20" fmla="*/ 9581 h 309904"/>
                <a:gd name="connsiteX21" fmla="*/ 277463 w 585597"/>
                <a:gd name="connsiteY21" fmla="*/ 51681 h 309904"/>
                <a:gd name="connsiteX22" fmla="*/ 272510 w 585597"/>
                <a:gd name="connsiteY22" fmla="*/ 54158 h 309904"/>
                <a:gd name="connsiteX23" fmla="*/ 242888 w 585597"/>
                <a:gd name="connsiteY23" fmla="*/ 51777 h 309904"/>
                <a:gd name="connsiteX24" fmla="*/ 95440 w 585597"/>
                <a:gd name="connsiteY24" fmla="*/ 163219 h 309904"/>
                <a:gd name="connsiteX25" fmla="*/ 90773 w 585597"/>
                <a:gd name="connsiteY25" fmla="*/ 167601 h 309904"/>
                <a:gd name="connsiteX26" fmla="*/ 9144 w 585597"/>
                <a:gd name="connsiteY26" fmla="*/ 233704 h 309904"/>
                <a:gd name="connsiteX27" fmla="*/ 91916 w 585597"/>
                <a:gd name="connsiteY27" fmla="*/ 300379 h 309904"/>
                <a:gd name="connsiteX28" fmla="*/ 343376 w 585597"/>
                <a:gd name="connsiteY28" fmla="*/ 300379 h 309904"/>
                <a:gd name="connsiteX29" fmla="*/ 348139 w 585597"/>
                <a:gd name="connsiteY29" fmla="*/ 305142 h 309904"/>
                <a:gd name="connsiteX30" fmla="*/ 343376 w 585597"/>
                <a:gd name="connsiteY30" fmla="*/ 309904 h 309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5597" h="309904">
                  <a:moveTo>
                    <a:pt x="343376" y="309904"/>
                  </a:moveTo>
                  <a:lnTo>
                    <a:pt x="92297" y="309904"/>
                  </a:lnTo>
                  <a:cubicBezTo>
                    <a:pt x="41434" y="309904"/>
                    <a:pt x="0" y="275900"/>
                    <a:pt x="0" y="233704"/>
                  </a:cubicBezTo>
                  <a:cubicBezTo>
                    <a:pt x="0" y="193699"/>
                    <a:pt x="38100" y="160552"/>
                    <a:pt x="86773" y="158171"/>
                  </a:cubicBezTo>
                  <a:cubicBezTo>
                    <a:pt x="94488" y="92829"/>
                    <a:pt x="162306" y="42252"/>
                    <a:pt x="243269" y="42252"/>
                  </a:cubicBezTo>
                  <a:cubicBezTo>
                    <a:pt x="252575" y="42252"/>
                    <a:pt x="261871" y="42919"/>
                    <a:pt x="271082" y="44252"/>
                  </a:cubicBezTo>
                  <a:cubicBezTo>
                    <a:pt x="290453" y="15601"/>
                    <a:pt x="323189" y="-1097"/>
                    <a:pt x="357759" y="56"/>
                  </a:cubicBezTo>
                  <a:cubicBezTo>
                    <a:pt x="409289" y="56"/>
                    <a:pt x="451485" y="33298"/>
                    <a:pt x="454152" y="75018"/>
                  </a:cubicBezTo>
                  <a:cubicBezTo>
                    <a:pt x="465430" y="71465"/>
                    <a:pt x="477193" y="69665"/>
                    <a:pt x="489013" y="69684"/>
                  </a:cubicBezTo>
                  <a:cubicBezTo>
                    <a:pt x="542258" y="69684"/>
                    <a:pt x="585597" y="105212"/>
                    <a:pt x="585597" y="148932"/>
                  </a:cubicBezTo>
                  <a:cubicBezTo>
                    <a:pt x="585578" y="154161"/>
                    <a:pt x="584930" y="159371"/>
                    <a:pt x="583692" y="164457"/>
                  </a:cubicBezTo>
                  <a:cubicBezTo>
                    <a:pt x="583092" y="167020"/>
                    <a:pt x="580530" y="168601"/>
                    <a:pt x="577968" y="168001"/>
                  </a:cubicBezTo>
                  <a:cubicBezTo>
                    <a:pt x="577939" y="167991"/>
                    <a:pt x="577910" y="167991"/>
                    <a:pt x="577882" y="167982"/>
                  </a:cubicBezTo>
                  <a:cubicBezTo>
                    <a:pt x="575358" y="167286"/>
                    <a:pt x="573843" y="164715"/>
                    <a:pt x="574453" y="162171"/>
                  </a:cubicBezTo>
                  <a:cubicBezTo>
                    <a:pt x="575510" y="157838"/>
                    <a:pt x="576053" y="153389"/>
                    <a:pt x="576072" y="148932"/>
                  </a:cubicBezTo>
                  <a:cubicBezTo>
                    <a:pt x="576072" y="110832"/>
                    <a:pt x="537020" y="79209"/>
                    <a:pt x="489013" y="79209"/>
                  </a:cubicBezTo>
                  <a:cubicBezTo>
                    <a:pt x="475983" y="79152"/>
                    <a:pt x="463058" y="81542"/>
                    <a:pt x="450913" y="86257"/>
                  </a:cubicBezTo>
                  <a:cubicBezTo>
                    <a:pt x="449418" y="86829"/>
                    <a:pt x="447742" y="86619"/>
                    <a:pt x="446437" y="85686"/>
                  </a:cubicBezTo>
                  <a:cubicBezTo>
                    <a:pt x="445103" y="84762"/>
                    <a:pt x="444341" y="83209"/>
                    <a:pt x="444436" y="81590"/>
                  </a:cubicBezTo>
                  <a:lnTo>
                    <a:pt x="444436" y="79304"/>
                  </a:lnTo>
                  <a:cubicBezTo>
                    <a:pt x="444436" y="41204"/>
                    <a:pt x="405384" y="9581"/>
                    <a:pt x="357378" y="9581"/>
                  </a:cubicBezTo>
                  <a:cubicBezTo>
                    <a:pt x="322612" y="9581"/>
                    <a:pt x="291275" y="26059"/>
                    <a:pt x="277463" y="51681"/>
                  </a:cubicBezTo>
                  <a:cubicBezTo>
                    <a:pt x="276511" y="53482"/>
                    <a:pt x="274521" y="54472"/>
                    <a:pt x="272510" y="54158"/>
                  </a:cubicBezTo>
                  <a:cubicBezTo>
                    <a:pt x="262718" y="52558"/>
                    <a:pt x="252811" y="51758"/>
                    <a:pt x="242888" y="51777"/>
                  </a:cubicBezTo>
                  <a:cubicBezTo>
                    <a:pt x="165068" y="51777"/>
                    <a:pt x="100013" y="100735"/>
                    <a:pt x="95440" y="163219"/>
                  </a:cubicBezTo>
                  <a:cubicBezTo>
                    <a:pt x="95164" y="165619"/>
                    <a:pt x="93191" y="167477"/>
                    <a:pt x="90773" y="167601"/>
                  </a:cubicBezTo>
                  <a:cubicBezTo>
                    <a:pt x="45720" y="168077"/>
                    <a:pt x="9144" y="197700"/>
                    <a:pt x="9144" y="233704"/>
                  </a:cubicBezTo>
                  <a:cubicBezTo>
                    <a:pt x="9144" y="269709"/>
                    <a:pt x="46292" y="300379"/>
                    <a:pt x="91916" y="300379"/>
                  </a:cubicBezTo>
                  <a:lnTo>
                    <a:pt x="343376" y="300379"/>
                  </a:lnTo>
                  <a:cubicBezTo>
                    <a:pt x="346006" y="300379"/>
                    <a:pt x="348139" y="302513"/>
                    <a:pt x="348139" y="305142"/>
                  </a:cubicBezTo>
                  <a:cubicBezTo>
                    <a:pt x="348139" y="307771"/>
                    <a:pt x="346006" y="309904"/>
                    <a:pt x="343376" y="309904"/>
                  </a:cubicBezTo>
                  <a:close/>
                </a:path>
              </a:pathLst>
            </a:custGeom>
            <a:solidFill>
              <a:srgbClr val="D1D3D4"/>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A530E66B-A4D7-531F-3FF3-9757C24272DD}"/>
                </a:ext>
              </a:extLst>
            </p:cNvPr>
            <p:cNvSpPr/>
            <p:nvPr/>
          </p:nvSpPr>
          <p:spPr>
            <a:xfrm>
              <a:off x="8435245" y="4690451"/>
              <a:ext cx="862012" cy="402335"/>
            </a:xfrm>
            <a:custGeom>
              <a:avLst/>
              <a:gdLst>
                <a:gd name="connsiteX0" fmla="*/ 742664 w 862012"/>
                <a:gd name="connsiteY0" fmla="*/ 402336 h 402335"/>
                <a:gd name="connsiteX1" fmla="*/ 737902 w 862012"/>
                <a:gd name="connsiteY1" fmla="*/ 397573 h 402335"/>
                <a:gd name="connsiteX2" fmla="*/ 742664 w 862012"/>
                <a:gd name="connsiteY2" fmla="*/ 392811 h 402335"/>
                <a:gd name="connsiteX3" fmla="*/ 852488 w 862012"/>
                <a:gd name="connsiteY3" fmla="*/ 304705 h 402335"/>
                <a:gd name="connsiteX4" fmla="*/ 744188 w 862012"/>
                <a:gd name="connsiteY4" fmla="*/ 216598 h 402335"/>
                <a:gd name="connsiteX5" fmla="*/ 739521 w 862012"/>
                <a:gd name="connsiteY5" fmla="*/ 212217 h 402335"/>
                <a:gd name="connsiteX6" fmla="*/ 544925 w 862012"/>
                <a:gd name="connsiteY6" fmla="*/ 64960 h 402335"/>
                <a:gd name="connsiteX7" fmla="*/ 505968 w 862012"/>
                <a:gd name="connsiteY7" fmla="*/ 68104 h 402335"/>
                <a:gd name="connsiteX8" fmla="*/ 501015 w 862012"/>
                <a:gd name="connsiteY8" fmla="*/ 65627 h 402335"/>
                <a:gd name="connsiteX9" fmla="*/ 395097 w 862012"/>
                <a:gd name="connsiteY9" fmla="*/ 9715 h 402335"/>
                <a:gd name="connsiteX10" fmla="*/ 279654 w 862012"/>
                <a:gd name="connsiteY10" fmla="*/ 102489 h 402335"/>
                <a:gd name="connsiteX11" fmla="*/ 279654 w 862012"/>
                <a:gd name="connsiteY11" fmla="*/ 104013 h 402335"/>
                <a:gd name="connsiteX12" fmla="*/ 279654 w 862012"/>
                <a:gd name="connsiteY12" fmla="*/ 105537 h 402335"/>
                <a:gd name="connsiteX13" fmla="*/ 275123 w 862012"/>
                <a:gd name="connsiteY13" fmla="*/ 110521 h 402335"/>
                <a:gd name="connsiteX14" fmla="*/ 273177 w 862012"/>
                <a:gd name="connsiteY14" fmla="*/ 110204 h 402335"/>
                <a:gd name="connsiteX15" fmla="*/ 223076 w 862012"/>
                <a:gd name="connsiteY15" fmla="*/ 100679 h 402335"/>
                <a:gd name="connsiteX16" fmla="*/ 107537 w 862012"/>
                <a:gd name="connsiteY16" fmla="*/ 193453 h 402335"/>
                <a:gd name="connsiteX17" fmla="*/ 109728 w 862012"/>
                <a:gd name="connsiteY17" fmla="*/ 211265 h 402335"/>
                <a:gd name="connsiteX18" fmla="*/ 108966 w 862012"/>
                <a:gd name="connsiteY18" fmla="*/ 215075 h 402335"/>
                <a:gd name="connsiteX19" fmla="*/ 105632 w 862012"/>
                <a:gd name="connsiteY19" fmla="*/ 217075 h 402335"/>
                <a:gd name="connsiteX20" fmla="*/ 9335 w 862012"/>
                <a:gd name="connsiteY20" fmla="*/ 304514 h 402335"/>
                <a:gd name="connsiteX21" fmla="*/ 119158 w 862012"/>
                <a:gd name="connsiteY21" fmla="*/ 392621 h 402335"/>
                <a:gd name="connsiteX22" fmla="*/ 372237 w 862012"/>
                <a:gd name="connsiteY22" fmla="*/ 392621 h 402335"/>
                <a:gd name="connsiteX23" fmla="*/ 377000 w 862012"/>
                <a:gd name="connsiteY23" fmla="*/ 397383 h 402335"/>
                <a:gd name="connsiteX24" fmla="*/ 372237 w 862012"/>
                <a:gd name="connsiteY24" fmla="*/ 402146 h 402335"/>
                <a:gd name="connsiteX25" fmla="*/ 119348 w 862012"/>
                <a:gd name="connsiteY25" fmla="*/ 402146 h 402335"/>
                <a:gd name="connsiteX26" fmla="*/ 0 w 862012"/>
                <a:gd name="connsiteY26" fmla="*/ 304514 h 402335"/>
                <a:gd name="connsiteX27" fmla="*/ 99536 w 862012"/>
                <a:gd name="connsiteY27" fmla="*/ 208217 h 402335"/>
                <a:gd name="connsiteX28" fmla="*/ 98203 w 862012"/>
                <a:gd name="connsiteY28" fmla="*/ 193453 h 402335"/>
                <a:gd name="connsiteX29" fmla="*/ 223266 w 862012"/>
                <a:gd name="connsiteY29" fmla="*/ 91154 h 402335"/>
                <a:gd name="connsiteX30" fmla="*/ 270224 w 862012"/>
                <a:gd name="connsiteY30" fmla="*/ 98679 h 402335"/>
                <a:gd name="connsiteX31" fmla="*/ 395097 w 862012"/>
                <a:gd name="connsiteY31" fmla="*/ 0 h 402335"/>
                <a:gd name="connsiteX32" fmla="*/ 507778 w 862012"/>
                <a:gd name="connsiteY32" fmla="*/ 58007 h 402335"/>
                <a:gd name="connsiteX33" fmla="*/ 544925 w 862012"/>
                <a:gd name="connsiteY33" fmla="*/ 55245 h 402335"/>
                <a:gd name="connsiteX34" fmla="*/ 748570 w 862012"/>
                <a:gd name="connsiteY34" fmla="*/ 206978 h 402335"/>
                <a:gd name="connsiteX35" fmla="*/ 862013 w 862012"/>
                <a:gd name="connsiteY35" fmla="*/ 304514 h 402335"/>
                <a:gd name="connsiteX36" fmla="*/ 742664 w 862012"/>
                <a:gd name="connsiteY36" fmla="*/ 402336 h 40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62012" h="402335">
                  <a:moveTo>
                    <a:pt x="742664" y="402336"/>
                  </a:moveTo>
                  <a:cubicBezTo>
                    <a:pt x="740035" y="402336"/>
                    <a:pt x="737902" y="400202"/>
                    <a:pt x="737902" y="397573"/>
                  </a:cubicBezTo>
                  <a:cubicBezTo>
                    <a:pt x="737902" y="394945"/>
                    <a:pt x="740035" y="392811"/>
                    <a:pt x="742664" y="392811"/>
                  </a:cubicBezTo>
                  <a:cubicBezTo>
                    <a:pt x="803243" y="392811"/>
                    <a:pt x="852488" y="353282"/>
                    <a:pt x="852488" y="304705"/>
                  </a:cubicBezTo>
                  <a:cubicBezTo>
                    <a:pt x="852488" y="256127"/>
                    <a:pt x="803910" y="217265"/>
                    <a:pt x="744188" y="216598"/>
                  </a:cubicBezTo>
                  <a:cubicBezTo>
                    <a:pt x="741721" y="216598"/>
                    <a:pt x="739673" y="214684"/>
                    <a:pt x="739521" y="212217"/>
                  </a:cubicBezTo>
                  <a:cubicBezTo>
                    <a:pt x="733044" y="129635"/>
                    <a:pt x="647605" y="64960"/>
                    <a:pt x="544925" y="64960"/>
                  </a:cubicBezTo>
                  <a:cubicBezTo>
                    <a:pt x="531876" y="64954"/>
                    <a:pt x="518846" y="66005"/>
                    <a:pt x="505968" y="68104"/>
                  </a:cubicBezTo>
                  <a:cubicBezTo>
                    <a:pt x="503958" y="68422"/>
                    <a:pt x="501968" y="67426"/>
                    <a:pt x="501015" y="65627"/>
                  </a:cubicBezTo>
                  <a:cubicBezTo>
                    <a:pt x="482632" y="31623"/>
                    <a:pt x="441103" y="9715"/>
                    <a:pt x="395097" y="9715"/>
                  </a:cubicBezTo>
                  <a:cubicBezTo>
                    <a:pt x="331470" y="9715"/>
                    <a:pt x="279654" y="51340"/>
                    <a:pt x="279654" y="102489"/>
                  </a:cubicBezTo>
                  <a:cubicBezTo>
                    <a:pt x="279606" y="102996"/>
                    <a:pt x="279606" y="103506"/>
                    <a:pt x="279654" y="104013"/>
                  </a:cubicBezTo>
                  <a:lnTo>
                    <a:pt x="279654" y="105537"/>
                  </a:lnTo>
                  <a:cubicBezTo>
                    <a:pt x="279778" y="108164"/>
                    <a:pt x="277749" y="110396"/>
                    <a:pt x="275123" y="110521"/>
                  </a:cubicBezTo>
                  <a:cubicBezTo>
                    <a:pt x="274459" y="110552"/>
                    <a:pt x="273796" y="110444"/>
                    <a:pt x="273177" y="110204"/>
                  </a:cubicBezTo>
                  <a:cubicBezTo>
                    <a:pt x="257216" y="103934"/>
                    <a:pt x="240223" y="100703"/>
                    <a:pt x="223076" y="100679"/>
                  </a:cubicBezTo>
                  <a:cubicBezTo>
                    <a:pt x="159353" y="100679"/>
                    <a:pt x="107537" y="142304"/>
                    <a:pt x="107537" y="193453"/>
                  </a:cubicBezTo>
                  <a:cubicBezTo>
                    <a:pt x="107573" y="199454"/>
                    <a:pt x="108308" y="205435"/>
                    <a:pt x="109728" y="211265"/>
                  </a:cubicBezTo>
                  <a:cubicBezTo>
                    <a:pt x="110098" y="212579"/>
                    <a:pt x="109814" y="213998"/>
                    <a:pt x="108966" y="215075"/>
                  </a:cubicBezTo>
                  <a:cubicBezTo>
                    <a:pt x="108217" y="216217"/>
                    <a:pt x="106991" y="216951"/>
                    <a:pt x="105632" y="217075"/>
                  </a:cubicBezTo>
                  <a:cubicBezTo>
                    <a:pt x="50768" y="222504"/>
                    <a:pt x="9335" y="260128"/>
                    <a:pt x="9335" y="304514"/>
                  </a:cubicBezTo>
                  <a:cubicBezTo>
                    <a:pt x="9335" y="353092"/>
                    <a:pt x="58579" y="392621"/>
                    <a:pt x="119158" y="392621"/>
                  </a:cubicBezTo>
                  <a:lnTo>
                    <a:pt x="372237" y="392621"/>
                  </a:lnTo>
                  <a:cubicBezTo>
                    <a:pt x="374866" y="392621"/>
                    <a:pt x="377000" y="394754"/>
                    <a:pt x="377000" y="397383"/>
                  </a:cubicBezTo>
                  <a:cubicBezTo>
                    <a:pt x="377000" y="400012"/>
                    <a:pt x="374866" y="402146"/>
                    <a:pt x="372237" y="402146"/>
                  </a:cubicBezTo>
                  <a:lnTo>
                    <a:pt x="119348" y="402146"/>
                  </a:lnTo>
                  <a:cubicBezTo>
                    <a:pt x="53531" y="402146"/>
                    <a:pt x="0" y="358331"/>
                    <a:pt x="0" y="304514"/>
                  </a:cubicBezTo>
                  <a:cubicBezTo>
                    <a:pt x="0" y="256889"/>
                    <a:pt x="42482" y="216027"/>
                    <a:pt x="99536" y="208217"/>
                  </a:cubicBezTo>
                  <a:cubicBezTo>
                    <a:pt x="98671" y="203340"/>
                    <a:pt x="98226" y="198406"/>
                    <a:pt x="98203" y="193453"/>
                  </a:cubicBezTo>
                  <a:cubicBezTo>
                    <a:pt x="98203" y="137065"/>
                    <a:pt x="154305" y="91154"/>
                    <a:pt x="223266" y="91154"/>
                  </a:cubicBezTo>
                  <a:cubicBezTo>
                    <a:pt x="239219" y="91149"/>
                    <a:pt x="255071" y="93690"/>
                    <a:pt x="270224" y="98679"/>
                  </a:cubicBezTo>
                  <a:cubicBezTo>
                    <a:pt x="272510" y="44006"/>
                    <a:pt x="327374" y="0"/>
                    <a:pt x="395097" y="0"/>
                  </a:cubicBezTo>
                  <a:cubicBezTo>
                    <a:pt x="443198" y="0"/>
                    <a:pt x="487013" y="22669"/>
                    <a:pt x="507778" y="58007"/>
                  </a:cubicBezTo>
                  <a:cubicBezTo>
                    <a:pt x="520075" y="56130"/>
                    <a:pt x="532486" y="55207"/>
                    <a:pt x="544925" y="55245"/>
                  </a:cubicBezTo>
                  <a:cubicBezTo>
                    <a:pt x="650748" y="55245"/>
                    <a:pt x="739235" y="121920"/>
                    <a:pt x="748570" y="206978"/>
                  </a:cubicBezTo>
                  <a:cubicBezTo>
                    <a:pt x="811530" y="209550"/>
                    <a:pt x="862013" y="252508"/>
                    <a:pt x="862013" y="304514"/>
                  </a:cubicBezTo>
                  <a:cubicBezTo>
                    <a:pt x="862013" y="358521"/>
                    <a:pt x="808768" y="402336"/>
                    <a:pt x="742664" y="402336"/>
                  </a:cubicBezTo>
                  <a:close/>
                </a:path>
              </a:pathLst>
            </a:custGeom>
            <a:solidFill>
              <a:srgbClr val="D1D3D4"/>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E7AEC6F9-00D5-0FF0-83D5-56CDF0A837C3}"/>
                </a:ext>
              </a:extLst>
            </p:cNvPr>
            <p:cNvSpPr/>
            <p:nvPr/>
          </p:nvSpPr>
          <p:spPr>
            <a:xfrm>
              <a:off x="9965229" y="4566765"/>
              <a:ext cx="71588" cy="462775"/>
            </a:xfrm>
            <a:custGeom>
              <a:avLst/>
              <a:gdLst>
                <a:gd name="connsiteX0" fmla="*/ 68025 w 71588"/>
                <a:gd name="connsiteY0" fmla="*/ 462776 h 462775"/>
                <a:gd name="connsiteX1" fmla="*/ 64501 w 71588"/>
                <a:gd name="connsiteY1" fmla="*/ 459633 h 462775"/>
                <a:gd name="connsiteX2" fmla="*/ 17 w 71588"/>
                <a:gd name="connsiteY2" fmla="*/ 4052 h 462775"/>
                <a:gd name="connsiteX3" fmla="*/ 3064 w 71588"/>
                <a:gd name="connsiteY3" fmla="*/ 51 h 462775"/>
                <a:gd name="connsiteX4" fmla="*/ 7132 w 71588"/>
                <a:gd name="connsiteY4" fmla="*/ 2927 h 462775"/>
                <a:gd name="connsiteX5" fmla="*/ 7160 w 71588"/>
                <a:gd name="connsiteY5" fmla="*/ 3099 h 462775"/>
                <a:gd name="connsiteX6" fmla="*/ 71549 w 71588"/>
                <a:gd name="connsiteY6" fmla="*/ 458680 h 462775"/>
                <a:gd name="connsiteX7" fmla="*/ 68596 w 71588"/>
                <a:gd name="connsiteY7" fmla="*/ 462681 h 46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88" h="462775">
                  <a:moveTo>
                    <a:pt x="68025" y="462776"/>
                  </a:moveTo>
                  <a:cubicBezTo>
                    <a:pt x="66234" y="462747"/>
                    <a:pt x="64739" y="461404"/>
                    <a:pt x="64501" y="459633"/>
                  </a:cubicBezTo>
                  <a:lnTo>
                    <a:pt x="17" y="4052"/>
                  </a:lnTo>
                  <a:cubicBezTo>
                    <a:pt x="-164" y="2129"/>
                    <a:pt x="1159" y="390"/>
                    <a:pt x="3064" y="51"/>
                  </a:cubicBezTo>
                  <a:cubicBezTo>
                    <a:pt x="4979" y="-278"/>
                    <a:pt x="6808" y="1010"/>
                    <a:pt x="7132" y="2927"/>
                  </a:cubicBezTo>
                  <a:cubicBezTo>
                    <a:pt x="7141" y="2984"/>
                    <a:pt x="7151" y="3042"/>
                    <a:pt x="7160" y="3099"/>
                  </a:cubicBezTo>
                  <a:lnTo>
                    <a:pt x="71549" y="458680"/>
                  </a:lnTo>
                  <a:cubicBezTo>
                    <a:pt x="71835" y="460595"/>
                    <a:pt x="70511" y="462385"/>
                    <a:pt x="68596" y="462681"/>
                  </a:cubicBezTo>
                  <a:close/>
                </a:path>
              </a:pathLst>
            </a:custGeom>
            <a:solidFill>
              <a:srgbClr val="D1D3D4"/>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22259C74-875F-C867-9ED9-3C26072C5677}"/>
                </a:ext>
              </a:extLst>
            </p:cNvPr>
            <p:cNvSpPr/>
            <p:nvPr/>
          </p:nvSpPr>
          <p:spPr>
            <a:xfrm>
              <a:off x="9590551" y="4514678"/>
              <a:ext cx="436469" cy="517530"/>
            </a:xfrm>
            <a:custGeom>
              <a:avLst/>
              <a:gdLst>
                <a:gd name="connsiteX0" fmla="*/ 433369 w 436469"/>
                <a:gd name="connsiteY0" fmla="*/ 517530 h 517530"/>
                <a:gd name="connsiteX1" fmla="*/ 430606 w 436469"/>
                <a:gd name="connsiteY1" fmla="*/ 516197 h 517530"/>
                <a:gd name="connsiteX2" fmla="*/ 1029 w 436469"/>
                <a:gd name="connsiteY2" fmla="*/ 6038 h 517530"/>
                <a:gd name="connsiteX3" fmla="*/ 1029 w 436469"/>
                <a:gd name="connsiteY3" fmla="*/ 989 h 517530"/>
                <a:gd name="connsiteX4" fmla="*/ 6077 w 436469"/>
                <a:gd name="connsiteY4" fmla="*/ 989 h 517530"/>
                <a:gd name="connsiteX5" fmla="*/ 435654 w 436469"/>
                <a:gd name="connsiteY5" fmla="*/ 511244 h 517530"/>
                <a:gd name="connsiteX6" fmla="*/ 435131 w 436469"/>
                <a:gd name="connsiteY6" fmla="*/ 516340 h 517530"/>
                <a:gd name="connsiteX7" fmla="*/ 432892 w 436469"/>
                <a:gd name="connsiteY7" fmla="*/ 517149 h 517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469" h="517530">
                  <a:moveTo>
                    <a:pt x="433369" y="517530"/>
                  </a:moveTo>
                  <a:cubicBezTo>
                    <a:pt x="432292" y="517521"/>
                    <a:pt x="431282" y="517025"/>
                    <a:pt x="430606" y="516197"/>
                  </a:cubicBezTo>
                  <a:lnTo>
                    <a:pt x="1029" y="6038"/>
                  </a:lnTo>
                  <a:cubicBezTo>
                    <a:pt x="-343" y="4633"/>
                    <a:pt x="-343" y="2394"/>
                    <a:pt x="1029" y="989"/>
                  </a:cubicBezTo>
                  <a:cubicBezTo>
                    <a:pt x="2457" y="-330"/>
                    <a:pt x="4648" y="-330"/>
                    <a:pt x="6077" y="989"/>
                  </a:cubicBezTo>
                  <a:lnTo>
                    <a:pt x="435654" y="511244"/>
                  </a:lnTo>
                  <a:cubicBezTo>
                    <a:pt x="436921" y="512796"/>
                    <a:pt x="436683" y="515073"/>
                    <a:pt x="435131" y="516340"/>
                  </a:cubicBezTo>
                  <a:cubicBezTo>
                    <a:pt x="434502" y="516854"/>
                    <a:pt x="433711" y="517140"/>
                    <a:pt x="432892" y="517149"/>
                  </a:cubicBezTo>
                  <a:close/>
                </a:path>
              </a:pathLst>
            </a:custGeom>
            <a:solidFill>
              <a:srgbClr val="D1D3D4"/>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14427356-C587-BF97-3CCD-FC676A3A21CE}"/>
                </a:ext>
              </a:extLst>
            </p:cNvPr>
            <p:cNvSpPr/>
            <p:nvPr/>
          </p:nvSpPr>
          <p:spPr>
            <a:xfrm>
              <a:off x="10035074" y="4608067"/>
              <a:ext cx="174357" cy="420878"/>
            </a:xfrm>
            <a:custGeom>
              <a:avLst/>
              <a:gdLst>
                <a:gd name="connsiteX0" fmla="*/ 3609 w 174357"/>
                <a:gd name="connsiteY0" fmla="*/ 420807 h 420878"/>
                <a:gd name="connsiteX1" fmla="*/ 2276 w 174357"/>
                <a:gd name="connsiteY1" fmla="*/ 420807 h 420878"/>
                <a:gd name="connsiteX2" fmla="*/ 228 w 174357"/>
                <a:gd name="connsiteY2" fmla="*/ 416264 h 420878"/>
                <a:gd name="connsiteX3" fmla="*/ 275 w 174357"/>
                <a:gd name="connsiteY3" fmla="*/ 416140 h 420878"/>
                <a:gd name="connsiteX4" fmla="*/ 167439 w 174357"/>
                <a:gd name="connsiteY4" fmla="*/ 2279 h 420878"/>
                <a:gd name="connsiteX5" fmla="*/ 171983 w 174357"/>
                <a:gd name="connsiteY5" fmla="*/ 229 h 420878"/>
                <a:gd name="connsiteX6" fmla="*/ 172106 w 174357"/>
                <a:gd name="connsiteY6" fmla="*/ 278 h 420878"/>
                <a:gd name="connsiteX7" fmla="*/ 174107 w 174357"/>
                <a:gd name="connsiteY7" fmla="*/ 4946 h 420878"/>
                <a:gd name="connsiteX8" fmla="*/ 6848 w 174357"/>
                <a:gd name="connsiteY8" fmla="*/ 418807 h 420878"/>
                <a:gd name="connsiteX9" fmla="*/ 3609 w 174357"/>
                <a:gd name="connsiteY9" fmla="*/ 420807 h 42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357" h="420878">
                  <a:moveTo>
                    <a:pt x="3609" y="420807"/>
                  </a:moveTo>
                  <a:cubicBezTo>
                    <a:pt x="3171" y="420902"/>
                    <a:pt x="2714" y="420902"/>
                    <a:pt x="2276" y="420807"/>
                  </a:cubicBezTo>
                  <a:cubicBezTo>
                    <a:pt x="456" y="420121"/>
                    <a:pt x="-458" y="418083"/>
                    <a:pt x="228" y="416264"/>
                  </a:cubicBezTo>
                  <a:cubicBezTo>
                    <a:pt x="237" y="416226"/>
                    <a:pt x="256" y="416178"/>
                    <a:pt x="275" y="416140"/>
                  </a:cubicBezTo>
                  <a:lnTo>
                    <a:pt x="167439" y="2279"/>
                  </a:lnTo>
                  <a:cubicBezTo>
                    <a:pt x="168125" y="458"/>
                    <a:pt x="170163" y="-460"/>
                    <a:pt x="171983" y="229"/>
                  </a:cubicBezTo>
                  <a:cubicBezTo>
                    <a:pt x="172021" y="244"/>
                    <a:pt x="172068" y="261"/>
                    <a:pt x="172106" y="278"/>
                  </a:cubicBezTo>
                  <a:cubicBezTo>
                    <a:pt x="173935" y="1027"/>
                    <a:pt x="174831" y="3104"/>
                    <a:pt x="174107" y="4946"/>
                  </a:cubicBezTo>
                  <a:lnTo>
                    <a:pt x="6848" y="418807"/>
                  </a:lnTo>
                  <a:cubicBezTo>
                    <a:pt x="6295" y="420083"/>
                    <a:pt x="5000" y="420883"/>
                    <a:pt x="3609" y="420807"/>
                  </a:cubicBezTo>
                  <a:close/>
                </a:path>
              </a:pathLst>
            </a:custGeom>
            <a:solidFill>
              <a:srgbClr val="D1D3D4"/>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16AD33CD-4386-29EE-4659-0D04ED2C89EB}"/>
                </a:ext>
              </a:extLst>
            </p:cNvPr>
            <p:cNvSpPr/>
            <p:nvPr/>
          </p:nvSpPr>
          <p:spPr>
            <a:xfrm>
              <a:off x="9615847" y="4339434"/>
              <a:ext cx="420986" cy="690107"/>
            </a:xfrm>
            <a:custGeom>
              <a:avLst/>
              <a:gdLst>
                <a:gd name="connsiteX0" fmla="*/ 417407 w 420986"/>
                <a:gd name="connsiteY0" fmla="*/ 690107 h 690107"/>
                <a:gd name="connsiteX1" fmla="*/ 414359 w 420986"/>
                <a:gd name="connsiteY1" fmla="*/ 688393 h 690107"/>
                <a:gd name="connsiteX2" fmla="*/ 498 w 420986"/>
                <a:gd name="connsiteY2" fmla="*/ 5355 h 690107"/>
                <a:gd name="connsiteX3" fmla="*/ 1736 w 420986"/>
                <a:gd name="connsiteY3" fmla="*/ 497 h 690107"/>
                <a:gd name="connsiteX4" fmla="*/ 6594 w 420986"/>
                <a:gd name="connsiteY4" fmla="*/ 1735 h 690107"/>
                <a:gd name="connsiteX5" fmla="*/ 420455 w 420986"/>
                <a:gd name="connsiteY5" fmla="*/ 684487 h 690107"/>
                <a:gd name="connsiteX6" fmla="*/ 419322 w 420986"/>
                <a:gd name="connsiteY6" fmla="*/ 689345 h 690107"/>
                <a:gd name="connsiteX7" fmla="*/ 419312 w 420986"/>
                <a:gd name="connsiteY7" fmla="*/ 689345 h 690107"/>
                <a:gd name="connsiteX8" fmla="*/ 417407 w 420986"/>
                <a:gd name="connsiteY8" fmla="*/ 690107 h 69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0986" h="690107">
                  <a:moveTo>
                    <a:pt x="417407" y="690107"/>
                  </a:moveTo>
                  <a:cubicBezTo>
                    <a:pt x="416169" y="690060"/>
                    <a:pt x="415036" y="689421"/>
                    <a:pt x="414359" y="688393"/>
                  </a:cubicBezTo>
                  <a:lnTo>
                    <a:pt x="498" y="5355"/>
                  </a:lnTo>
                  <a:cubicBezTo>
                    <a:pt x="-502" y="3672"/>
                    <a:pt x="51" y="1496"/>
                    <a:pt x="1736" y="497"/>
                  </a:cubicBezTo>
                  <a:cubicBezTo>
                    <a:pt x="3422" y="-502"/>
                    <a:pt x="5594" y="52"/>
                    <a:pt x="6594" y="1735"/>
                  </a:cubicBezTo>
                  <a:lnTo>
                    <a:pt x="420455" y="684487"/>
                  </a:lnTo>
                  <a:cubicBezTo>
                    <a:pt x="421484" y="686145"/>
                    <a:pt x="420970" y="688316"/>
                    <a:pt x="419322" y="689345"/>
                  </a:cubicBezTo>
                  <a:cubicBezTo>
                    <a:pt x="419322" y="689345"/>
                    <a:pt x="419312" y="689345"/>
                    <a:pt x="419312" y="689345"/>
                  </a:cubicBezTo>
                  <a:cubicBezTo>
                    <a:pt x="418770" y="689783"/>
                    <a:pt x="418103" y="690050"/>
                    <a:pt x="417407" y="690107"/>
                  </a:cubicBezTo>
                  <a:close/>
                </a:path>
              </a:pathLst>
            </a:custGeom>
            <a:solidFill>
              <a:srgbClr val="D1D3D4"/>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B06372A9-130C-5007-09E4-8B2563F4341B}"/>
                </a:ext>
              </a:extLst>
            </p:cNvPr>
            <p:cNvSpPr/>
            <p:nvPr/>
          </p:nvSpPr>
          <p:spPr>
            <a:xfrm rot="19673401">
              <a:off x="9450970" y="4099695"/>
              <a:ext cx="392239" cy="439292"/>
            </a:xfrm>
            <a:custGeom>
              <a:avLst/>
              <a:gdLst>
                <a:gd name="connsiteX0" fmla="*/ 392239 w 392239"/>
                <a:gd name="connsiteY0" fmla="*/ 219646 h 439292"/>
                <a:gd name="connsiteX1" fmla="*/ 196120 w 392239"/>
                <a:gd name="connsiteY1" fmla="*/ 439293 h 439292"/>
                <a:gd name="connsiteX2" fmla="*/ 0 w 392239"/>
                <a:gd name="connsiteY2" fmla="*/ 219646 h 439292"/>
                <a:gd name="connsiteX3" fmla="*/ 196120 w 392239"/>
                <a:gd name="connsiteY3" fmla="*/ 0 h 439292"/>
                <a:gd name="connsiteX4" fmla="*/ 392239 w 392239"/>
                <a:gd name="connsiteY4" fmla="*/ 219646 h 439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39" h="439292">
                  <a:moveTo>
                    <a:pt x="392239" y="219646"/>
                  </a:moveTo>
                  <a:cubicBezTo>
                    <a:pt x="392239" y="340954"/>
                    <a:pt x="304434" y="439293"/>
                    <a:pt x="196120" y="439293"/>
                  </a:cubicBezTo>
                  <a:cubicBezTo>
                    <a:pt x="87806" y="439293"/>
                    <a:pt x="0" y="340954"/>
                    <a:pt x="0" y="219646"/>
                  </a:cubicBezTo>
                  <a:cubicBezTo>
                    <a:pt x="0" y="98339"/>
                    <a:pt x="87806" y="0"/>
                    <a:pt x="196120" y="0"/>
                  </a:cubicBezTo>
                  <a:cubicBezTo>
                    <a:pt x="304434" y="0"/>
                    <a:pt x="392239" y="98339"/>
                    <a:pt x="392239" y="219646"/>
                  </a:cubicBezTo>
                  <a:close/>
                </a:path>
              </a:pathLst>
            </a:custGeom>
            <a:solidFill>
              <a:srgbClr val="FFFFFF"/>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2E4ABF7B-B410-A236-0BE0-977DA22BAD43}"/>
                </a:ext>
              </a:extLst>
            </p:cNvPr>
            <p:cNvSpPr/>
            <p:nvPr/>
          </p:nvSpPr>
          <p:spPr>
            <a:xfrm>
              <a:off x="9439991" y="4101683"/>
              <a:ext cx="414211" cy="435320"/>
            </a:xfrm>
            <a:custGeom>
              <a:avLst/>
              <a:gdLst>
                <a:gd name="connsiteX0" fmla="*/ 228075 w 414211"/>
                <a:gd name="connsiteY0" fmla="*/ 435320 h 435320"/>
                <a:gd name="connsiteX1" fmla="*/ 170925 w 414211"/>
                <a:gd name="connsiteY1" fmla="*/ 427033 h 435320"/>
                <a:gd name="connsiteX2" fmla="*/ 2713 w 414211"/>
                <a:gd name="connsiteY2" fmla="*/ 159000 h 435320"/>
                <a:gd name="connsiteX3" fmla="*/ 87867 w 414211"/>
                <a:gd name="connsiteY3" fmla="*/ 27840 h 435320"/>
                <a:gd name="connsiteX4" fmla="*/ 376760 w 414211"/>
                <a:gd name="connsiteY4" fmla="*/ 110994 h 435320"/>
                <a:gd name="connsiteX5" fmla="*/ 411240 w 414211"/>
                <a:gd name="connsiteY5" fmla="*/ 276157 h 435320"/>
                <a:gd name="connsiteX6" fmla="*/ 326087 w 414211"/>
                <a:gd name="connsiteY6" fmla="*/ 407316 h 435320"/>
                <a:gd name="connsiteX7" fmla="*/ 228075 w 414211"/>
                <a:gd name="connsiteY7" fmla="*/ 435320 h 435320"/>
                <a:gd name="connsiteX8" fmla="*/ 186069 w 414211"/>
                <a:gd name="connsiteY8" fmla="*/ 8695 h 435320"/>
                <a:gd name="connsiteX9" fmla="*/ 92629 w 414211"/>
                <a:gd name="connsiteY9" fmla="*/ 35175 h 435320"/>
                <a:gd name="connsiteX10" fmla="*/ 11381 w 414211"/>
                <a:gd name="connsiteY10" fmla="*/ 160428 h 435320"/>
                <a:gd name="connsiteX11" fmla="*/ 44623 w 414211"/>
                <a:gd name="connsiteY11" fmla="*/ 319305 h 435320"/>
                <a:gd name="connsiteX12" fmla="*/ 173401 w 414211"/>
                <a:gd name="connsiteY12" fmla="*/ 418461 h 435320"/>
                <a:gd name="connsiteX13" fmla="*/ 396096 w 414211"/>
                <a:gd name="connsiteY13" fmla="*/ 303654 h 435320"/>
                <a:gd name="connsiteX14" fmla="*/ 402763 w 414211"/>
                <a:gd name="connsiteY14" fmla="*/ 274538 h 435320"/>
                <a:gd name="connsiteX15" fmla="*/ 369426 w 414211"/>
                <a:gd name="connsiteY15" fmla="*/ 115470 h 435320"/>
                <a:gd name="connsiteX16" fmla="*/ 369426 w 414211"/>
                <a:gd name="connsiteY16" fmla="*/ 115470 h 435320"/>
                <a:gd name="connsiteX17" fmla="*/ 186069 w 414211"/>
                <a:gd name="connsiteY17" fmla="*/ 8695 h 4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4211" h="435320">
                  <a:moveTo>
                    <a:pt x="228075" y="435320"/>
                  </a:moveTo>
                  <a:cubicBezTo>
                    <a:pt x="208729" y="435266"/>
                    <a:pt x="189489" y="432476"/>
                    <a:pt x="170925" y="427033"/>
                  </a:cubicBezTo>
                  <a:cubicBezTo>
                    <a:pt x="56358" y="391483"/>
                    <a:pt x="-15099" y="277623"/>
                    <a:pt x="2713" y="159000"/>
                  </a:cubicBezTo>
                  <a:cubicBezTo>
                    <a:pt x="10819" y="105031"/>
                    <a:pt x="41870" y="57205"/>
                    <a:pt x="87867" y="27840"/>
                  </a:cubicBezTo>
                  <a:cubicBezTo>
                    <a:pt x="181497" y="-30929"/>
                    <a:pt x="311133" y="6409"/>
                    <a:pt x="376760" y="110994"/>
                  </a:cubicBezTo>
                  <a:cubicBezTo>
                    <a:pt x="408154" y="159944"/>
                    <a:pt x="420423" y="218737"/>
                    <a:pt x="411240" y="276157"/>
                  </a:cubicBezTo>
                  <a:cubicBezTo>
                    <a:pt x="403087" y="330108"/>
                    <a:pt x="372055" y="377915"/>
                    <a:pt x="326087" y="407316"/>
                  </a:cubicBezTo>
                  <a:cubicBezTo>
                    <a:pt x="296712" y="425708"/>
                    <a:pt x="262736" y="435416"/>
                    <a:pt x="228075" y="435320"/>
                  </a:cubicBezTo>
                  <a:close/>
                  <a:moveTo>
                    <a:pt x="186069" y="8695"/>
                  </a:moveTo>
                  <a:cubicBezTo>
                    <a:pt x="153046" y="8543"/>
                    <a:pt x="120661" y="17722"/>
                    <a:pt x="92629" y="35175"/>
                  </a:cubicBezTo>
                  <a:cubicBezTo>
                    <a:pt x="48786" y="63289"/>
                    <a:pt x="19182" y="108931"/>
                    <a:pt x="11381" y="160428"/>
                  </a:cubicBezTo>
                  <a:cubicBezTo>
                    <a:pt x="2599" y="215673"/>
                    <a:pt x="14429" y="272217"/>
                    <a:pt x="44623" y="319305"/>
                  </a:cubicBezTo>
                  <a:cubicBezTo>
                    <a:pt x="73951" y="367016"/>
                    <a:pt x="119775" y="402300"/>
                    <a:pt x="173401" y="418461"/>
                  </a:cubicBezTo>
                  <a:cubicBezTo>
                    <a:pt x="266603" y="448254"/>
                    <a:pt x="366301" y="396853"/>
                    <a:pt x="396096" y="303654"/>
                  </a:cubicBezTo>
                  <a:cubicBezTo>
                    <a:pt x="399134" y="294154"/>
                    <a:pt x="401363" y="284413"/>
                    <a:pt x="402763" y="274538"/>
                  </a:cubicBezTo>
                  <a:cubicBezTo>
                    <a:pt x="411612" y="219220"/>
                    <a:pt x="399744" y="162581"/>
                    <a:pt x="369426" y="115470"/>
                  </a:cubicBezTo>
                  <a:lnTo>
                    <a:pt x="369426" y="115470"/>
                  </a:lnTo>
                  <a:cubicBezTo>
                    <a:pt x="326563" y="47271"/>
                    <a:pt x="255411" y="8695"/>
                    <a:pt x="186069" y="8695"/>
                  </a:cubicBezTo>
                  <a:close/>
                </a:path>
              </a:pathLst>
            </a:custGeom>
            <a:solidFill>
              <a:srgbClr val="231F20"/>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0196765B-AA91-40CA-D9A6-CE46E9C67FC4}"/>
                </a:ext>
              </a:extLst>
            </p:cNvPr>
            <p:cNvSpPr/>
            <p:nvPr/>
          </p:nvSpPr>
          <p:spPr>
            <a:xfrm rot="17067146">
              <a:off x="10005334" y="4260949"/>
              <a:ext cx="471143" cy="362946"/>
            </a:xfrm>
            <a:custGeom>
              <a:avLst/>
              <a:gdLst>
                <a:gd name="connsiteX0" fmla="*/ 471142 w 471143"/>
                <a:gd name="connsiteY0" fmla="*/ 181472 h 362946"/>
                <a:gd name="connsiteX1" fmla="*/ 235571 w 471143"/>
                <a:gd name="connsiteY1" fmla="*/ 362945 h 362946"/>
                <a:gd name="connsiteX2" fmla="*/ -1 w 471143"/>
                <a:gd name="connsiteY2" fmla="*/ 181472 h 362946"/>
                <a:gd name="connsiteX3" fmla="*/ 235571 w 471143"/>
                <a:gd name="connsiteY3" fmla="*/ -1 h 362946"/>
                <a:gd name="connsiteX4" fmla="*/ 471142 w 471143"/>
                <a:gd name="connsiteY4" fmla="*/ 181472 h 362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143" h="362946">
                  <a:moveTo>
                    <a:pt x="471142" y="181472"/>
                  </a:moveTo>
                  <a:cubicBezTo>
                    <a:pt x="471142" y="281697"/>
                    <a:pt x="365674" y="362945"/>
                    <a:pt x="235571" y="362945"/>
                  </a:cubicBezTo>
                  <a:cubicBezTo>
                    <a:pt x="105468" y="362945"/>
                    <a:pt x="-1" y="281697"/>
                    <a:pt x="-1" y="181472"/>
                  </a:cubicBezTo>
                  <a:cubicBezTo>
                    <a:pt x="-1" y="81247"/>
                    <a:pt x="105468" y="-1"/>
                    <a:pt x="235571" y="-1"/>
                  </a:cubicBezTo>
                  <a:cubicBezTo>
                    <a:pt x="365674" y="-1"/>
                    <a:pt x="471142" y="81247"/>
                    <a:pt x="471142" y="181472"/>
                  </a:cubicBezTo>
                  <a:close/>
                </a:path>
              </a:pathLst>
            </a:custGeom>
            <a:solidFill>
              <a:srgbClr val="FFFFFF"/>
            </a:solidFill>
            <a:ln w="9541"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9B9458DC-F75C-3559-CE8E-7B8BC5B6B8E6}"/>
                </a:ext>
              </a:extLst>
            </p:cNvPr>
            <p:cNvSpPr/>
            <p:nvPr/>
          </p:nvSpPr>
          <p:spPr>
            <a:xfrm>
              <a:off x="10060943" y="4215929"/>
              <a:ext cx="379593" cy="473093"/>
            </a:xfrm>
            <a:custGeom>
              <a:avLst/>
              <a:gdLst>
                <a:gd name="connsiteX0" fmla="*/ 167002 w 379593"/>
                <a:gd name="connsiteY0" fmla="*/ 473093 h 473093"/>
                <a:gd name="connsiteX1" fmla="*/ 128902 w 379593"/>
                <a:gd name="connsiteY1" fmla="*/ 468235 h 473093"/>
                <a:gd name="connsiteX2" fmla="*/ 19745 w 379593"/>
                <a:gd name="connsiteY2" fmla="*/ 366413 h 473093"/>
                <a:gd name="connsiteX3" fmla="*/ 10220 w 379593"/>
                <a:gd name="connsiteY3" fmla="*/ 189248 h 473093"/>
                <a:gd name="connsiteX4" fmla="*/ 105470 w 379593"/>
                <a:gd name="connsiteY4" fmla="*/ 39705 h 473093"/>
                <a:gd name="connsiteX5" fmla="*/ 250631 w 379593"/>
                <a:gd name="connsiteY5" fmla="*/ 4939 h 473093"/>
                <a:gd name="connsiteX6" fmla="*/ 359883 w 379593"/>
                <a:gd name="connsiteY6" fmla="*/ 106761 h 473093"/>
                <a:gd name="connsiteX7" fmla="*/ 369408 w 379593"/>
                <a:gd name="connsiteY7" fmla="*/ 283831 h 473093"/>
                <a:gd name="connsiteX8" fmla="*/ 369408 w 379593"/>
                <a:gd name="connsiteY8" fmla="*/ 283831 h 473093"/>
                <a:gd name="connsiteX9" fmla="*/ 274634 w 379593"/>
                <a:gd name="connsiteY9" fmla="*/ 433659 h 473093"/>
                <a:gd name="connsiteX10" fmla="*/ 167002 w 379593"/>
                <a:gd name="connsiteY10" fmla="*/ 473093 h 473093"/>
                <a:gd name="connsiteX11" fmla="*/ 213960 w 379593"/>
                <a:gd name="connsiteY11" fmla="*/ 8844 h 473093"/>
                <a:gd name="connsiteX12" fmla="*/ 111566 w 379593"/>
                <a:gd name="connsiteY12" fmla="*/ 46944 h 473093"/>
                <a:gd name="connsiteX13" fmla="*/ 19460 w 379593"/>
                <a:gd name="connsiteY13" fmla="*/ 191915 h 473093"/>
                <a:gd name="connsiteX14" fmla="*/ 28223 w 379593"/>
                <a:gd name="connsiteY14" fmla="*/ 363365 h 473093"/>
                <a:gd name="connsiteX15" fmla="*/ 131664 w 379593"/>
                <a:gd name="connsiteY15" fmla="*/ 460044 h 473093"/>
                <a:gd name="connsiteX16" fmla="*/ 269300 w 379593"/>
                <a:gd name="connsiteY16" fmla="*/ 426897 h 473093"/>
                <a:gd name="connsiteX17" fmla="*/ 361502 w 379593"/>
                <a:gd name="connsiteY17" fmla="*/ 281259 h 473093"/>
                <a:gd name="connsiteX18" fmla="*/ 361502 w 379593"/>
                <a:gd name="connsiteY18" fmla="*/ 281259 h 473093"/>
                <a:gd name="connsiteX19" fmla="*/ 352739 w 379593"/>
                <a:gd name="connsiteY19" fmla="*/ 109809 h 473093"/>
                <a:gd name="connsiteX20" fmla="*/ 249298 w 379593"/>
                <a:gd name="connsiteY20" fmla="*/ 13131 h 473093"/>
                <a:gd name="connsiteX21" fmla="*/ 213960 w 379593"/>
                <a:gd name="connsiteY21" fmla="*/ 8844 h 473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79593" h="473093">
                  <a:moveTo>
                    <a:pt x="167002" y="473093"/>
                  </a:moveTo>
                  <a:cubicBezTo>
                    <a:pt x="154143" y="473132"/>
                    <a:pt x="141341" y="471499"/>
                    <a:pt x="128902" y="468235"/>
                  </a:cubicBezTo>
                  <a:cubicBezTo>
                    <a:pt x="81277" y="455472"/>
                    <a:pt x="42034" y="419372"/>
                    <a:pt x="19745" y="366413"/>
                  </a:cubicBezTo>
                  <a:cubicBezTo>
                    <a:pt x="-2791" y="310004"/>
                    <a:pt x="-6134" y="247747"/>
                    <a:pt x="10220" y="189248"/>
                  </a:cubicBezTo>
                  <a:cubicBezTo>
                    <a:pt x="24679" y="130288"/>
                    <a:pt x="58150" y="77732"/>
                    <a:pt x="105470" y="39705"/>
                  </a:cubicBezTo>
                  <a:cubicBezTo>
                    <a:pt x="150904" y="4558"/>
                    <a:pt x="202435" y="-7920"/>
                    <a:pt x="250631" y="4939"/>
                  </a:cubicBezTo>
                  <a:cubicBezTo>
                    <a:pt x="298828" y="17798"/>
                    <a:pt x="337595" y="53802"/>
                    <a:pt x="359883" y="106761"/>
                  </a:cubicBezTo>
                  <a:cubicBezTo>
                    <a:pt x="382372" y="163147"/>
                    <a:pt x="385715" y="225358"/>
                    <a:pt x="369408" y="283831"/>
                  </a:cubicBezTo>
                  <a:lnTo>
                    <a:pt x="369408" y="283831"/>
                  </a:lnTo>
                  <a:cubicBezTo>
                    <a:pt x="355073" y="342802"/>
                    <a:pt x="321774" y="395439"/>
                    <a:pt x="274634" y="433659"/>
                  </a:cubicBezTo>
                  <a:cubicBezTo>
                    <a:pt x="244135" y="458394"/>
                    <a:pt x="206264" y="472268"/>
                    <a:pt x="167002" y="473093"/>
                  </a:cubicBezTo>
                  <a:close/>
                  <a:moveTo>
                    <a:pt x="213960" y="8844"/>
                  </a:moveTo>
                  <a:cubicBezTo>
                    <a:pt x="176546" y="9812"/>
                    <a:pt x="140513" y="23218"/>
                    <a:pt x="111566" y="46944"/>
                  </a:cubicBezTo>
                  <a:cubicBezTo>
                    <a:pt x="65808" y="83871"/>
                    <a:pt x="33452" y="134805"/>
                    <a:pt x="19460" y="191915"/>
                  </a:cubicBezTo>
                  <a:cubicBezTo>
                    <a:pt x="3505" y="248480"/>
                    <a:pt x="6582" y="308721"/>
                    <a:pt x="28223" y="363365"/>
                  </a:cubicBezTo>
                  <a:cubicBezTo>
                    <a:pt x="49463" y="413752"/>
                    <a:pt x="86135" y="448042"/>
                    <a:pt x="131664" y="460044"/>
                  </a:cubicBezTo>
                  <a:cubicBezTo>
                    <a:pt x="177194" y="472045"/>
                    <a:pt x="225962" y="460044"/>
                    <a:pt x="269300" y="426897"/>
                  </a:cubicBezTo>
                  <a:cubicBezTo>
                    <a:pt x="315154" y="389760"/>
                    <a:pt x="347548" y="338593"/>
                    <a:pt x="361502" y="281259"/>
                  </a:cubicBezTo>
                  <a:lnTo>
                    <a:pt x="361502" y="281259"/>
                  </a:lnTo>
                  <a:cubicBezTo>
                    <a:pt x="377362" y="224684"/>
                    <a:pt x="374285" y="164472"/>
                    <a:pt x="352739" y="109809"/>
                  </a:cubicBezTo>
                  <a:cubicBezTo>
                    <a:pt x="331499" y="59422"/>
                    <a:pt x="294732" y="25037"/>
                    <a:pt x="249298" y="13131"/>
                  </a:cubicBezTo>
                  <a:cubicBezTo>
                    <a:pt x="237763" y="10145"/>
                    <a:pt x="225876" y="8704"/>
                    <a:pt x="213960" y="8844"/>
                  </a:cubicBezTo>
                  <a:close/>
                </a:path>
              </a:pathLst>
            </a:custGeom>
            <a:solidFill>
              <a:srgbClr val="231F20"/>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4AC9755D-7898-CF9E-592C-138869CF20DA}"/>
                </a:ext>
              </a:extLst>
            </p:cNvPr>
            <p:cNvSpPr/>
            <p:nvPr/>
          </p:nvSpPr>
          <p:spPr>
            <a:xfrm rot="19568398">
              <a:off x="9375896" y="4221938"/>
              <a:ext cx="442150" cy="563308"/>
            </a:xfrm>
            <a:custGeom>
              <a:avLst/>
              <a:gdLst>
                <a:gd name="connsiteX0" fmla="*/ 442151 w 442150"/>
                <a:gd name="connsiteY0" fmla="*/ 281654 h 563308"/>
                <a:gd name="connsiteX1" fmla="*/ 221075 w 442150"/>
                <a:gd name="connsiteY1" fmla="*/ 563308 h 563308"/>
                <a:gd name="connsiteX2" fmla="*/ 0 w 442150"/>
                <a:gd name="connsiteY2" fmla="*/ 281654 h 563308"/>
                <a:gd name="connsiteX3" fmla="*/ 221075 w 442150"/>
                <a:gd name="connsiteY3" fmla="*/ 0 h 563308"/>
                <a:gd name="connsiteX4" fmla="*/ 442151 w 442150"/>
                <a:gd name="connsiteY4" fmla="*/ 281654 h 56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50" h="563308">
                  <a:moveTo>
                    <a:pt x="442151" y="281654"/>
                  </a:moveTo>
                  <a:cubicBezTo>
                    <a:pt x="442151" y="437208"/>
                    <a:pt x="343172" y="563308"/>
                    <a:pt x="221075" y="563308"/>
                  </a:cubicBezTo>
                  <a:cubicBezTo>
                    <a:pt x="98979" y="563308"/>
                    <a:pt x="0" y="437208"/>
                    <a:pt x="0" y="281654"/>
                  </a:cubicBezTo>
                  <a:cubicBezTo>
                    <a:pt x="0" y="126101"/>
                    <a:pt x="98979" y="0"/>
                    <a:pt x="221075" y="0"/>
                  </a:cubicBezTo>
                  <a:cubicBezTo>
                    <a:pt x="343172" y="0"/>
                    <a:pt x="442151" y="126101"/>
                    <a:pt x="442151" y="281654"/>
                  </a:cubicBezTo>
                  <a:close/>
                </a:path>
              </a:pathLst>
            </a:custGeom>
            <a:solidFill>
              <a:srgbClr val="FFFFFF"/>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7A401F7D-180F-B214-F040-D58E58C84B67}"/>
                </a:ext>
              </a:extLst>
            </p:cNvPr>
            <p:cNvSpPr/>
            <p:nvPr/>
          </p:nvSpPr>
          <p:spPr>
            <a:xfrm>
              <a:off x="9351441" y="4235223"/>
              <a:ext cx="491239" cy="537061"/>
            </a:xfrm>
            <a:custGeom>
              <a:avLst/>
              <a:gdLst>
                <a:gd name="connsiteX0" fmla="*/ 299384 w 491239"/>
                <a:gd name="connsiteY0" fmla="*/ 537048 h 537061"/>
                <a:gd name="connsiteX1" fmla="*/ 58402 w 491239"/>
                <a:gd name="connsiteY1" fmla="*/ 394172 h 537061"/>
                <a:gd name="connsiteX2" fmla="*/ 490 w 491239"/>
                <a:gd name="connsiteY2" fmla="*/ 189957 h 537061"/>
                <a:gd name="connsiteX3" fmla="*/ 86215 w 491239"/>
                <a:gd name="connsiteY3" fmla="*/ 31079 h 537061"/>
                <a:gd name="connsiteX4" fmla="*/ 432734 w 491239"/>
                <a:gd name="connsiteY4" fmla="*/ 143094 h 537061"/>
                <a:gd name="connsiteX5" fmla="*/ 432734 w 491239"/>
                <a:gd name="connsiteY5" fmla="*/ 143094 h 537061"/>
                <a:gd name="connsiteX6" fmla="*/ 404921 w 491239"/>
                <a:gd name="connsiteY6" fmla="*/ 506187 h 537061"/>
                <a:gd name="connsiteX7" fmla="*/ 299384 w 491239"/>
                <a:gd name="connsiteY7" fmla="*/ 537048 h 537061"/>
                <a:gd name="connsiteX8" fmla="*/ 191847 w 491239"/>
                <a:gd name="connsiteY8" fmla="*/ 8505 h 537061"/>
                <a:gd name="connsiteX9" fmla="*/ 91072 w 491239"/>
                <a:gd name="connsiteY9" fmla="*/ 38128 h 537061"/>
                <a:gd name="connsiteX10" fmla="*/ 9158 w 491239"/>
                <a:gd name="connsiteY10" fmla="*/ 190528 h 537061"/>
                <a:gd name="connsiteX11" fmla="*/ 65641 w 491239"/>
                <a:gd name="connsiteY11" fmla="*/ 389220 h 537061"/>
                <a:gd name="connsiteX12" fmla="*/ 400063 w 491239"/>
                <a:gd name="connsiteY12" fmla="*/ 498852 h 537061"/>
                <a:gd name="connsiteX13" fmla="*/ 425971 w 491239"/>
                <a:gd name="connsiteY13" fmla="*/ 147666 h 537061"/>
                <a:gd name="connsiteX14" fmla="*/ 191847 w 491239"/>
                <a:gd name="connsiteY14" fmla="*/ 8505 h 53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1239" h="537061">
                  <a:moveTo>
                    <a:pt x="299384" y="537048"/>
                  </a:moveTo>
                  <a:cubicBezTo>
                    <a:pt x="213183" y="537048"/>
                    <a:pt x="119457" y="485041"/>
                    <a:pt x="58402" y="394172"/>
                  </a:cubicBezTo>
                  <a:cubicBezTo>
                    <a:pt x="16892" y="334450"/>
                    <a:pt x="-3492" y="262579"/>
                    <a:pt x="490" y="189957"/>
                  </a:cubicBezTo>
                  <a:cubicBezTo>
                    <a:pt x="5538" y="121186"/>
                    <a:pt x="36018" y="64798"/>
                    <a:pt x="86215" y="31079"/>
                  </a:cubicBezTo>
                  <a:cubicBezTo>
                    <a:pt x="189371" y="-38072"/>
                    <a:pt x="344818" y="12029"/>
                    <a:pt x="432734" y="143094"/>
                  </a:cubicBezTo>
                  <a:lnTo>
                    <a:pt x="432734" y="143094"/>
                  </a:lnTo>
                  <a:cubicBezTo>
                    <a:pt x="520555" y="274062"/>
                    <a:pt x="508077" y="436940"/>
                    <a:pt x="404921" y="506187"/>
                  </a:cubicBezTo>
                  <a:cubicBezTo>
                    <a:pt x="373603" y="526765"/>
                    <a:pt x="336856" y="537512"/>
                    <a:pt x="299384" y="537048"/>
                  </a:cubicBezTo>
                  <a:close/>
                  <a:moveTo>
                    <a:pt x="191847" y="8505"/>
                  </a:moveTo>
                  <a:cubicBezTo>
                    <a:pt x="156052" y="8084"/>
                    <a:pt x="120952" y="18403"/>
                    <a:pt x="91072" y="38128"/>
                  </a:cubicBezTo>
                  <a:cubicBezTo>
                    <a:pt x="43447" y="70323"/>
                    <a:pt x="14015" y="124425"/>
                    <a:pt x="9158" y="190528"/>
                  </a:cubicBezTo>
                  <a:cubicBezTo>
                    <a:pt x="5347" y="261199"/>
                    <a:pt x="25226" y="331122"/>
                    <a:pt x="65641" y="389220"/>
                  </a:cubicBezTo>
                  <a:cubicBezTo>
                    <a:pt x="150794" y="516283"/>
                    <a:pt x="300813" y="565432"/>
                    <a:pt x="400063" y="498852"/>
                  </a:cubicBezTo>
                  <a:cubicBezTo>
                    <a:pt x="499314" y="432272"/>
                    <a:pt x="510649" y="274729"/>
                    <a:pt x="425971" y="147666"/>
                  </a:cubicBezTo>
                  <a:cubicBezTo>
                    <a:pt x="366059" y="59178"/>
                    <a:pt x="275096" y="8505"/>
                    <a:pt x="191847" y="8505"/>
                  </a:cubicBezTo>
                  <a:close/>
                </a:path>
              </a:pathLst>
            </a:custGeom>
            <a:solidFill>
              <a:srgbClr val="231F20"/>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2DD1F27A-7DB9-A8F4-1B0E-47A33B8E7146}"/>
                </a:ext>
              </a:extLst>
            </p:cNvPr>
            <p:cNvSpPr/>
            <p:nvPr/>
          </p:nvSpPr>
          <p:spPr>
            <a:xfrm rot="21293400">
              <a:off x="9660668" y="4008113"/>
              <a:ext cx="567118" cy="719328"/>
            </a:xfrm>
            <a:custGeom>
              <a:avLst/>
              <a:gdLst>
                <a:gd name="connsiteX0" fmla="*/ 567119 w 567118"/>
                <a:gd name="connsiteY0" fmla="*/ 359664 h 719328"/>
                <a:gd name="connsiteX1" fmla="*/ 283559 w 567118"/>
                <a:gd name="connsiteY1" fmla="*/ 719328 h 719328"/>
                <a:gd name="connsiteX2" fmla="*/ 0 w 567118"/>
                <a:gd name="connsiteY2" fmla="*/ 359664 h 719328"/>
                <a:gd name="connsiteX3" fmla="*/ 283559 w 567118"/>
                <a:gd name="connsiteY3" fmla="*/ 0 h 719328"/>
                <a:gd name="connsiteX4" fmla="*/ 567119 w 567118"/>
                <a:gd name="connsiteY4" fmla="*/ 359664 h 7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118" h="719328">
                  <a:moveTo>
                    <a:pt x="567119" y="359664"/>
                  </a:moveTo>
                  <a:cubicBezTo>
                    <a:pt x="567119" y="558301"/>
                    <a:pt x="440165" y="719328"/>
                    <a:pt x="283559" y="719328"/>
                  </a:cubicBezTo>
                  <a:cubicBezTo>
                    <a:pt x="126954" y="719328"/>
                    <a:pt x="0" y="558301"/>
                    <a:pt x="0" y="359664"/>
                  </a:cubicBezTo>
                  <a:cubicBezTo>
                    <a:pt x="0" y="161027"/>
                    <a:pt x="126954" y="0"/>
                    <a:pt x="283559" y="0"/>
                  </a:cubicBezTo>
                  <a:cubicBezTo>
                    <a:pt x="440165" y="0"/>
                    <a:pt x="567119" y="161027"/>
                    <a:pt x="567119" y="359664"/>
                  </a:cubicBezTo>
                  <a:close/>
                </a:path>
              </a:pathLst>
            </a:custGeom>
            <a:solidFill>
              <a:schemeClr val="accent2"/>
            </a:solidFill>
            <a:ln w="9525" cap="flat">
              <a:solidFill>
                <a:schemeClr val="tx1">
                  <a:lumMod val="50000"/>
                  <a:lumOff val="50000"/>
                </a:schemeClr>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5EFE5C53-9BF8-FA79-A71E-842031912BF9}"/>
                </a:ext>
              </a:extLst>
            </p:cNvPr>
            <p:cNvSpPr/>
            <p:nvPr/>
          </p:nvSpPr>
          <p:spPr>
            <a:xfrm>
              <a:off x="9968675" y="5007521"/>
              <a:ext cx="129916" cy="182135"/>
            </a:xfrm>
            <a:custGeom>
              <a:avLst/>
              <a:gdLst>
                <a:gd name="connsiteX0" fmla="*/ 0 w 129916"/>
                <a:gd name="connsiteY0" fmla="*/ 143845 h 182135"/>
                <a:gd name="connsiteX1" fmla="*/ 11716 w 129916"/>
                <a:gd name="connsiteY1" fmla="*/ 105173 h 182135"/>
                <a:gd name="connsiteX2" fmla="*/ 6096 w 129916"/>
                <a:gd name="connsiteY2" fmla="*/ 57548 h 182135"/>
                <a:gd name="connsiteX3" fmla="*/ 33909 w 129916"/>
                <a:gd name="connsiteY3" fmla="*/ 24211 h 182135"/>
                <a:gd name="connsiteX4" fmla="*/ 67532 w 129916"/>
                <a:gd name="connsiteY4" fmla="*/ 19544 h 182135"/>
                <a:gd name="connsiteX5" fmla="*/ 80391 w 129916"/>
                <a:gd name="connsiteY5" fmla="*/ 494 h 182135"/>
                <a:gd name="connsiteX6" fmla="*/ 118491 w 129916"/>
                <a:gd name="connsiteY6" fmla="*/ 11447 h 182135"/>
                <a:gd name="connsiteX7" fmla="*/ 129540 w 129916"/>
                <a:gd name="connsiteY7" fmla="*/ 85647 h 182135"/>
                <a:gd name="connsiteX8" fmla="*/ 84010 w 129916"/>
                <a:gd name="connsiteY8" fmla="*/ 142130 h 182135"/>
                <a:gd name="connsiteX9" fmla="*/ 64960 w 129916"/>
                <a:gd name="connsiteY9" fmla="*/ 182135 h 182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916" h="182135">
                  <a:moveTo>
                    <a:pt x="0" y="143845"/>
                  </a:moveTo>
                  <a:cubicBezTo>
                    <a:pt x="4972" y="131301"/>
                    <a:pt x="8887" y="118366"/>
                    <a:pt x="11716" y="105173"/>
                  </a:cubicBezTo>
                  <a:cubicBezTo>
                    <a:pt x="11716" y="98792"/>
                    <a:pt x="1429" y="76598"/>
                    <a:pt x="6096" y="57548"/>
                  </a:cubicBezTo>
                  <a:cubicBezTo>
                    <a:pt x="10763" y="38498"/>
                    <a:pt x="22574" y="24782"/>
                    <a:pt x="33909" y="24211"/>
                  </a:cubicBezTo>
                  <a:cubicBezTo>
                    <a:pt x="45244" y="23639"/>
                    <a:pt x="67532" y="19544"/>
                    <a:pt x="67532" y="19544"/>
                  </a:cubicBezTo>
                  <a:cubicBezTo>
                    <a:pt x="67075" y="11028"/>
                    <a:pt x="72323" y="3256"/>
                    <a:pt x="80391" y="494"/>
                  </a:cubicBezTo>
                  <a:cubicBezTo>
                    <a:pt x="94069" y="-1478"/>
                    <a:pt x="107947" y="2513"/>
                    <a:pt x="118491" y="11447"/>
                  </a:cubicBezTo>
                  <a:cubicBezTo>
                    <a:pt x="127416" y="35108"/>
                    <a:pt x="131188" y="60406"/>
                    <a:pt x="129540" y="85647"/>
                  </a:cubicBezTo>
                  <a:cubicBezTo>
                    <a:pt x="125444" y="105650"/>
                    <a:pt x="98298" y="122509"/>
                    <a:pt x="84010" y="142130"/>
                  </a:cubicBezTo>
                  <a:cubicBezTo>
                    <a:pt x="75333" y="154227"/>
                    <a:pt x="68885" y="167772"/>
                    <a:pt x="64960" y="182135"/>
                  </a:cubicBezTo>
                </a:path>
              </a:pathLst>
            </a:custGeom>
            <a:solidFill>
              <a:srgbClr val="FFFFFF"/>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D87525EF-A4BB-5CCA-E639-19AF8F1630E8}"/>
                </a:ext>
              </a:extLst>
            </p:cNvPr>
            <p:cNvSpPr/>
            <p:nvPr/>
          </p:nvSpPr>
          <p:spPr>
            <a:xfrm>
              <a:off x="9964471" y="5002909"/>
              <a:ext cx="139351" cy="190377"/>
            </a:xfrm>
            <a:custGeom>
              <a:avLst/>
              <a:gdLst>
                <a:gd name="connsiteX0" fmla="*/ 69260 w 139351"/>
                <a:gd name="connsiteY0" fmla="*/ 190367 h 190377"/>
                <a:gd name="connsiteX1" fmla="*/ 68212 w 139351"/>
                <a:gd name="connsiteY1" fmla="*/ 190367 h 190377"/>
                <a:gd name="connsiteX2" fmla="*/ 64973 w 139351"/>
                <a:gd name="connsiteY2" fmla="*/ 185128 h 190377"/>
                <a:gd name="connsiteX3" fmla="*/ 84881 w 139351"/>
                <a:gd name="connsiteY3" fmla="*/ 143504 h 190377"/>
                <a:gd name="connsiteX4" fmla="*/ 104883 w 139351"/>
                <a:gd name="connsiteY4" fmla="*/ 121882 h 190377"/>
                <a:gd name="connsiteX5" fmla="*/ 129648 w 139351"/>
                <a:gd name="connsiteY5" fmla="*/ 88735 h 190377"/>
                <a:gd name="connsiteX6" fmla="*/ 119552 w 139351"/>
                <a:gd name="connsiteY6" fmla="*/ 18155 h 190377"/>
                <a:gd name="connsiteX7" fmla="*/ 85833 w 139351"/>
                <a:gd name="connsiteY7" fmla="*/ 8630 h 190377"/>
                <a:gd name="connsiteX8" fmla="*/ 76308 w 139351"/>
                <a:gd name="connsiteY8" fmla="*/ 23679 h 190377"/>
                <a:gd name="connsiteX9" fmla="*/ 72784 w 139351"/>
                <a:gd name="connsiteY9" fmla="*/ 28251 h 190377"/>
                <a:gd name="connsiteX10" fmla="*/ 38494 w 139351"/>
                <a:gd name="connsiteY10" fmla="*/ 33014 h 190377"/>
                <a:gd name="connsiteX11" fmla="*/ 14681 w 139351"/>
                <a:gd name="connsiteY11" fmla="*/ 62922 h 190377"/>
                <a:gd name="connsiteX12" fmla="*/ 18396 w 139351"/>
                <a:gd name="connsiteY12" fmla="*/ 100451 h 190377"/>
                <a:gd name="connsiteX13" fmla="*/ 20491 w 139351"/>
                <a:gd name="connsiteY13" fmla="*/ 109976 h 190377"/>
                <a:gd name="connsiteX14" fmla="*/ 8490 w 139351"/>
                <a:gd name="connsiteY14" fmla="*/ 150457 h 190377"/>
                <a:gd name="connsiteX15" fmla="*/ 2870 w 139351"/>
                <a:gd name="connsiteY15" fmla="*/ 152934 h 190377"/>
                <a:gd name="connsiteX16" fmla="*/ 213 w 139351"/>
                <a:gd name="connsiteY16" fmla="*/ 147638 h 190377"/>
                <a:gd name="connsiteX17" fmla="*/ 299 w 139351"/>
                <a:gd name="connsiteY17" fmla="*/ 147409 h 190377"/>
                <a:gd name="connsiteX18" fmla="*/ 11729 w 139351"/>
                <a:gd name="connsiteY18" fmla="*/ 110547 h 190377"/>
                <a:gd name="connsiteX19" fmla="*/ 10014 w 139351"/>
                <a:gd name="connsiteY19" fmla="*/ 103213 h 190377"/>
                <a:gd name="connsiteX20" fmla="*/ 6299 w 139351"/>
                <a:gd name="connsiteY20" fmla="*/ 61303 h 190377"/>
                <a:gd name="connsiteX21" fmla="*/ 38018 w 139351"/>
                <a:gd name="connsiteY21" fmla="*/ 24632 h 190377"/>
                <a:gd name="connsiteX22" fmla="*/ 67736 w 139351"/>
                <a:gd name="connsiteY22" fmla="*/ 20631 h 190377"/>
                <a:gd name="connsiteX23" fmla="*/ 83737 w 139351"/>
                <a:gd name="connsiteY23" fmla="*/ 629 h 190377"/>
                <a:gd name="connsiteX24" fmla="*/ 126410 w 139351"/>
                <a:gd name="connsiteY24" fmla="*/ 12916 h 190377"/>
                <a:gd name="connsiteX25" fmla="*/ 138411 w 139351"/>
                <a:gd name="connsiteY25" fmla="*/ 90831 h 190377"/>
                <a:gd name="connsiteX26" fmla="*/ 111170 w 139351"/>
                <a:gd name="connsiteY26" fmla="*/ 128931 h 190377"/>
                <a:gd name="connsiteX27" fmla="*/ 92120 w 139351"/>
                <a:gd name="connsiteY27" fmla="*/ 149505 h 190377"/>
                <a:gd name="connsiteX28" fmla="*/ 73641 w 139351"/>
                <a:gd name="connsiteY28" fmla="*/ 187605 h 190377"/>
                <a:gd name="connsiteX29" fmla="*/ 69260 w 139351"/>
                <a:gd name="connsiteY29" fmla="*/ 190367 h 19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9351" h="190377">
                  <a:moveTo>
                    <a:pt x="69260" y="190367"/>
                  </a:moveTo>
                  <a:lnTo>
                    <a:pt x="68212" y="190367"/>
                  </a:lnTo>
                  <a:cubicBezTo>
                    <a:pt x="65878" y="189805"/>
                    <a:pt x="64440" y="187462"/>
                    <a:pt x="64973" y="185128"/>
                  </a:cubicBezTo>
                  <a:cubicBezTo>
                    <a:pt x="69040" y="170164"/>
                    <a:pt x="75784" y="156058"/>
                    <a:pt x="84881" y="143504"/>
                  </a:cubicBezTo>
                  <a:cubicBezTo>
                    <a:pt x="90910" y="135732"/>
                    <a:pt x="97606" y="128493"/>
                    <a:pt x="104883" y="121882"/>
                  </a:cubicBezTo>
                  <a:cubicBezTo>
                    <a:pt x="116408" y="110643"/>
                    <a:pt x="127362" y="99975"/>
                    <a:pt x="129648" y="88735"/>
                  </a:cubicBezTo>
                  <a:cubicBezTo>
                    <a:pt x="133553" y="69685"/>
                    <a:pt x="122885" y="22632"/>
                    <a:pt x="119552" y="18155"/>
                  </a:cubicBezTo>
                  <a:cubicBezTo>
                    <a:pt x="110036" y="10602"/>
                    <a:pt x="97892" y="7173"/>
                    <a:pt x="85833" y="8630"/>
                  </a:cubicBezTo>
                  <a:cubicBezTo>
                    <a:pt x="79604" y="10897"/>
                    <a:pt x="75689" y="17079"/>
                    <a:pt x="76308" y="23679"/>
                  </a:cubicBezTo>
                  <a:cubicBezTo>
                    <a:pt x="76441" y="25870"/>
                    <a:pt x="74936" y="27823"/>
                    <a:pt x="72784" y="28251"/>
                  </a:cubicBezTo>
                  <a:cubicBezTo>
                    <a:pt x="71831" y="28251"/>
                    <a:pt x="50019" y="32347"/>
                    <a:pt x="38494" y="33014"/>
                  </a:cubicBezTo>
                  <a:cubicBezTo>
                    <a:pt x="30112" y="33014"/>
                    <a:pt x="19444" y="43872"/>
                    <a:pt x="14681" y="62922"/>
                  </a:cubicBezTo>
                  <a:cubicBezTo>
                    <a:pt x="12833" y="75543"/>
                    <a:pt x="14110" y="88430"/>
                    <a:pt x="18396" y="100451"/>
                  </a:cubicBezTo>
                  <a:cubicBezTo>
                    <a:pt x="19368" y="103556"/>
                    <a:pt x="20063" y="106747"/>
                    <a:pt x="20491" y="109976"/>
                  </a:cubicBezTo>
                  <a:cubicBezTo>
                    <a:pt x="17863" y="123835"/>
                    <a:pt x="13843" y="137398"/>
                    <a:pt x="8490" y="150457"/>
                  </a:cubicBezTo>
                  <a:cubicBezTo>
                    <a:pt x="7604" y="152677"/>
                    <a:pt x="5109" y="153781"/>
                    <a:pt x="2870" y="152934"/>
                  </a:cubicBezTo>
                  <a:cubicBezTo>
                    <a:pt x="670" y="152200"/>
                    <a:pt x="-511" y="149829"/>
                    <a:pt x="213" y="147638"/>
                  </a:cubicBezTo>
                  <a:cubicBezTo>
                    <a:pt x="241" y="147562"/>
                    <a:pt x="270" y="147485"/>
                    <a:pt x="299" y="147409"/>
                  </a:cubicBezTo>
                  <a:cubicBezTo>
                    <a:pt x="5194" y="135484"/>
                    <a:pt x="9023" y="123149"/>
                    <a:pt x="11729" y="110547"/>
                  </a:cubicBezTo>
                  <a:cubicBezTo>
                    <a:pt x="11386" y="108052"/>
                    <a:pt x="10805" y="105604"/>
                    <a:pt x="10014" y="103213"/>
                  </a:cubicBezTo>
                  <a:cubicBezTo>
                    <a:pt x="5318" y="89764"/>
                    <a:pt x="4032" y="75362"/>
                    <a:pt x="6299" y="61303"/>
                  </a:cubicBezTo>
                  <a:cubicBezTo>
                    <a:pt x="11157" y="40443"/>
                    <a:pt x="24206" y="25394"/>
                    <a:pt x="38018" y="24632"/>
                  </a:cubicBezTo>
                  <a:cubicBezTo>
                    <a:pt x="46304" y="24632"/>
                    <a:pt x="61068" y="21774"/>
                    <a:pt x="67736" y="20631"/>
                  </a:cubicBezTo>
                  <a:cubicBezTo>
                    <a:pt x="68269" y="11240"/>
                    <a:pt x="74689" y="3210"/>
                    <a:pt x="83737" y="629"/>
                  </a:cubicBezTo>
                  <a:cubicBezTo>
                    <a:pt x="99073" y="-1762"/>
                    <a:pt x="114694" y="2734"/>
                    <a:pt x="126410" y="12916"/>
                  </a:cubicBezTo>
                  <a:cubicBezTo>
                    <a:pt x="131744" y="19203"/>
                    <a:pt x="142602" y="70066"/>
                    <a:pt x="138411" y="90831"/>
                  </a:cubicBezTo>
                  <a:cubicBezTo>
                    <a:pt x="135554" y="104737"/>
                    <a:pt x="123171" y="116834"/>
                    <a:pt x="111170" y="128931"/>
                  </a:cubicBezTo>
                  <a:cubicBezTo>
                    <a:pt x="104292" y="135284"/>
                    <a:pt x="97930" y="142161"/>
                    <a:pt x="92120" y="149505"/>
                  </a:cubicBezTo>
                  <a:cubicBezTo>
                    <a:pt x="83766" y="161020"/>
                    <a:pt x="77508" y="173917"/>
                    <a:pt x="73641" y="187605"/>
                  </a:cubicBezTo>
                  <a:cubicBezTo>
                    <a:pt x="72936" y="189386"/>
                    <a:pt x="71165" y="190500"/>
                    <a:pt x="69260" y="190367"/>
                  </a:cubicBezTo>
                  <a:close/>
                </a:path>
              </a:pathLst>
            </a:custGeom>
            <a:solidFill>
              <a:srgbClr val="231F20"/>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3B25C11A-491A-2BEE-3531-3CBFC333A344}"/>
                </a:ext>
              </a:extLst>
            </p:cNvPr>
            <p:cNvSpPr/>
            <p:nvPr/>
          </p:nvSpPr>
          <p:spPr>
            <a:xfrm>
              <a:off x="10002260" y="5023192"/>
              <a:ext cx="49654" cy="84739"/>
            </a:xfrm>
            <a:custGeom>
              <a:avLst/>
              <a:gdLst>
                <a:gd name="connsiteX0" fmla="*/ 10516 w 49654"/>
                <a:gd name="connsiteY0" fmla="*/ 84739 h 84739"/>
                <a:gd name="connsiteX1" fmla="*/ 7468 w 49654"/>
                <a:gd name="connsiteY1" fmla="*/ 83501 h 84739"/>
                <a:gd name="connsiteX2" fmla="*/ 7468 w 49654"/>
                <a:gd name="connsiteY2" fmla="*/ 77310 h 84739"/>
                <a:gd name="connsiteX3" fmla="*/ 6801 w 49654"/>
                <a:gd name="connsiteY3" fmla="*/ 41620 h 84739"/>
                <a:gd name="connsiteX4" fmla="*/ 2134 w 49654"/>
                <a:gd name="connsiteY4" fmla="*/ 38067 h 84739"/>
                <a:gd name="connsiteX5" fmla="*/ 619 w 49654"/>
                <a:gd name="connsiteY5" fmla="*/ 32056 h 84739"/>
                <a:gd name="connsiteX6" fmla="*/ 3753 w 49654"/>
                <a:gd name="connsiteY6" fmla="*/ 29970 h 84739"/>
                <a:gd name="connsiteX7" fmla="*/ 40900 w 49654"/>
                <a:gd name="connsiteY7" fmla="*/ 19588 h 84739"/>
                <a:gd name="connsiteX8" fmla="*/ 35376 w 49654"/>
                <a:gd name="connsiteY8" fmla="*/ 11206 h 84739"/>
                <a:gd name="connsiteX9" fmla="*/ 28042 w 49654"/>
                <a:gd name="connsiteY9" fmla="*/ 8634 h 84739"/>
                <a:gd name="connsiteX10" fmla="*/ 23394 w 49654"/>
                <a:gd name="connsiteY10" fmla="*/ 4539 h 84739"/>
                <a:gd name="connsiteX11" fmla="*/ 26518 w 49654"/>
                <a:gd name="connsiteY11" fmla="*/ 62 h 84739"/>
                <a:gd name="connsiteX12" fmla="*/ 46711 w 49654"/>
                <a:gd name="connsiteY12" fmla="*/ 11397 h 84739"/>
                <a:gd name="connsiteX13" fmla="*/ 48330 w 49654"/>
                <a:gd name="connsiteY13" fmla="*/ 24351 h 84739"/>
                <a:gd name="connsiteX14" fmla="*/ 14516 w 49654"/>
                <a:gd name="connsiteY14" fmla="*/ 37019 h 84739"/>
                <a:gd name="connsiteX15" fmla="*/ 13278 w 49654"/>
                <a:gd name="connsiteY15" fmla="*/ 83596 h 84739"/>
                <a:gd name="connsiteX16" fmla="*/ 10516 w 49654"/>
                <a:gd name="connsiteY16" fmla="*/ 84739 h 84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654" h="84739">
                  <a:moveTo>
                    <a:pt x="10516" y="84739"/>
                  </a:moveTo>
                  <a:cubicBezTo>
                    <a:pt x="9373" y="84749"/>
                    <a:pt x="8277" y="84301"/>
                    <a:pt x="7468" y="83501"/>
                  </a:cubicBezTo>
                  <a:cubicBezTo>
                    <a:pt x="5763" y="81786"/>
                    <a:pt x="5763" y="79024"/>
                    <a:pt x="7468" y="77310"/>
                  </a:cubicBezTo>
                  <a:cubicBezTo>
                    <a:pt x="17136" y="67270"/>
                    <a:pt x="16840" y="51287"/>
                    <a:pt x="6801" y="41620"/>
                  </a:cubicBezTo>
                  <a:cubicBezTo>
                    <a:pt x="5391" y="40257"/>
                    <a:pt x="3820" y="39067"/>
                    <a:pt x="2134" y="38067"/>
                  </a:cubicBezTo>
                  <a:cubicBezTo>
                    <a:pt x="57" y="36828"/>
                    <a:pt x="-619" y="34133"/>
                    <a:pt x="619" y="32056"/>
                  </a:cubicBezTo>
                  <a:cubicBezTo>
                    <a:pt x="1296" y="30923"/>
                    <a:pt x="2448" y="30161"/>
                    <a:pt x="3753" y="29970"/>
                  </a:cubicBezTo>
                  <a:cubicBezTo>
                    <a:pt x="16678" y="28875"/>
                    <a:pt x="29280" y="25360"/>
                    <a:pt x="40900" y="19588"/>
                  </a:cubicBezTo>
                  <a:cubicBezTo>
                    <a:pt x="39843" y="16350"/>
                    <a:pt x="37938" y="13454"/>
                    <a:pt x="35376" y="11206"/>
                  </a:cubicBezTo>
                  <a:cubicBezTo>
                    <a:pt x="33404" y="9349"/>
                    <a:pt x="30737" y="8406"/>
                    <a:pt x="28042" y="8634"/>
                  </a:cubicBezTo>
                  <a:cubicBezTo>
                    <a:pt x="25622" y="8787"/>
                    <a:pt x="23546" y="6949"/>
                    <a:pt x="23394" y="4539"/>
                  </a:cubicBezTo>
                  <a:cubicBezTo>
                    <a:pt x="23270" y="2500"/>
                    <a:pt x="24565" y="643"/>
                    <a:pt x="26518" y="62"/>
                  </a:cubicBezTo>
                  <a:cubicBezTo>
                    <a:pt x="34919" y="-586"/>
                    <a:pt x="42891" y="3891"/>
                    <a:pt x="46711" y="11397"/>
                  </a:cubicBezTo>
                  <a:cubicBezTo>
                    <a:pt x="48235" y="13968"/>
                    <a:pt x="51473" y="20350"/>
                    <a:pt x="48330" y="24351"/>
                  </a:cubicBezTo>
                  <a:cubicBezTo>
                    <a:pt x="43186" y="30828"/>
                    <a:pt x="25756" y="35019"/>
                    <a:pt x="14516" y="37019"/>
                  </a:cubicBezTo>
                  <a:cubicBezTo>
                    <a:pt x="26575" y="50402"/>
                    <a:pt x="26032" y="70880"/>
                    <a:pt x="13278" y="83596"/>
                  </a:cubicBezTo>
                  <a:cubicBezTo>
                    <a:pt x="12516" y="84282"/>
                    <a:pt x="11544" y="84682"/>
                    <a:pt x="10516" y="84739"/>
                  </a:cubicBezTo>
                  <a:close/>
                </a:path>
              </a:pathLst>
            </a:custGeom>
            <a:solidFill>
              <a:srgbClr val="231F20"/>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3D69BAC-01E1-DB27-5724-0AADDB7E8FEC}"/>
                </a:ext>
              </a:extLst>
            </p:cNvPr>
            <p:cNvSpPr/>
            <p:nvPr/>
          </p:nvSpPr>
          <p:spPr>
            <a:xfrm>
              <a:off x="10026482" y="5048304"/>
              <a:ext cx="59516" cy="68009"/>
            </a:xfrm>
            <a:custGeom>
              <a:avLst/>
              <a:gdLst>
                <a:gd name="connsiteX0" fmla="*/ 31251 w 59516"/>
                <a:gd name="connsiteY0" fmla="*/ 68010 h 68009"/>
                <a:gd name="connsiteX1" fmla="*/ 23441 w 59516"/>
                <a:gd name="connsiteY1" fmla="*/ 65533 h 68009"/>
                <a:gd name="connsiteX2" fmla="*/ 9 w 59516"/>
                <a:gd name="connsiteY2" fmla="*/ 4192 h 68009"/>
                <a:gd name="connsiteX3" fmla="*/ 4581 w 59516"/>
                <a:gd name="connsiteY3" fmla="*/ 1 h 68009"/>
                <a:gd name="connsiteX4" fmla="*/ 8772 w 59516"/>
                <a:gd name="connsiteY4" fmla="*/ 4478 h 68009"/>
                <a:gd name="connsiteX5" fmla="*/ 27822 w 59516"/>
                <a:gd name="connsiteY5" fmla="*/ 58104 h 68009"/>
                <a:gd name="connsiteX6" fmla="*/ 31347 w 59516"/>
                <a:gd name="connsiteY6" fmla="*/ 59247 h 68009"/>
                <a:gd name="connsiteX7" fmla="*/ 34680 w 59516"/>
                <a:gd name="connsiteY7" fmla="*/ 57818 h 68009"/>
                <a:gd name="connsiteX8" fmla="*/ 51730 w 59516"/>
                <a:gd name="connsiteY8" fmla="*/ 44864 h 68009"/>
                <a:gd name="connsiteX9" fmla="*/ 57893 w 59516"/>
                <a:gd name="connsiteY9" fmla="*/ 44216 h 68009"/>
                <a:gd name="connsiteX10" fmla="*/ 58540 w 59516"/>
                <a:gd name="connsiteY10" fmla="*/ 50379 h 68009"/>
                <a:gd name="connsiteX11" fmla="*/ 57731 w 59516"/>
                <a:gd name="connsiteY11" fmla="*/ 51151 h 68009"/>
                <a:gd name="connsiteX12" fmla="*/ 39157 w 59516"/>
                <a:gd name="connsiteY12" fmla="*/ 65248 h 68009"/>
                <a:gd name="connsiteX13" fmla="*/ 32109 w 59516"/>
                <a:gd name="connsiteY13" fmla="*/ 67915 h 6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516" h="68009">
                  <a:moveTo>
                    <a:pt x="31251" y="68010"/>
                  </a:moveTo>
                  <a:cubicBezTo>
                    <a:pt x="28470" y="67895"/>
                    <a:pt x="25774" y="67048"/>
                    <a:pt x="23441" y="65533"/>
                  </a:cubicBezTo>
                  <a:cubicBezTo>
                    <a:pt x="11058" y="58104"/>
                    <a:pt x="-372" y="16099"/>
                    <a:pt x="9" y="4192"/>
                  </a:cubicBezTo>
                  <a:cubicBezTo>
                    <a:pt x="162" y="1792"/>
                    <a:pt x="2181" y="-56"/>
                    <a:pt x="4581" y="1"/>
                  </a:cubicBezTo>
                  <a:cubicBezTo>
                    <a:pt x="6963" y="106"/>
                    <a:pt x="8830" y="2097"/>
                    <a:pt x="8772" y="4478"/>
                  </a:cubicBezTo>
                  <a:cubicBezTo>
                    <a:pt x="8772" y="16099"/>
                    <a:pt x="19917" y="53246"/>
                    <a:pt x="27822" y="58104"/>
                  </a:cubicBezTo>
                  <a:cubicBezTo>
                    <a:pt x="28861" y="58818"/>
                    <a:pt x="30089" y="59218"/>
                    <a:pt x="31347" y="59247"/>
                  </a:cubicBezTo>
                  <a:cubicBezTo>
                    <a:pt x="32537" y="58990"/>
                    <a:pt x="33671" y="58504"/>
                    <a:pt x="34680" y="57818"/>
                  </a:cubicBezTo>
                  <a:cubicBezTo>
                    <a:pt x="40814" y="54132"/>
                    <a:pt x="46529" y="49788"/>
                    <a:pt x="51730" y="44864"/>
                  </a:cubicBezTo>
                  <a:cubicBezTo>
                    <a:pt x="53254" y="42978"/>
                    <a:pt x="56007" y="42692"/>
                    <a:pt x="57893" y="44216"/>
                  </a:cubicBezTo>
                  <a:cubicBezTo>
                    <a:pt x="59769" y="45731"/>
                    <a:pt x="60064" y="48493"/>
                    <a:pt x="58540" y="50379"/>
                  </a:cubicBezTo>
                  <a:cubicBezTo>
                    <a:pt x="58302" y="50665"/>
                    <a:pt x="58036" y="50931"/>
                    <a:pt x="57731" y="51151"/>
                  </a:cubicBezTo>
                  <a:cubicBezTo>
                    <a:pt x="52073" y="56513"/>
                    <a:pt x="45844" y="61238"/>
                    <a:pt x="39157" y="65248"/>
                  </a:cubicBezTo>
                  <a:cubicBezTo>
                    <a:pt x="37042" y="66667"/>
                    <a:pt x="34633" y="67581"/>
                    <a:pt x="32109" y="67915"/>
                  </a:cubicBezTo>
                  <a:close/>
                </a:path>
              </a:pathLst>
            </a:custGeom>
            <a:solidFill>
              <a:srgbClr val="231F20"/>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2EE9C1A6-8FFD-B950-FC8D-120B5330D093}"/>
                </a:ext>
              </a:extLst>
            </p:cNvPr>
            <p:cNvSpPr/>
            <p:nvPr/>
          </p:nvSpPr>
          <p:spPr>
            <a:xfrm>
              <a:off x="9223307" y="5888981"/>
              <a:ext cx="91380" cy="169684"/>
            </a:xfrm>
            <a:custGeom>
              <a:avLst/>
              <a:gdLst>
                <a:gd name="connsiteX0" fmla="*/ 91381 w 91380"/>
                <a:gd name="connsiteY0" fmla="*/ 39815 h 169684"/>
                <a:gd name="connsiteX1" fmla="*/ 81856 w 91380"/>
                <a:gd name="connsiteY1" fmla="*/ 78867 h 169684"/>
                <a:gd name="connsiteX2" fmla="*/ 86999 w 91380"/>
                <a:gd name="connsiteY2" fmla="*/ 128207 h 169684"/>
                <a:gd name="connsiteX3" fmla="*/ 60520 w 91380"/>
                <a:gd name="connsiteY3" fmla="*/ 104680 h 169684"/>
                <a:gd name="connsiteX4" fmla="*/ 57377 w 91380"/>
                <a:gd name="connsiteY4" fmla="*/ 144875 h 169684"/>
                <a:gd name="connsiteX5" fmla="*/ 50518 w 91380"/>
                <a:gd name="connsiteY5" fmla="*/ 166497 h 169684"/>
                <a:gd name="connsiteX6" fmla="*/ 21943 w 91380"/>
                <a:gd name="connsiteY6" fmla="*/ 164021 h 169684"/>
                <a:gd name="connsiteX7" fmla="*/ 4322 w 91380"/>
                <a:gd name="connsiteY7" fmla="*/ 91631 h 169684"/>
                <a:gd name="connsiteX8" fmla="*/ 27468 w 91380"/>
                <a:gd name="connsiteY8" fmla="*/ 0 h 16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380" h="169684">
                  <a:moveTo>
                    <a:pt x="91381" y="39815"/>
                  </a:moveTo>
                  <a:cubicBezTo>
                    <a:pt x="86161" y="52245"/>
                    <a:pt x="82951" y="65427"/>
                    <a:pt x="81856" y="78867"/>
                  </a:cubicBezTo>
                  <a:cubicBezTo>
                    <a:pt x="82713" y="91821"/>
                    <a:pt x="92238" y="113538"/>
                    <a:pt x="86999" y="128207"/>
                  </a:cubicBezTo>
                  <a:cubicBezTo>
                    <a:pt x="84523" y="135446"/>
                    <a:pt x="62329" y="109157"/>
                    <a:pt x="60520" y="104680"/>
                  </a:cubicBezTo>
                  <a:cubicBezTo>
                    <a:pt x="57034" y="117777"/>
                    <a:pt x="55967" y="131397"/>
                    <a:pt x="57377" y="144875"/>
                  </a:cubicBezTo>
                  <a:cubicBezTo>
                    <a:pt x="58453" y="152743"/>
                    <a:pt x="55929" y="160687"/>
                    <a:pt x="50518" y="166497"/>
                  </a:cubicBezTo>
                  <a:cubicBezTo>
                    <a:pt x="42517" y="172784"/>
                    <a:pt x="30802" y="168593"/>
                    <a:pt x="21943" y="164021"/>
                  </a:cubicBezTo>
                  <a:cubicBezTo>
                    <a:pt x="-8727" y="149066"/>
                    <a:pt x="512" y="121158"/>
                    <a:pt x="4322" y="91631"/>
                  </a:cubicBezTo>
                  <a:cubicBezTo>
                    <a:pt x="8275" y="60255"/>
                    <a:pt x="16047" y="29489"/>
                    <a:pt x="27468" y="0"/>
                  </a:cubicBezTo>
                </a:path>
              </a:pathLst>
            </a:custGeom>
            <a:solidFill>
              <a:srgbClr val="FFFFFF"/>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920101E6-4065-EAD3-1963-10C80766F4B3}"/>
                </a:ext>
              </a:extLst>
            </p:cNvPr>
            <p:cNvSpPr/>
            <p:nvPr/>
          </p:nvSpPr>
          <p:spPr>
            <a:xfrm>
              <a:off x="9218716" y="5885097"/>
              <a:ext cx="99889" cy="177906"/>
            </a:xfrm>
            <a:custGeom>
              <a:avLst/>
              <a:gdLst>
                <a:gd name="connsiteX0" fmla="*/ 45299 w 99889"/>
                <a:gd name="connsiteY0" fmla="*/ 177906 h 177906"/>
                <a:gd name="connsiteX1" fmla="*/ 24344 w 99889"/>
                <a:gd name="connsiteY1" fmla="*/ 171905 h 177906"/>
                <a:gd name="connsiteX2" fmla="*/ 2627 w 99889"/>
                <a:gd name="connsiteY2" fmla="*/ 106278 h 177906"/>
                <a:gd name="connsiteX3" fmla="*/ 4342 w 99889"/>
                <a:gd name="connsiteY3" fmla="*/ 94943 h 177906"/>
                <a:gd name="connsiteX4" fmla="*/ 27773 w 99889"/>
                <a:gd name="connsiteY4" fmla="*/ 2265 h 177906"/>
                <a:gd name="connsiteX5" fmla="*/ 33726 w 99889"/>
                <a:gd name="connsiteY5" fmla="*/ 541 h 177906"/>
                <a:gd name="connsiteX6" fmla="*/ 35869 w 99889"/>
                <a:gd name="connsiteY6" fmla="*/ 5408 h 177906"/>
                <a:gd name="connsiteX7" fmla="*/ 12914 w 99889"/>
                <a:gd name="connsiteY7" fmla="*/ 96086 h 177906"/>
                <a:gd name="connsiteX8" fmla="*/ 11295 w 99889"/>
                <a:gd name="connsiteY8" fmla="*/ 107611 h 177906"/>
                <a:gd name="connsiteX9" fmla="*/ 28154 w 99889"/>
                <a:gd name="connsiteY9" fmla="*/ 163999 h 177906"/>
                <a:gd name="connsiteX10" fmla="*/ 52443 w 99889"/>
                <a:gd name="connsiteY10" fmla="*/ 166952 h 177906"/>
                <a:gd name="connsiteX11" fmla="*/ 57586 w 99889"/>
                <a:gd name="connsiteY11" fmla="*/ 148855 h 177906"/>
                <a:gd name="connsiteX12" fmla="*/ 57586 w 99889"/>
                <a:gd name="connsiteY12" fmla="*/ 142378 h 177906"/>
                <a:gd name="connsiteX13" fmla="*/ 61111 w 99889"/>
                <a:gd name="connsiteY13" fmla="*/ 107040 h 177906"/>
                <a:gd name="connsiteX14" fmla="*/ 65111 w 99889"/>
                <a:gd name="connsiteY14" fmla="*/ 104182 h 177906"/>
                <a:gd name="connsiteX15" fmla="*/ 65111 w 99889"/>
                <a:gd name="connsiteY15" fmla="*/ 104182 h 177906"/>
                <a:gd name="connsiteX16" fmla="*/ 69112 w 99889"/>
                <a:gd name="connsiteY16" fmla="*/ 107040 h 177906"/>
                <a:gd name="connsiteX17" fmla="*/ 88162 w 99889"/>
                <a:gd name="connsiteY17" fmla="*/ 128090 h 177906"/>
                <a:gd name="connsiteX18" fmla="*/ 85018 w 99889"/>
                <a:gd name="connsiteY18" fmla="*/ 99515 h 177906"/>
                <a:gd name="connsiteX19" fmla="*/ 81970 w 99889"/>
                <a:gd name="connsiteY19" fmla="*/ 83418 h 177906"/>
                <a:gd name="connsiteX20" fmla="*/ 91495 w 99889"/>
                <a:gd name="connsiteY20" fmla="*/ 42461 h 177906"/>
                <a:gd name="connsiteX21" fmla="*/ 97210 w 99889"/>
                <a:gd name="connsiteY21" fmla="*/ 40079 h 177906"/>
                <a:gd name="connsiteX22" fmla="*/ 99592 w 99889"/>
                <a:gd name="connsiteY22" fmla="*/ 45699 h 177906"/>
                <a:gd name="connsiteX23" fmla="*/ 90067 w 99889"/>
                <a:gd name="connsiteY23" fmla="*/ 82847 h 177906"/>
                <a:gd name="connsiteX24" fmla="*/ 92924 w 99889"/>
                <a:gd name="connsiteY24" fmla="*/ 97515 h 177906"/>
                <a:gd name="connsiteX25" fmla="*/ 95020 w 99889"/>
                <a:gd name="connsiteY25" fmla="*/ 133901 h 177906"/>
                <a:gd name="connsiteX26" fmla="*/ 89305 w 99889"/>
                <a:gd name="connsiteY26" fmla="*/ 138092 h 177906"/>
                <a:gd name="connsiteX27" fmla="*/ 66254 w 99889"/>
                <a:gd name="connsiteY27" fmla="*/ 119042 h 177906"/>
                <a:gd name="connsiteX28" fmla="*/ 65492 w 99889"/>
                <a:gd name="connsiteY28" fmla="*/ 142282 h 177906"/>
                <a:gd name="connsiteX29" fmla="*/ 65492 w 99889"/>
                <a:gd name="connsiteY29" fmla="*/ 148950 h 177906"/>
                <a:gd name="connsiteX30" fmla="*/ 57015 w 99889"/>
                <a:gd name="connsiteY30" fmla="*/ 173906 h 177906"/>
                <a:gd name="connsiteX31" fmla="*/ 45299 w 99889"/>
                <a:gd name="connsiteY31" fmla="*/ 177906 h 17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9889" h="177906">
                  <a:moveTo>
                    <a:pt x="45299" y="177906"/>
                  </a:moveTo>
                  <a:cubicBezTo>
                    <a:pt x="37965" y="177439"/>
                    <a:pt x="30812" y="175392"/>
                    <a:pt x="24344" y="171905"/>
                  </a:cubicBezTo>
                  <a:cubicBezTo>
                    <a:pt x="-5183" y="157427"/>
                    <a:pt x="-1183" y="131424"/>
                    <a:pt x="2627" y="106278"/>
                  </a:cubicBezTo>
                  <a:cubicBezTo>
                    <a:pt x="3199" y="102563"/>
                    <a:pt x="3865" y="98753"/>
                    <a:pt x="4342" y="94943"/>
                  </a:cubicBezTo>
                  <a:cubicBezTo>
                    <a:pt x="8390" y="63216"/>
                    <a:pt x="16257" y="32097"/>
                    <a:pt x="27773" y="2265"/>
                  </a:cubicBezTo>
                  <a:cubicBezTo>
                    <a:pt x="28945" y="150"/>
                    <a:pt x="31602" y="-621"/>
                    <a:pt x="33726" y="541"/>
                  </a:cubicBezTo>
                  <a:cubicBezTo>
                    <a:pt x="35450" y="1494"/>
                    <a:pt x="36336" y="3484"/>
                    <a:pt x="35869" y="5408"/>
                  </a:cubicBezTo>
                  <a:cubicBezTo>
                    <a:pt x="24573" y="34593"/>
                    <a:pt x="16867" y="65044"/>
                    <a:pt x="12914" y="96086"/>
                  </a:cubicBezTo>
                  <a:cubicBezTo>
                    <a:pt x="12914" y="99992"/>
                    <a:pt x="11866" y="103802"/>
                    <a:pt x="11295" y="107611"/>
                  </a:cubicBezTo>
                  <a:cubicBezTo>
                    <a:pt x="7390" y="132662"/>
                    <a:pt x="4342" y="152379"/>
                    <a:pt x="28154" y="163999"/>
                  </a:cubicBezTo>
                  <a:cubicBezTo>
                    <a:pt x="39965" y="169810"/>
                    <a:pt x="47204" y="170667"/>
                    <a:pt x="52443" y="166952"/>
                  </a:cubicBezTo>
                  <a:cubicBezTo>
                    <a:pt x="56634" y="161914"/>
                    <a:pt x="58501" y="155341"/>
                    <a:pt x="57586" y="148855"/>
                  </a:cubicBezTo>
                  <a:lnTo>
                    <a:pt x="57586" y="142378"/>
                  </a:lnTo>
                  <a:cubicBezTo>
                    <a:pt x="56472" y="130481"/>
                    <a:pt x="57672" y="118480"/>
                    <a:pt x="61111" y="107040"/>
                  </a:cubicBezTo>
                  <a:cubicBezTo>
                    <a:pt x="61682" y="105326"/>
                    <a:pt x="63301" y="104173"/>
                    <a:pt x="65111" y="104182"/>
                  </a:cubicBezTo>
                  <a:lnTo>
                    <a:pt x="65111" y="104182"/>
                  </a:lnTo>
                  <a:cubicBezTo>
                    <a:pt x="66921" y="104173"/>
                    <a:pt x="68540" y="105326"/>
                    <a:pt x="69112" y="107040"/>
                  </a:cubicBezTo>
                  <a:cubicBezTo>
                    <a:pt x="74322" y="115013"/>
                    <a:pt x="80751" y="122118"/>
                    <a:pt x="88162" y="128090"/>
                  </a:cubicBezTo>
                  <a:cubicBezTo>
                    <a:pt x="88981" y="118451"/>
                    <a:pt x="87914" y="108745"/>
                    <a:pt x="85018" y="99515"/>
                  </a:cubicBezTo>
                  <a:cubicBezTo>
                    <a:pt x="83551" y="94248"/>
                    <a:pt x="82532" y="88857"/>
                    <a:pt x="81970" y="83418"/>
                  </a:cubicBezTo>
                  <a:cubicBezTo>
                    <a:pt x="82961" y="69350"/>
                    <a:pt x="86171" y="55519"/>
                    <a:pt x="91495" y="42461"/>
                  </a:cubicBezTo>
                  <a:cubicBezTo>
                    <a:pt x="92457" y="40270"/>
                    <a:pt x="94972" y="39212"/>
                    <a:pt x="97210" y="40079"/>
                  </a:cubicBezTo>
                  <a:cubicBezTo>
                    <a:pt x="99392" y="41003"/>
                    <a:pt x="100449" y="43489"/>
                    <a:pt x="99592" y="45699"/>
                  </a:cubicBezTo>
                  <a:cubicBezTo>
                    <a:pt x="94477" y="57500"/>
                    <a:pt x="91267" y="70035"/>
                    <a:pt x="90067" y="82847"/>
                  </a:cubicBezTo>
                  <a:cubicBezTo>
                    <a:pt x="90657" y="87799"/>
                    <a:pt x="91610" y="92705"/>
                    <a:pt x="92924" y="97515"/>
                  </a:cubicBezTo>
                  <a:cubicBezTo>
                    <a:pt x="96906" y="109231"/>
                    <a:pt x="97629" y="121804"/>
                    <a:pt x="95020" y="133901"/>
                  </a:cubicBezTo>
                  <a:cubicBezTo>
                    <a:pt x="94258" y="136415"/>
                    <a:pt x="91934" y="138120"/>
                    <a:pt x="89305" y="138092"/>
                  </a:cubicBezTo>
                  <a:cubicBezTo>
                    <a:pt x="83209" y="138092"/>
                    <a:pt x="72826" y="127424"/>
                    <a:pt x="66254" y="119042"/>
                  </a:cubicBezTo>
                  <a:cubicBezTo>
                    <a:pt x="65321" y="126747"/>
                    <a:pt x="65073" y="134529"/>
                    <a:pt x="65492" y="142282"/>
                  </a:cubicBezTo>
                  <a:lnTo>
                    <a:pt x="65492" y="148950"/>
                  </a:lnTo>
                  <a:cubicBezTo>
                    <a:pt x="66626" y="158123"/>
                    <a:pt x="63501" y="167314"/>
                    <a:pt x="57015" y="173906"/>
                  </a:cubicBezTo>
                  <a:cubicBezTo>
                    <a:pt x="53643" y="176468"/>
                    <a:pt x="49538" y="177868"/>
                    <a:pt x="45299" y="177906"/>
                  </a:cubicBezTo>
                  <a:close/>
                </a:path>
              </a:pathLst>
            </a:custGeom>
            <a:solidFill>
              <a:srgbClr val="231F20"/>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7B96F975-0F17-13D7-404F-D034B1FD0FC9}"/>
                </a:ext>
              </a:extLst>
            </p:cNvPr>
            <p:cNvSpPr/>
            <p:nvPr/>
          </p:nvSpPr>
          <p:spPr>
            <a:xfrm>
              <a:off x="9643234" y="6443622"/>
              <a:ext cx="92937" cy="210048"/>
            </a:xfrm>
            <a:custGeom>
              <a:avLst/>
              <a:gdLst>
                <a:gd name="connsiteX0" fmla="*/ 77886 w 92937"/>
                <a:gd name="connsiteY0" fmla="*/ 0 h 210048"/>
                <a:gd name="connsiteX1" fmla="*/ 92173 w 92937"/>
                <a:gd name="connsiteY1" fmla="*/ 93536 h 210048"/>
                <a:gd name="connsiteX2" fmla="*/ 16735 w 92937"/>
                <a:gd name="connsiteY2" fmla="*/ 207836 h 210048"/>
                <a:gd name="connsiteX3" fmla="*/ 3781 w 92937"/>
                <a:gd name="connsiteY3" fmla="*/ 29813 h 210048"/>
              </a:gdLst>
              <a:ahLst/>
              <a:cxnLst>
                <a:cxn ang="0">
                  <a:pos x="connsiteX0" y="connsiteY0"/>
                </a:cxn>
                <a:cxn ang="0">
                  <a:pos x="connsiteX1" y="connsiteY1"/>
                </a:cxn>
                <a:cxn ang="0">
                  <a:pos x="connsiteX2" y="connsiteY2"/>
                </a:cxn>
                <a:cxn ang="0">
                  <a:pos x="connsiteX3" y="connsiteY3"/>
                </a:cxn>
              </a:cxnLst>
              <a:rect l="l" t="t" r="r" b="b"/>
              <a:pathLst>
                <a:path w="92937" h="210048">
                  <a:moveTo>
                    <a:pt x="77886" y="0"/>
                  </a:moveTo>
                  <a:cubicBezTo>
                    <a:pt x="77886" y="0"/>
                    <a:pt x="96936" y="61055"/>
                    <a:pt x="92173" y="93536"/>
                  </a:cubicBezTo>
                  <a:cubicBezTo>
                    <a:pt x="87411" y="126016"/>
                    <a:pt x="44072" y="226123"/>
                    <a:pt x="16735" y="207836"/>
                  </a:cubicBezTo>
                  <a:cubicBezTo>
                    <a:pt x="-10602" y="189547"/>
                    <a:pt x="3781" y="29813"/>
                    <a:pt x="3781" y="29813"/>
                  </a:cubicBezTo>
                  <a:close/>
                </a:path>
              </a:pathLst>
            </a:custGeom>
            <a:solidFill>
              <a:srgbClr val="FFFFFF"/>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5409D6A0-B65A-BE11-976D-2169677BEE2C}"/>
                </a:ext>
              </a:extLst>
            </p:cNvPr>
            <p:cNvSpPr/>
            <p:nvPr/>
          </p:nvSpPr>
          <p:spPr>
            <a:xfrm>
              <a:off x="9638740" y="6439205"/>
              <a:ext cx="101803" cy="218920"/>
            </a:xfrm>
            <a:custGeom>
              <a:avLst/>
              <a:gdLst>
                <a:gd name="connsiteX0" fmla="*/ 28278 w 101803"/>
                <a:gd name="connsiteY0" fmla="*/ 218920 h 218920"/>
                <a:gd name="connsiteX1" fmla="*/ 18753 w 101803"/>
                <a:gd name="connsiteY1" fmla="*/ 215967 h 218920"/>
                <a:gd name="connsiteX2" fmla="*/ 3799 w 101803"/>
                <a:gd name="connsiteY2" fmla="*/ 33945 h 218920"/>
                <a:gd name="connsiteX3" fmla="*/ 6561 w 101803"/>
                <a:gd name="connsiteY3" fmla="*/ 30230 h 218920"/>
                <a:gd name="connsiteX4" fmla="*/ 80666 w 101803"/>
                <a:gd name="connsiteY4" fmla="*/ 322 h 218920"/>
                <a:gd name="connsiteX5" fmla="*/ 84095 w 101803"/>
                <a:gd name="connsiteY5" fmla="*/ 322 h 218920"/>
                <a:gd name="connsiteX6" fmla="*/ 86380 w 101803"/>
                <a:gd name="connsiteY6" fmla="*/ 2989 h 218920"/>
                <a:gd name="connsiteX7" fmla="*/ 100859 w 101803"/>
                <a:gd name="connsiteY7" fmla="*/ 98239 h 218920"/>
                <a:gd name="connsiteX8" fmla="*/ 36279 w 101803"/>
                <a:gd name="connsiteY8" fmla="*/ 216634 h 218920"/>
                <a:gd name="connsiteX9" fmla="*/ 28278 w 101803"/>
                <a:gd name="connsiteY9" fmla="*/ 218920 h 218920"/>
                <a:gd name="connsiteX10" fmla="*/ 12371 w 101803"/>
                <a:gd name="connsiteY10" fmla="*/ 37278 h 218920"/>
                <a:gd name="connsiteX11" fmla="*/ 23706 w 101803"/>
                <a:gd name="connsiteY11" fmla="*/ 208728 h 218920"/>
                <a:gd name="connsiteX12" fmla="*/ 33231 w 101803"/>
                <a:gd name="connsiteY12" fmla="*/ 208728 h 218920"/>
                <a:gd name="connsiteX13" fmla="*/ 92762 w 101803"/>
                <a:gd name="connsiteY13" fmla="*/ 96905 h 218920"/>
                <a:gd name="connsiteX14" fmla="*/ 79999 w 101803"/>
                <a:gd name="connsiteY14" fmla="*/ 9847 h 21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803" h="218920">
                  <a:moveTo>
                    <a:pt x="28278" y="218920"/>
                  </a:moveTo>
                  <a:cubicBezTo>
                    <a:pt x="24878" y="218939"/>
                    <a:pt x="21544" y="217911"/>
                    <a:pt x="18753" y="215967"/>
                  </a:cubicBezTo>
                  <a:cubicBezTo>
                    <a:pt x="-9822" y="196917"/>
                    <a:pt x="2370" y="50518"/>
                    <a:pt x="3799" y="33945"/>
                  </a:cubicBezTo>
                  <a:cubicBezTo>
                    <a:pt x="3980" y="32297"/>
                    <a:pt x="5037" y="30878"/>
                    <a:pt x="6561" y="30230"/>
                  </a:cubicBezTo>
                  <a:lnTo>
                    <a:pt x="80666" y="322"/>
                  </a:lnTo>
                  <a:cubicBezTo>
                    <a:pt x="81770" y="-107"/>
                    <a:pt x="82990" y="-107"/>
                    <a:pt x="84095" y="322"/>
                  </a:cubicBezTo>
                  <a:cubicBezTo>
                    <a:pt x="85190" y="864"/>
                    <a:pt x="86009" y="1826"/>
                    <a:pt x="86380" y="2989"/>
                  </a:cubicBezTo>
                  <a:cubicBezTo>
                    <a:pt x="87238" y="5465"/>
                    <a:pt x="106192" y="65473"/>
                    <a:pt x="100859" y="98239"/>
                  </a:cubicBezTo>
                  <a:cubicBezTo>
                    <a:pt x="96382" y="126337"/>
                    <a:pt x="64092" y="204442"/>
                    <a:pt x="36279" y="216634"/>
                  </a:cubicBezTo>
                  <a:cubicBezTo>
                    <a:pt x="33803" y="217958"/>
                    <a:pt x="31078" y="218730"/>
                    <a:pt x="28278" y="218920"/>
                  </a:cubicBezTo>
                  <a:close/>
                  <a:moveTo>
                    <a:pt x="12371" y="37278"/>
                  </a:moveTo>
                  <a:cubicBezTo>
                    <a:pt x="7133" y="98429"/>
                    <a:pt x="5609" y="196727"/>
                    <a:pt x="23706" y="208728"/>
                  </a:cubicBezTo>
                  <a:cubicBezTo>
                    <a:pt x="26592" y="210633"/>
                    <a:pt x="30345" y="210633"/>
                    <a:pt x="33231" y="208728"/>
                  </a:cubicBezTo>
                  <a:cubicBezTo>
                    <a:pt x="56377" y="198632"/>
                    <a:pt x="88095" y="125766"/>
                    <a:pt x="92762" y="96905"/>
                  </a:cubicBezTo>
                  <a:cubicBezTo>
                    <a:pt x="96953" y="70807"/>
                    <a:pt x="84285" y="24420"/>
                    <a:pt x="79999" y="9847"/>
                  </a:cubicBezTo>
                  <a:close/>
                </a:path>
              </a:pathLst>
            </a:custGeom>
            <a:solidFill>
              <a:srgbClr val="231F20"/>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07EFC9E5-2063-E2F4-1B68-60EA6B31FD52}"/>
                </a:ext>
              </a:extLst>
            </p:cNvPr>
            <p:cNvSpPr/>
            <p:nvPr/>
          </p:nvSpPr>
          <p:spPr>
            <a:xfrm>
              <a:off x="9784114" y="6497724"/>
              <a:ext cx="98952" cy="168745"/>
            </a:xfrm>
            <a:custGeom>
              <a:avLst/>
              <a:gdLst>
                <a:gd name="connsiteX0" fmla="*/ 2824 w 98952"/>
                <a:gd name="connsiteY0" fmla="*/ 13906 h 168745"/>
                <a:gd name="connsiteX1" fmla="*/ 11492 w 98952"/>
                <a:gd name="connsiteY1" fmla="*/ 130016 h 168745"/>
                <a:gd name="connsiteX2" fmla="*/ 82548 w 98952"/>
                <a:gd name="connsiteY2" fmla="*/ 147352 h 168745"/>
                <a:gd name="connsiteX3" fmla="*/ 87692 w 98952"/>
                <a:gd name="connsiteY3" fmla="*/ 0 h 168745"/>
              </a:gdLst>
              <a:ahLst/>
              <a:cxnLst>
                <a:cxn ang="0">
                  <a:pos x="connsiteX0" y="connsiteY0"/>
                </a:cxn>
                <a:cxn ang="0">
                  <a:pos x="connsiteX1" y="connsiteY1"/>
                </a:cxn>
                <a:cxn ang="0">
                  <a:pos x="connsiteX2" y="connsiteY2"/>
                </a:cxn>
                <a:cxn ang="0">
                  <a:pos x="connsiteX3" y="connsiteY3"/>
                </a:cxn>
              </a:cxnLst>
              <a:rect l="l" t="t" r="r" b="b"/>
              <a:pathLst>
                <a:path w="98952" h="168745">
                  <a:moveTo>
                    <a:pt x="2824" y="13906"/>
                  </a:moveTo>
                  <a:cubicBezTo>
                    <a:pt x="2824" y="13906"/>
                    <a:pt x="-7558" y="86678"/>
                    <a:pt x="11492" y="130016"/>
                  </a:cubicBezTo>
                  <a:cubicBezTo>
                    <a:pt x="30542" y="173355"/>
                    <a:pt x="63498" y="182023"/>
                    <a:pt x="82548" y="147352"/>
                  </a:cubicBezTo>
                  <a:cubicBezTo>
                    <a:pt x="101598" y="112681"/>
                    <a:pt x="105027" y="57245"/>
                    <a:pt x="87692" y="0"/>
                  </a:cubicBezTo>
                </a:path>
              </a:pathLst>
            </a:custGeom>
            <a:solidFill>
              <a:srgbClr val="FFFFFF"/>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23B9E401-5C2F-5C68-BEAC-3D019A780D84}"/>
                </a:ext>
              </a:extLst>
            </p:cNvPr>
            <p:cNvSpPr/>
            <p:nvPr/>
          </p:nvSpPr>
          <p:spPr>
            <a:xfrm>
              <a:off x="9779376" y="6492519"/>
              <a:ext cx="107434" cy="178274"/>
            </a:xfrm>
            <a:custGeom>
              <a:avLst/>
              <a:gdLst>
                <a:gd name="connsiteX0" fmla="*/ 57758 w 107434"/>
                <a:gd name="connsiteY0" fmla="*/ 178275 h 178274"/>
                <a:gd name="connsiteX1" fmla="*/ 56425 w 107434"/>
                <a:gd name="connsiteY1" fmla="*/ 178275 h 178274"/>
                <a:gd name="connsiteX2" fmla="*/ 11848 w 107434"/>
                <a:gd name="connsiteY2" fmla="*/ 136936 h 178274"/>
                <a:gd name="connsiteX3" fmla="*/ 2799 w 107434"/>
                <a:gd name="connsiteY3" fmla="*/ 18445 h 178274"/>
                <a:gd name="connsiteX4" fmla="*/ 7533 w 107434"/>
                <a:gd name="connsiteY4" fmla="*/ 14445 h 178274"/>
                <a:gd name="connsiteX5" fmla="*/ 7562 w 107434"/>
                <a:gd name="connsiteY5" fmla="*/ 14445 h 178274"/>
                <a:gd name="connsiteX6" fmla="*/ 11286 w 107434"/>
                <a:gd name="connsiteY6" fmla="*/ 19227 h 178274"/>
                <a:gd name="connsiteX7" fmla="*/ 11276 w 107434"/>
                <a:gd name="connsiteY7" fmla="*/ 19303 h 178274"/>
                <a:gd name="connsiteX8" fmla="*/ 19563 w 107434"/>
                <a:gd name="connsiteY8" fmla="*/ 133126 h 178274"/>
                <a:gd name="connsiteX9" fmla="*/ 56615 w 107434"/>
                <a:gd name="connsiteY9" fmla="*/ 169226 h 178274"/>
                <a:gd name="connsiteX10" fmla="*/ 82904 w 107434"/>
                <a:gd name="connsiteY10" fmla="*/ 150176 h 178274"/>
                <a:gd name="connsiteX11" fmla="*/ 87762 w 107434"/>
                <a:gd name="connsiteY11" fmla="*/ 6253 h 178274"/>
                <a:gd name="connsiteX12" fmla="*/ 89848 w 107434"/>
                <a:gd name="connsiteY12" fmla="*/ 424 h 178274"/>
                <a:gd name="connsiteX13" fmla="*/ 95687 w 107434"/>
                <a:gd name="connsiteY13" fmla="*/ 2510 h 178274"/>
                <a:gd name="connsiteX14" fmla="*/ 96049 w 107434"/>
                <a:gd name="connsiteY14" fmla="*/ 3682 h 178274"/>
                <a:gd name="connsiteX15" fmla="*/ 90524 w 107434"/>
                <a:gd name="connsiteY15" fmla="*/ 154367 h 178274"/>
                <a:gd name="connsiteX16" fmla="*/ 57758 w 107434"/>
                <a:gd name="connsiteY16" fmla="*/ 178275 h 17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434" h="178274">
                  <a:moveTo>
                    <a:pt x="57758" y="178275"/>
                  </a:moveTo>
                  <a:lnTo>
                    <a:pt x="56425" y="178275"/>
                  </a:lnTo>
                  <a:cubicBezTo>
                    <a:pt x="39280" y="177513"/>
                    <a:pt x="23087" y="162463"/>
                    <a:pt x="11848" y="136936"/>
                  </a:cubicBezTo>
                  <a:cubicBezTo>
                    <a:pt x="-7202" y="93026"/>
                    <a:pt x="2323" y="21493"/>
                    <a:pt x="2799" y="18445"/>
                  </a:cubicBezTo>
                  <a:cubicBezTo>
                    <a:pt x="2999" y="16035"/>
                    <a:pt x="5114" y="14245"/>
                    <a:pt x="7533" y="14445"/>
                  </a:cubicBezTo>
                  <a:cubicBezTo>
                    <a:pt x="7543" y="14445"/>
                    <a:pt x="7552" y="14445"/>
                    <a:pt x="7562" y="14445"/>
                  </a:cubicBezTo>
                  <a:cubicBezTo>
                    <a:pt x="9914" y="14740"/>
                    <a:pt x="11581" y="16874"/>
                    <a:pt x="11286" y="19227"/>
                  </a:cubicBezTo>
                  <a:cubicBezTo>
                    <a:pt x="11286" y="19255"/>
                    <a:pt x="11276" y="19274"/>
                    <a:pt x="11276" y="19303"/>
                  </a:cubicBezTo>
                  <a:cubicBezTo>
                    <a:pt x="11276" y="20065"/>
                    <a:pt x="1751" y="91407"/>
                    <a:pt x="19563" y="133126"/>
                  </a:cubicBezTo>
                  <a:cubicBezTo>
                    <a:pt x="29088" y="155129"/>
                    <a:pt x="43185" y="168559"/>
                    <a:pt x="56615" y="169226"/>
                  </a:cubicBezTo>
                  <a:cubicBezTo>
                    <a:pt x="66140" y="169226"/>
                    <a:pt x="75665" y="162844"/>
                    <a:pt x="82904" y="150176"/>
                  </a:cubicBezTo>
                  <a:cubicBezTo>
                    <a:pt x="101954" y="115124"/>
                    <a:pt x="104050" y="59974"/>
                    <a:pt x="87762" y="6253"/>
                  </a:cubicBezTo>
                  <a:cubicBezTo>
                    <a:pt x="86724" y="4063"/>
                    <a:pt x="87667" y="1453"/>
                    <a:pt x="89848" y="424"/>
                  </a:cubicBezTo>
                  <a:cubicBezTo>
                    <a:pt x="92039" y="-614"/>
                    <a:pt x="94649" y="319"/>
                    <a:pt x="95687" y="2510"/>
                  </a:cubicBezTo>
                  <a:cubicBezTo>
                    <a:pt x="95858" y="2882"/>
                    <a:pt x="95982" y="3272"/>
                    <a:pt x="96049" y="3682"/>
                  </a:cubicBezTo>
                  <a:cubicBezTo>
                    <a:pt x="113003" y="59593"/>
                    <a:pt x="110908" y="117315"/>
                    <a:pt x="90524" y="154367"/>
                  </a:cubicBezTo>
                  <a:cubicBezTo>
                    <a:pt x="84943" y="167845"/>
                    <a:pt x="72294" y="177065"/>
                    <a:pt x="57758" y="178275"/>
                  </a:cubicBezTo>
                  <a:close/>
                </a:path>
              </a:pathLst>
            </a:custGeom>
            <a:solidFill>
              <a:srgbClr val="231F20"/>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B9C4152B-5B01-9AEE-226C-20821BE35A54}"/>
                </a:ext>
              </a:extLst>
            </p:cNvPr>
            <p:cNvSpPr/>
            <p:nvPr/>
          </p:nvSpPr>
          <p:spPr>
            <a:xfrm>
              <a:off x="9003351" y="5092116"/>
              <a:ext cx="725298" cy="635497"/>
            </a:xfrm>
            <a:custGeom>
              <a:avLst/>
              <a:gdLst>
                <a:gd name="connsiteX0" fmla="*/ 191512 w 725298"/>
                <a:gd name="connsiteY0" fmla="*/ 635417 h 635497"/>
                <a:gd name="connsiteX1" fmla="*/ 90262 w 725298"/>
                <a:gd name="connsiteY1" fmla="*/ 616367 h 635497"/>
                <a:gd name="connsiteX2" fmla="*/ 3298 w 725298"/>
                <a:gd name="connsiteY2" fmla="*/ 518260 h 635497"/>
                <a:gd name="connsiteX3" fmla="*/ 84832 w 725298"/>
                <a:gd name="connsiteY3" fmla="*/ 343857 h 635497"/>
                <a:gd name="connsiteX4" fmla="*/ 182178 w 725298"/>
                <a:gd name="connsiteY4" fmla="*/ 286707 h 635497"/>
                <a:gd name="connsiteX5" fmla="*/ 257616 w 725298"/>
                <a:gd name="connsiteY5" fmla="*/ 244892 h 635497"/>
                <a:gd name="connsiteX6" fmla="*/ 367058 w 725298"/>
                <a:gd name="connsiteY6" fmla="*/ 136879 h 635497"/>
                <a:gd name="connsiteX7" fmla="*/ 524887 w 725298"/>
                <a:gd name="connsiteY7" fmla="*/ 5815 h 635497"/>
                <a:gd name="connsiteX8" fmla="*/ 586609 w 725298"/>
                <a:gd name="connsiteY8" fmla="*/ 11339 h 635497"/>
                <a:gd name="connsiteX9" fmla="*/ 638425 w 725298"/>
                <a:gd name="connsiteY9" fmla="*/ 6767 h 635497"/>
                <a:gd name="connsiteX10" fmla="*/ 678906 w 725298"/>
                <a:gd name="connsiteY10" fmla="*/ 45534 h 635497"/>
                <a:gd name="connsiteX11" fmla="*/ 723198 w 725298"/>
                <a:gd name="connsiteY11" fmla="*/ 234891 h 635497"/>
                <a:gd name="connsiteX12" fmla="*/ 718340 w 725298"/>
                <a:gd name="connsiteY12" fmla="*/ 238701 h 635497"/>
                <a:gd name="connsiteX13" fmla="*/ 714530 w 725298"/>
                <a:gd name="connsiteY13" fmla="*/ 233843 h 635497"/>
                <a:gd name="connsiteX14" fmla="*/ 671668 w 725298"/>
                <a:gd name="connsiteY14" fmla="*/ 50392 h 635497"/>
                <a:gd name="connsiteX15" fmla="*/ 634806 w 725298"/>
                <a:gd name="connsiteY15" fmla="*/ 14673 h 635497"/>
                <a:gd name="connsiteX16" fmla="*/ 589372 w 725298"/>
                <a:gd name="connsiteY16" fmla="*/ 20674 h 635497"/>
                <a:gd name="connsiteX17" fmla="*/ 585943 w 725298"/>
                <a:gd name="connsiteY17" fmla="*/ 22007 h 635497"/>
                <a:gd name="connsiteX18" fmla="*/ 582609 w 725298"/>
                <a:gd name="connsiteY18" fmla="*/ 20197 h 635497"/>
                <a:gd name="connsiteX19" fmla="*/ 527840 w 725298"/>
                <a:gd name="connsiteY19" fmla="*/ 14006 h 635497"/>
                <a:gd name="connsiteX20" fmla="*/ 373821 w 725298"/>
                <a:gd name="connsiteY20" fmla="*/ 142403 h 635497"/>
                <a:gd name="connsiteX21" fmla="*/ 262378 w 725298"/>
                <a:gd name="connsiteY21" fmla="*/ 252226 h 635497"/>
                <a:gd name="connsiteX22" fmla="*/ 186178 w 725298"/>
                <a:gd name="connsiteY22" fmla="*/ 294422 h 635497"/>
                <a:gd name="connsiteX23" fmla="*/ 90071 w 725298"/>
                <a:gd name="connsiteY23" fmla="*/ 350620 h 635497"/>
                <a:gd name="connsiteX24" fmla="*/ 11776 w 725298"/>
                <a:gd name="connsiteY24" fmla="*/ 516069 h 635497"/>
                <a:gd name="connsiteX25" fmla="*/ 93881 w 725298"/>
                <a:gd name="connsiteY25" fmla="*/ 608176 h 635497"/>
                <a:gd name="connsiteX26" fmla="*/ 220944 w 725298"/>
                <a:gd name="connsiteY26" fmla="*/ 625702 h 635497"/>
                <a:gd name="connsiteX27" fmla="*/ 225583 w 725298"/>
                <a:gd name="connsiteY27" fmla="*/ 629388 h 635497"/>
                <a:gd name="connsiteX28" fmla="*/ 225612 w 725298"/>
                <a:gd name="connsiteY28" fmla="*/ 629702 h 635497"/>
                <a:gd name="connsiteX29" fmla="*/ 221611 w 725298"/>
                <a:gd name="connsiteY29" fmla="*/ 634369 h 635497"/>
                <a:gd name="connsiteX30" fmla="*/ 191512 w 725298"/>
                <a:gd name="connsiteY30" fmla="*/ 635417 h 63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25298" h="635497">
                  <a:moveTo>
                    <a:pt x="191512" y="635417"/>
                  </a:moveTo>
                  <a:cubicBezTo>
                    <a:pt x="156794" y="636303"/>
                    <a:pt x="122285" y="629816"/>
                    <a:pt x="90262" y="616367"/>
                  </a:cubicBezTo>
                  <a:cubicBezTo>
                    <a:pt x="45684" y="596365"/>
                    <a:pt x="13109" y="559693"/>
                    <a:pt x="3298" y="518260"/>
                  </a:cubicBezTo>
                  <a:cubicBezTo>
                    <a:pt x="-13466" y="447394"/>
                    <a:pt x="36731" y="380052"/>
                    <a:pt x="84832" y="343857"/>
                  </a:cubicBezTo>
                  <a:cubicBezTo>
                    <a:pt x="115550" y="322007"/>
                    <a:pt x="148126" y="302880"/>
                    <a:pt x="182178" y="286707"/>
                  </a:cubicBezTo>
                  <a:cubicBezTo>
                    <a:pt x="207419" y="273753"/>
                    <a:pt x="233613" y="260418"/>
                    <a:pt x="257616" y="244892"/>
                  </a:cubicBezTo>
                  <a:cubicBezTo>
                    <a:pt x="302097" y="216317"/>
                    <a:pt x="335149" y="175836"/>
                    <a:pt x="367058" y="136879"/>
                  </a:cubicBezTo>
                  <a:cubicBezTo>
                    <a:pt x="409730" y="84872"/>
                    <a:pt x="453831" y="31151"/>
                    <a:pt x="524887" y="5815"/>
                  </a:cubicBezTo>
                  <a:cubicBezTo>
                    <a:pt x="535269" y="2195"/>
                    <a:pt x="568702" y="-7711"/>
                    <a:pt x="586609" y="11339"/>
                  </a:cubicBezTo>
                  <a:cubicBezTo>
                    <a:pt x="601621" y="119"/>
                    <a:pt x="621680" y="-1653"/>
                    <a:pt x="638425" y="6767"/>
                  </a:cubicBezTo>
                  <a:cubicBezTo>
                    <a:pt x="655208" y="15740"/>
                    <a:pt x="669210" y="29151"/>
                    <a:pt x="678906" y="45534"/>
                  </a:cubicBezTo>
                  <a:cubicBezTo>
                    <a:pt x="715645" y="101408"/>
                    <a:pt x="731342" y="168521"/>
                    <a:pt x="723198" y="234891"/>
                  </a:cubicBezTo>
                  <a:cubicBezTo>
                    <a:pt x="722902" y="237282"/>
                    <a:pt x="720731" y="238977"/>
                    <a:pt x="718340" y="238701"/>
                  </a:cubicBezTo>
                  <a:cubicBezTo>
                    <a:pt x="715978" y="238358"/>
                    <a:pt x="714301" y="236215"/>
                    <a:pt x="714530" y="233843"/>
                  </a:cubicBezTo>
                  <a:cubicBezTo>
                    <a:pt x="722474" y="169540"/>
                    <a:pt x="707281" y="104513"/>
                    <a:pt x="671668" y="50392"/>
                  </a:cubicBezTo>
                  <a:cubicBezTo>
                    <a:pt x="662828" y="35380"/>
                    <a:pt x="650093" y="23036"/>
                    <a:pt x="634806" y="14673"/>
                  </a:cubicBezTo>
                  <a:cubicBezTo>
                    <a:pt x="619880" y="7053"/>
                    <a:pt x="601802" y="9444"/>
                    <a:pt x="589372" y="20674"/>
                  </a:cubicBezTo>
                  <a:cubicBezTo>
                    <a:pt x="588514" y="21645"/>
                    <a:pt x="587238" y="22150"/>
                    <a:pt x="585943" y="22007"/>
                  </a:cubicBezTo>
                  <a:cubicBezTo>
                    <a:pt x="584618" y="21912"/>
                    <a:pt x="583409" y="21255"/>
                    <a:pt x="582609" y="20197"/>
                  </a:cubicBezTo>
                  <a:cubicBezTo>
                    <a:pt x="569369" y="1147"/>
                    <a:pt x="537365" y="10672"/>
                    <a:pt x="527840" y="14006"/>
                  </a:cubicBezTo>
                  <a:cubicBezTo>
                    <a:pt x="459069" y="38485"/>
                    <a:pt x="417636" y="88968"/>
                    <a:pt x="373821" y="142403"/>
                  </a:cubicBezTo>
                  <a:cubicBezTo>
                    <a:pt x="341436" y="181837"/>
                    <a:pt x="307908" y="222699"/>
                    <a:pt x="262378" y="252226"/>
                  </a:cubicBezTo>
                  <a:cubicBezTo>
                    <a:pt x="237709" y="267581"/>
                    <a:pt x="212277" y="281659"/>
                    <a:pt x="186178" y="294422"/>
                  </a:cubicBezTo>
                  <a:cubicBezTo>
                    <a:pt x="152593" y="310357"/>
                    <a:pt x="120437" y="329160"/>
                    <a:pt x="90071" y="350620"/>
                  </a:cubicBezTo>
                  <a:cubicBezTo>
                    <a:pt x="44065" y="385195"/>
                    <a:pt x="-4036" y="449299"/>
                    <a:pt x="11776" y="516069"/>
                  </a:cubicBezTo>
                  <a:cubicBezTo>
                    <a:pt x="23510" y="557769"/>
                    <a:pt x="53800" y="591745"/>
                    <a:pt x="93881" y="608176"/>
                  </a:cubicBezTo>
                  <a:cubicBezTo>
                    <a:pt x="128743" y="623797"/>
                    <a:pt x="170081" y="629607"/>
                    <a:pt x="220944" y="625702"/>
                  </a:cubicBezTo>
                  <a:cubicBezTo>
                    <a:pt x="223240" y="625435"/>
                    <a:pt x="225326" y="627083"/>
                    <a:pt x="225583" y="629388"/>
                  </a:cubicBezTo>
                  <a:cubicBezTo>
                    <a:pt x="225602" y="629493"/>
                    <a:pt x="225612" y="629597"/>
                    <a:pt x="225612" y="629702"/>
                  </a:cubicBezTo>
                  <a:cubicBezTo>
                    <a:pt x="225774" y="632093"/>
                    <a:pt x="223993" y="634169"/>
                    <a:pt x="221611" y="634369"/>
                  </a:cubicBezTo>
                  <a:cubicBezTo>
                    <a:pt x="211229" y="635036"/>
                    <a:pt x="201133" y="635417"/>
                    <a:pt x="191512" y="635417"/>
                  </a:cubicBezTo>
                  <a:close/>
                </a:path>
              </a:pathLst>
            </a:custGeom>
            <a:solidFill>
              <a:srgbClr val="231F20"/>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6CEE33B3-BB23-C127-A53A-43CC9C1574B7}"/>
                </a:ext>
              </a:extLst>
            </p:cNvPr>
            <p:cNvSpPr/>
            <p:nvPr/>
          </p:nvSpPr>
          <p:spPr>
            <a:xfrm>
              <a:off x="9504997" y="5362821"/>
              <a:ext cx="261080" cy="461962"/>
            </a:xfrm>
            <a:custGeom>
              <a:avLst/>
              <a:gdLst>
                <a:gd name="connsiteX0" fmla="*/ 261080 w 261080"/>
                <a:gd name="connsiteY0" fmla="*/ 441865 h 461962"/>
                <a:gd name="connsiteX1" fmla="*/ 206312 w 261080"/>
                <a:gd name="connsiteY1" fmla="*/ 0 h 461962"/>
                <a:gd name="connsiteX2" fmla="*/ 0 w 261080"/>
                <a:gd name="connsiteY2" fmla="*/ 16478 h 461962"/>
                <a:gd name="connsiteX3" fmla="*/ 23717 w 261080"/>
                <a:gd name="connsiteY3" fmla="*/ 461963 h 461962"/>
                <a:gd name="connsiteX4" fmla="*/ 261080 w 261080"/>
                <a:gd name="connsiteY4" fmla="*/ 441865 h 461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080" h="461962">
                  <a:moveTo>
                    <a:pt x="261080" y="441865"/>
                  </a:moveTo>
                  <a:lnTo>
                    <a:pt x="206312" y="0"/>
                  </a:lnTo>
                  <a:lnTo>
                    <a:pt x="0" y="16478"/>
                  </a:lnTo>
                  <a:lnTo>
                    <a:pt x="23717" y="461963"/>
                  </a:lnTo>
                  <a:lnTo>
                    <a:pt x="261080" y="441865"/>
                  </a:lnTo>
                  <a:close/>
                </a:path>
              </a:pathLst>
            </a:custGeom>
            <a:solidFill>
              <a:srgbClr val="FFFFFF"/>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C240E2A1-9B1D-D0C6-8178-B9855F7BC70D}"/>
                </a:ext>
              </a:extLst>
            </p:cNvPr>
            <p:cNvSpPr/>
            <p:nvPr/>
          </p:nvSpPr>
          <p:spPr>
            <a:xfrm>
              <a:off x="9501177" y="5358506"/>
              <a:ext cx="269038" cy="470563"/>
            </a:xfrm>
            <a:custGeom>
              <a:avLst/>
              <a:gdLst>
                <a:gd name="connsiteX0" fmla="*/ 27537 w 269038"/>
                <a:gd name="connsiteY0" fmla="*/ 470564 h 470563"/>
                <a:gd name="connsiteX1" fmla="*/ 24680 w 269038"/>
                <a:gd name="connsiteY1" fmla="*/ 469516 h 470563"/>
                <a:gd name="connsiteX2" fmla="*/ 23251 w 269038"/>
                <a:gd name="connsiteY2" fmla="*/ 466468 h 470563"/>
                <a:gd name="connsiteX3" fmla="*/ 10 w 269038"/>
                <a:gd name="connsiteY3" fmla="*/ 20984 h 470563"/>
                <a:gd name="connsiteX4" fmla="*/ 3992 w 269038"/>
                <a:gd name="connsiteY4" fmla="*/ 16411 h 470563"/>
                <a:gd name="connsiteX5" fmla="*/ 4011 w 269038"/>
                <a:gd name="connsiteY5" fmla="*/ 16411 h 470563"/>
                <a:gd name="connsiteX6" fmla="*/ 209560 w 269038"/>
                <a:gd name="connsiteY6" fmla="*/ 28 h 470563"/>
                <a:gd name="connsiteX7" fmla="*/ 214218 w 269038"/>
                <a:gd name="connsiteY7" fmla="*/ 3696 h 470563"/>
                <a:gd name="connsiteX8" fmla="*/ 214228 w 269038"/>
                <a:gd name="connsiteY8" fmla="*/ 3839 h 470563"/>
                <a:gd name="connsiteX9" fmla="*/ 268996 w 269038"/>
                <a:gd name="connsiteY9" fmla="*/ 445608 h 470563"/>
                <a:gd name="connsiteX10" fmla="*/ 268139 w 269038"/>
                <a:gd name="connsiteY10" fmla="*/ 448847 h 470563"/>
                <a:gd name="connsiteX11" fmla="*/ 265091 w 269038"/>
                <a:gd name="connsiteY11" fmla="*/ 450466 h 470563"/>
                <a:gd name="connsiteX12" fmla="*/ 27728 w 269038"/>
                <a:gd name="connsiteY12" fmla="*/ 470564 h 470563"/>
                <a:gd name="connsiteX13" fmla="*/ 8487 w 269038"/>
                <a:gd name="connsiteY13" fmla="*/ 24794 h 470563"/>
                <a:gd name="connsiteX14" fmla="*/ 31728 w 269038"/>
                <a:gd name="connsiteY14" fmla="*/ 461515 h 470563"/>
                <a:gd name="connsiteX15" fmla="*/ 260328 w 269038"/>
                <a:gd name="connsiteY15" fmla="*/ 442465 h 470563"/>
                <a:gd name="connsiteX16" fmla="*/ 206608 w 269038"/>
                <a:gd name="connsiteY16" fmla="*/ 9268 h 47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038" h="470563">
                  <a:moveTo>
                    <a:pt x="27537" y="470564"/>
                  </a:moveTo>
                  <a:cubicBezTo>
                    <a:pt x="26490" y="470554"/>
                    <a:pt x="25480" y="470182"/>
                    <a:pt x="24680" y="469516"/>
                  </a:cubicBezTo>
                  <a:cubicBezTo>
                    <a:pt x="23794" y="468744"/>
                    <a:pt x="23280" y="467639"/>
                    <a:pt x="23251" y="466468"/>
                  </a:cubicBezTo>
                  <a:lnTo>
                    <a:pt x="10" y="20984"/>
                  </a:lnTo>
                  <a:cubicBezTo>
                    <a:pt x="-152" y="18621"/>
                    <a:pt x="1629" y="16574"/>
                    <a:pt x="3992" y="16411"/>
                  </a:cubicBezTo>
                  <a:cubicBezTo>
                    <a:pt x="4001" y="16411"/>
                    <a:pt x="4001" y="16411"/>
                    <a:pt x="4011" y="16411"/>
                  </a:cubicBezTo>
                  <a:lnTo>
                    <a:pt x="209560" y="28"/>
                  </a:lnTo>
                  <a:cubicBezTo>
                    <a:pt x="211856" y="-238"/>
                    <a:pt x="213942" y="1400"/>
                    <a:pt x="214218" y="3696"/>
                  </a:cubicBezTo>
                  <a:cubicBezTo>
                    <a:pt x="214218" y="3743"/>
                    <a:pt x="214228" y="3791"/>
                    <a:pt x="214228" y="3839"/>
                  </a:cubicBezTo>
                  <a:lnTo>
                    <a:pt x="268996" y="445608"/>
                  </a:lnTo>
                  <a:cubicBezTo>
                    <a:pt x="269158" y="446760"/>
                    <a:pt x="268853" y="447932"/>
                    <a:pt x="268139" y="448847"/>
                  </a:cubicBezTo>
                  <a:cubicBezTo>
                    <a:pt x="267387" y="449780"/>
                    <a:pt x="266282" y="450371"/>
                    <a:pt x="265091" y="450466"/>
                  </a:cubicBezTo>
                  <a:lnTo>
                    <a:pt x="27728" y="470564"/>
                  </a:lnTo>
                  <a:close/>
                  <a:moveTo>
                    <a:pt x="8487" y="24794"/>
                  </a:moveTo>
                  <a:lnTo>
                    <a:pt x="31728" y="461515"/>
                  </a:lnTo>
                  <a:lnTo>
                    <a:pt x="260328" y="442465"/>
                  </a:lnTo>
                  <a:lnTo>
                    <a:pt x="206608" y="9268"/>
                  </a:lnTo>
                  <a:close/>
                </a:path>
              </a:pathLst>
            </a:custGeom>
            <a:solidFill>
              <a:srgbClr val="231F20"/>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87D95E6-D823-D3B6-F094-FE532CFC4F20}"/>
                </a:ext>
              </a:extLst>
            </p:cNvPr>
            <p:cNvSpPr/>
            <p:nvPr/>
          </p:nvSpPr>
          <p:spPr>
            <a:xfrm>
              <a:off x="9504897" y="5779349"/>
              <a:ext cx="387441" cy="763256"/>
            </a:xfrm>
            <a:custGeom>
              <a:avLst/>
              <a:gdLst>
                <a:gd name="connsiteX0" fmla="*/ 1720 w 387441"/>
                <a:gd name="connsiteY0" fmla="*/ 44196 h 763256"/>
                <a:gd name="connsiteX1" fmla="*/ 4291 w 387441"/>
                <a:gd name="connsiteY1" fmla="*/ 400336 h 763256"/>
                <a:gd name="connsiteX2" fmla="*/ 132974 w 387441"/>
                <a:gd name="connsiteY2" fmla="*/ 743236 h 763256"/>
                <a:gd name="connsiteX3" fmla="*/ 229176 w 387441"/>
                <a:gd name="connsiteY3" fmla="*/ 683419 h 763256"/>
                <a:gd name="connsiteX4" fmla="*/ 181551 w 387441"/>
                <a:gd name="connsiteY4" fmla="*/ 254794 h 763256"/>
                <a:gd name="connsiteX5" fmla="*/ 268229 w 387441"/>
                <a:gd name="connsiteY5" fmla="*/ 735711 h 763256"/>
                <a:gd name="connsiteX6" fmla="*/ 332332 w 387441"/>
                <a:gd name="connsiteY6" fmla="*/ 761714 h 763256"/>
                <a:gd name="connsiteX7" fmla="*/ 387006 w 387441"/>
                <a:gd name="connsiteY7" fmla="*/ 738378 h 763256"/>
                <a:gd name="connsiteX8" fmla="*/ 316806 w 387441"/>
                <a:gd name="connsiteY8" fmla="*/ 0 h 763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41" h="763256">
                  <a:moveTo>
                    <a:pt x="1720" y="44196"/>
                  </a:moveTo>
                  <a:cubicBezTo>
                    <a:pt x="1720" y="44196"/>
                    <a:pt x="-3519" y="298990"/>
                    <a:pt x="4291" y="400336"/>
                  </a:cubicBezTo>
                  <a:cubicBezTo>
                    <a:pt x="12102" y="501682"/>
                    <a:pt x="132974" y="743236"/>
                    <a:pt x="132974" y="743236"/>
                  </a:cubicBezTo>
                  <a:lnTo>
                    <a:pt x="229176" y="683419"/>
                  </a:lnTo>
                  <a:cubicBezTo>
                    <a:pt x="229176" y="683419"/>
                    <a:pt x="175932" y="369094"/>
                    <a:pt x="181551" y="254794"/>
                  </a:cubicBezTo>
                  <a:cubicBezTo>
                    <a:pt x="181551" y="254794"/>
                    <a:pt x="273468" y="607219"/>
                    <a:pt x="268229" y="735711"/>
                  </a:cubicBezTo>
                  <a:cubicBezTo>
                    <a:pt x="281983" y="757019"/>
                    <a:pt x="307624" y="767410"/>
                    <a:pt x="332332" y="761714"/>
                  </a:cubicBezTo>
                  <a:cubicBezTo>
                    <a:pt x="377862" y="753904"/>
                    <a:pt x="387006" y="738378"/>
                    <a:pt x="387006" y="738378"/>
                  </a:cubicBezTo>
                  <a:cubicBezTo>
                    <a:pt x="387006" y="738378"/>
                    <a:pt x="397388" y="215741"/>
                    <a:pt x="316806" y="0"/>
                  </a:cubicBezTo>
                </a:path>
              </a:pathLst>
            </a:custGeom>
            <a:solidFill>
              <a:srgbClr val="231F20"/>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FAB54FAF-C706-964F-26F5-06369C7EC98D}"/>
                </a:ext>
              </a:extLst>
            </p:cNvPr>
            <p:cNvSpPr/>
            <p:nvPr/>
          </p:nvSpPr>
          <p:spPr>
            <a:xfrm>
              <a:off x="9500676" y="5774838"/>
              <a:ext cx="395416" cy="771662"/>
            </a:xfrm>
            <a:custGeom>
              <a:avLst/>
              <a:gdLst>
                <a:gd name="connsiteX0" fmla="*/ 322933 w 395416"/>
                <a:gd name="connsiteY0" fmla="*/ 771655 h 771662"/>
                <a:gd name="connsiteX1" fmla="*/ 268354 w 395416"/>
                <a:gd name="connsiteY1" fmla="*/ 742318 h 771662"/>
                <a:gd name="connsiteX2" fmla="*/ 267783 w 395416"/>
                <a:gd name="connsiteY2" fmla="*/ 740031 h 771662"/>
                <a:gd name="connsiteX3" fmla="*/ 189392 w 395416"/>
                <a:gd name="connsiteY3" fmla="*/ 292357 h 771662"/>
                <a:gd name="connsiteX4" fmla="*/ 237589 w 395416"/>
                <a:gd name="connsiteY4" fmla="*/ 687263 h 771662"/>
                <a:gd name="connsiteX5" fmla="*/ 235588 w 395416"/>
                <a:gd name="connsiteY5" fmla="*/ 691549 h 771662"/>
                <a:gd name="connsiteX6" fmla="*/ 139481 w 395416"/>
                <a:gd name="connsiteY6" fmla="*/ 751366 h 771662"/>
                <a:gd name="connsiteX7" fmla="*/ 136052 w 395416"/>
                <a:gd name="connsiteY7" fmla="*/ 751843 h 771662"/>
                <a:gd name="connsiteX8" fmla="*/ 133480 w 395416"/>
                <a:gd name="connsiteY8" fmla="*/ 749652 h 771662"/>
                <a:gd name="connsiteX9" fmla="*/ 4321 w 395416"/>
                <a:gd name="connsiteY9" fmla="*/ 404942 h 771662"/>
                <a:gd name="connsiteX10" fmla="*/ 1750 w 395416"/>
                <a:gd name="connsiteY10" fmla="*/ 48326 h 771662"/>
                <a:gd name="connsiteX11" fmla="*/ 6036 w 395416"/>
                <a:gd name="connsiteY11" fmla="*/ 44230 h 771662"/>
                <a:gd name="connsiteX12" fmla="*/ 10131 w 395416"/>
                <a:gd name="connsiteY12" fmla="*/ 48517 h 771662"/>
                <a:gd name="connsiteX13" fmla="*/ 10131 w 395416"/>
                <a:gd name="connsiteY13" fmla="*/ 48517 h 771662"/>
                <a:gd name="connsiteX14" fmla="*/ 12703 w 395416"/>
                <a:gd name="connsiteY14" fmla="*/ 404275 h 771662"/>
                <a:gd name="connsiteX15" fmla="*/ 138910 w 395416"/>
                <a:gd name="connsiteY15" fmla="*/ 741746 h 771662"/>
                <a:gd name="connsiteX16" fmla="*/ 228826 w 395416"/>
                <a:gd name="connsiteY16" fmla="*/ 685930 h 771662"/>
                <a:gd name="connsiteX17" fmla="*/ 181201 w 395416"/>
                <a:gd name="connsiteY17" fmla="*/ 258829 h 771662"/>
                <a:gd name="connsiteX18" fmla="*/ 185010 w 395416"/>
                <a:gd name="connsiteY18" fmla="*/ 254828 h 771662"/>
                <a:gd name="connsiteX19" fmla="*/ 189487 w 395416"/>
                <a:gd name="connsiteY19" fmla="*/ 257971 h 771662"/>
                <a:gd name="connsiteX20" fmla="*/ 276355 w 395416"/>
                <a:gd name="connsiteY20" fmla="*/ 738889 h 771662"/>
                <a:gd name="connsiteX21" fmla="*/ 335506 w 395416"/>
                <a:gd name="connsiteY21" fmla="*/ 761844 h 771662"/>
                <a:gd name="connsiteX22" fmla="*/ 386655 w 395416"/>
                <a:gd name="connsiteY22" fmla="*/ 741175 h 771662"/>
                <a:gd name="connsiteX23" fmla="*/ 316646 w 395416"/>
                <a:gd name="connsiteY23" fmla="*/ 5654 h 771662"/>
                <a:gd name="connsiteX24" fmla="*/ 319123 w 395416"/>
                <a:gd name="connsiteY24" fmla="*/ 225 h 771662"/>
                <a:gd name="connsiteX25" fmla="*/ 324552 w 395416"/>
                <a:gd name="connsiteY25" fmla="*/ 2701 h 771662"/>
                <a:gd name="connsiteX26" fmla="*/ 395037 w 395416"/>
                <a:gd name="connsiteY26" fmla="*/ 742603 h 771662"/>
                <a:gd name="connsiteX27" fmla="*/ 394465 w 395416"/>
                <a:gd name="connsiteY27" fmla="*/ 744699 h 771662"/>
                <a:gd name="connsiteX28" fmla="*/ 337315 w 395416"/>
                <a:gd name="connsiteY28" fmla="*/ 770131 h 771662"/>
                <a:gd name="connsiteX29" fmla="*/ 322933 w 395416"/>
                <a:gd name="connsiteY29" fmla="*/ 771655 h 771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5416" h="771662">
                  <a:moveTo>
                    <a:pt x="322933" y="771655"/>
                  </a:moveTo>
                  <a:cubicBezTo>
                    <a:pt x="300882" y="772007"/>
                    <a:pt x="280222" y="760910"/>
                    <a:pt x="268354" y="742318"/>
                  </a:cubicBezTo>
                  <a:cubicBezTo>
                    <a:pt x="267964" y="741622"/>
                    <a:pt x="267773" y="740832"/>
                    <a:pt x="267783" y="740031"/>
                  </a:cubicBezTo>
                  <a:cubicBezTo>
                    <a:pt x="271974" y="636590"/>
                    <a:pt x="211776" y="382654"/>
                    <a:pt x="189392" y="292357"/>
                  </a:cubicBezTo>
                  <a:cubicBezTo>
                    <a:pt x="193012" y="423230"/>
                    <a:pt x="237017" y="684406"/>
                    <a:pt x="237589" y="687263"/>
                  </a:cubicBezTo>
                  <a:cubicBezTo>
                    <a:pt x="237865" y="688968"/>
                    <a:pt x="237074" y="690673"/>
                    <a:pt x="235588" y="691549"/>
                  </a:cubicBezTo>
                  <a:lnTo>
                    <a:pt x="139481" y="751366"/>
                  </a:lnTo>
                  <a:cubicBezTo>
                    <a:pt x="138443" y="751947"/>
                    <a:pt x="137214" y="752119"/>
                    <a:pt x="136052" y="751843"/>
                  </a:cubicBezTo>
                  <a:cubicBezTo>
                    <a:pt x="134928" y="751509"/>
                    <a:pt x="133995" y="750709"/>
                    <a:pt x="133480" y="749652"/>
                  </a:cubicBezTo>
                  <a:cubicBezTo>
                    <a:pt x="128527" y="740127"/>
                    <a:pt x="12132" y="506002"/>
                    <a:pt x="4321" y="404942"/>
                  </a:cubicBezTo>
                  <a:cubicBezTo>
                    <a:pt x="-3489" y="303882"/>
                    <a:pt x="1654" y="50898"/>
                    <a:pt x="1750" y="48326"/>
                  </a:cubicBezTo>
                  <a:cubicBezTo>
                    <a:pt x="1902" y="46059"/>
                    <a:pt x="3759" y="44278"/>
                    <a:pt x="6036" y="44230"/>
                  </a:cubicBezTo>
                  <a:cubicBezTo>
                    <a:pt x="8350" y="44278"/>
                    <a:pt x="10179" y="46202"/>
                    <a:pt x="10131" y="48517"/>
                  </a:cubicBezTo>
                  <a:cubicBezTo>
                    <a:pt x="10131" y="48517"/>
                    <a:pt x="10131" y="48517"/>
                    <a:pt x="10131" y="48517"/>
                  </a:cubicBezTo>
                  <a:cubicBezTo>
                    <a:pt x="10131" y="50993"/>
                    <a:pt x="4988" y="304263"/>
                    <a:pt x="12703" y="404275"/>
                  </a:cubicBezTo>
                  <a:cubicBezTo>
                    <a:pt x="19847" y="496477"/>
                    <a:pt x="123003" y="709075"/>
                    <a:pt x="138910" y="741746"/>
                  </a:cubicBezTo>
                  <a:lnTo>
                    <a:pt x="228826" y="685930"/>
                  </a:lnTo>
                  <a:cubicBezTo>
                    <a:pt x="223587" y="654402"/>
                    <a:pt x="176248" y="366556"/>
                    <a:pt x="181201" y="258829"/>
                  </a:cubicBezTo>
                  <a:cubicBezTo>
                    <a:pt x="181286" y="256724"/>
                    <a:pt x="182915" y="255019"/>
                    <a:pt x="185010" y="254828"/>
                  </a:cubicBezTo>
                  <a:cubicBezTo>
                    <a:pt x="187087" y="254580"/>
                    <a:pt x="189021" y="255933"/>
                    <a:pt x="189487" y="257971"/>
                  </a:cubicBezTo>
                  <a:cubicBezTo>
                    <a:pt x="190344" y="261496"/>
                    <a:pt x="280832" y="610396"/>
                    <a:pt x="276355" y="738889"/>
                  </a:cubicBezTo>
                  <a:cubicBezTo>
                    <a:pt x="289433" y="758024"/>
                    <a:pt x="312941" y="767149"/>
                    <a:pt x="335506" y="761844"/>
                  </a:cubicBezTo>
                  <a:cubicBezTo>
                    <a:pt x="372081" y="755557"/>
                    <a:pt x="384083" y="744127"/>
                    <a:pt x="386655" y="741175"/>
                  </a:cubicBezTo>
                  <a:cubicBezTo>
                    <a:pt x="387131" y="711456"/>
                    <a:pt x="394084" y="212918"/>
                    <a:pt x="316646" y="5654"/>
                  </a:cubicBezTo>
                  <a:cubicBezTo>
                    <a:pt x="315865" y="3473"/>
                    <a:pt x="316970" y="1072"/>
                    <a:pt x="319123" y="225"/>
                  </a:cubicBezTo>
                  <a:cubicBezTo>
                    <a:pt x="321304" y="-499"/>
                    <a:pt x="323666" y="577"/>
                    <a:pt x="324552" y="2701"/>
                  </a:cubicBezTo>
                  <a:cubicBezTo>
                    <a:pt x="404467" y="216823"/>
                    <a:pt x="395132" y="737460"/>
                    <a:pt x="395037" y="742603"/>
                  </a:cubicBezTo>
                  <a:cubicBezTo>
                    <a:pt x="394999" y="743337"/>
                    <a:pt x="394799" y="744051"/>
                    <a:pt x="394465" y="744699"/>
                  </a:cubicBezTo>
                  <a:cubicBezTo>
                    <a:pt x="393418" y="746413"/>
                    <a:pt x="383035" y="762225"/>
                    <a:pt x="337315" y="770131"/>
                  </a:cubicBezTo>
                  <a:cubicBezTo>
                    <a:pt x="332572" y="771017"/>
                    <a:pt x="327762" y="771521"/>
                    <a:pt x="322933" y="771655"/>
                  </a:cubicBezTo>
                  <a:close/>
                </a:path>
              </a:pathLst>
            </a:custGeom>
            <a:solidFill>
              <a:srgbClr val="231F20"/>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4751223F-2266-D825-9563-57B3DAC5AC9D}"/>
                </a:ext>
              </a:extLst>
            </p:cNvPr>
            <p:cNvSpPr/>
            <p:nvPr/>
          </p:nvSpPr>
          <p:spPr>
            <a:xfrm>
              <a:off x="9390031" y="5333484"/>
              <a:ext cx="476439" cy="520445"/>
            </a:xfrm>
            <a:custGeom>
              <a:avLst/>
              <a:gdLst>
                <a:gd name="connsiteX0" fmla="*/ 67532 w 476439"/>
                <a:gd name="connsiteY0" fmla="*/ 258509 h 520445"/>
                <a:gd name="connsiteX1" fmla="*/ 52006 w 476439"/>
                <a:gd name="connsiteY1" fmla="*/ 505396 h 520445"/>
                <a:gd name="connsiteX2" fmla="*/ 193071 w 476439"/>
                <a:gd name="connsiteY2" fmla="*/ 520446 h 520445"/>
                <a:gd name="connsiteX3" fmla="*/ 188499 w 476439"/>
                <a:gd name="connsiteY3" fmla="*/ 74104 h 520445"/>
                <a:gd name="connsiteX4" fmla="*/ 282130 w 476439"/>
                <a:gd name="connsiteY4" fmla="*/ 84487 h 520445"/>
                <a:gd name="connsiteX5" fmla="*/ 344995 w 476439"/>
                <a:gd name="connsiteY5" fmla="*/ 493109 h 520445"/>
                <a:gd name="connsiteX6" fmla="*/ 476440 w 476439"/>
                <a:gd name="connsiteY6" fmla="*/ 467487 h 520445"/>
                <a:gd name="connsiteX7" fmla="*/ 413289 w 476439"/>
                <a:gd name="connsiteY7" fmla="*/ 240030 h 520445"/>
                <a:gd name="connsiteX8" fmla="*/ 358330 w 476439"/>
                <a:gd name="connsiteY8" fmla="*/ 0 h 520445"/>
                <a:gd name="connsiteX9" fmla="*/ 14858 w 476439"/>
                <a:gd name="connsiteY9" fmla="*/ 95250 h 520445"/>
                <a:gd name="connsiteX10" fmla="*/ 67532 w 476439"/>
                <a:gd name="connsiteY10" fmla="*/ 258509 h 520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439" h="520445">
                  <a:moveTo>
                    <a:pt x="67532" y="258509"/>
                  </a:moveTo>
                  <a:lnTo>
                    <a:pt x="52006" y="505396"/>
                  </a:lnTo>
                  <a:lnTo>
                    <a:pt x="193071" y="520446"/>
                  </a:lnTo>
                  <a:lnTo>
                    <a:pt x="188499" y="74104"/>
                  </a:lnTo>
                  <a:lnTo>
                    <a:pt x="282130" y="84487"/>
                  </a:lnTo>
                  <a:cubicBezTo>
                    <a:pt x="282130" y="88963"/>
                    <a:pt x="332993" y="395478"/>
                    <a:pt x="344995" y="493109"/>
                  </a:cubicBezTo>
                  <a:lnTo>
                    <a:pt x="476440" y="467487"/>
                  </a:lnTo>
                  <a:lnTo>
                    <a:pt x="413289" y="240030"/>
                  </a:lnTo>
                  <a:cubicBezTo>
                    <a:pt x="413289" y="240030"/>
                    <a:pt x="355377" y="0"/>
                    <a:pt x="358330" y="0"/>
                  </a:cubicBezTo>
                  <a:cubicBezTo>
                    <a:pt x="355377" y="0"/>
                    <a:pt x="67817" y="24384"/>
                    <a:pt x="14858" y="95250"/>
                  </a:cubicBezTo>
                  <a:cubicBezTo>
                    <a:pt x="-38101" y="166116"/>
                    <a:pt x="67532" y="258509"/>
                    <a:pt x="67532" y="258509"/>
                  </a:cubicBezTo>
                  <a:close/>
                </a:path>
              </a:pathLst>
            </a:custGeom>
            <a:solidFill>
              <a:schemeClr val="accent1"/>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08CF17CB-BEC7-218D-0297-59AFF55A5E62}"/>
                </a:ext>
              </a:extLst>
            </p:cNvPr>
            <p:cNvSpPr/>
            <p:nvPr/>
          </p:nvSpPr>
          <p:spPr>
            <a:xfrm>
              <a:off x="9515380" y="5174321"/>
              <a:ext cx="180155" cy="273135"/>
            </a:xfrm>
            <a:custGeom>
              <a:avLst/>
              <a:gdLst>
                <a:gd name="connsiteX0" fmla="*/ 147066 w 180155"/>
                <a:gd name="connsiteY0" fmla="*/ 158306 h 273135"/>
                <a:gd name="connsiteX1" fmla="*/ 168878 w 180155"/>
                <a:gd name="connsiteY1" fmla="*/ 229076 h 273135"/>
                <a:gd name="connsiteX2" fmla="*/ 127635 w 180155"/>
                <a:gd name="connsiteY2" fmla="*/ 273082 h 273135"/>
                <a:gd name="connsiteX3" fmla="*/ 53816 w 180155"/>
                <a:gd name="connsiteY3" fmla="*/ 240983 h 273135"/>
                <a:gd name="connsiteX4" fmla="*/ 0 w 180155"/>
                <a:gd name="connsiteY4" fmla="*/ 54102 h 273135"/>
                <a:gd name="connsiteX5" fmla="*/ 38100 w 180155"/>
                <a:gd name="connsiteY5" fmla="*/ 51245 h 273135"/>
                <a:gd name="connsiteX6" fmla="*/ 37052 w 180155"/>
                <a:gd name="connsiteY6" fmla="*/ 13145 h 273135"/>
                <a:gd name="connsiteX7" fmla="*/ 60769 w 180155"/>
                <a:gd name="connsiteY7" fmla="*/ 42482 h 273135"/>
                <a:gd name="connsiteX8" fmla="*/ 90392 w 180155"/>
                <a:gd name="connsiteY8" fmla="*/ 34195 h 273135"/>
                <a:gd name="connsiteX9" fmla="*/ 85058 w 180155"/>
                <a:gd name="connsiteY9" fmla="*/ 0 h 273135"/>
                <a:gd name="connsiteX10" fmla="*/ 106775 w 180155"/>
                <a:gd name="connsiteY10" fmla="*/ 27718 h 273135"/>
                <a:gd name="connsiteX11" fmla="*/ 151638 w 180155"/>
                <a:gd name="connsiteY11" fmla="*/ 15716 h 273135"/>
                <a:gd name="connsiteX12" fmla="*/ 177355 w 180155"/>
                <a:gd name="connsiteY12" fmla="*/ 120491 h 273135"/>
                <a:gd name="connsiteX13" fmla="*/ 147066 w 180155"/>
                <a:gd name="connsiteY13" fmla="*/ 158306 h 273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155" h="273135">
                  <a:moveTo>
                    <a:pt x="147066" y="158306"/>
                  </a:moveTo>
                  <a:cubicBezTo>
                    <a:pt x="147066" y="158306"/>
                    <a:pt x="168878" y="229076"/>
                    <a:pt x="168878" y="229076"/>
                  </a:cubicBezTo>
                  <a:cubicBezTo>
                    <a:pt x="168878" y="229076"/>
                    <a:pt x="174688" y="270986"/>
                    <a:pt x="127635" y="273082"/>
                  </a:cubicBezTo>
                  <a:cubicBezTo>
                    <a:pt x="99450" y="274034"/>
                    <a:pt x="72342" y="262242"/>
                    <a:pt x="53816" y="240983"/>
                  </a:cubicBezTo>
                  <a:cubicBezTo>
                    <a:pt x="53816" y="240983"/>
                    <a:pt x="3429" y="66866"/>
                    <a:pt x="0" y="54102"/>
                  </a:cubicBezTo>
                  <a:cubicBezTo>
                    <a:pt x="8287" y="55245"/>
                    <a:pt x="31337" y="56674"/>
                    <a:pt x="38100" y="51245"/>
                  </a:cubicBezTo>
                  <a:cubicBezTo>
                    <a:pt x="44863" y="45815"/>
                    <a:pt x="38576" y="21431"/>
                    <a:pt x="37052" y="13145"/>
                  </a:cubicBezTo>
                  <a:cubicBezTo>
                    <a:pt x="46777" y="21298"/>
                    <a:pt x="54835" y="31261"/>
                    <a:pt x="60769" y="42482"/>
                  </a:cubicBezTo>
                  <a:lnTo>
                    <a:pt x="90392" y="34195"/>
                  </a:lnTo>
                  <a:cubicBezTo>
                    <a:pt x="90954" y="22555"/>
                    <a:pt x="89144" y="10916"/>
                    <a:pt x="85058" y="0"/>
                  </a:cubicBezTo>
                  <a:cubicBezTo>
                    <a:pt x="94307" y="7468"/>
                    <a:pt x="101737" y="16945"/>
                    <a:pt x="106775" y="27718"/>
                  </a:cubicBezTo>
                  <a:cubicBezTo>
                    <a:pt x="115062" y="25146"/>
                    <a:pt x="144875" y="10573"/>
                    <a:pt x="151638" y="15716"/>
                  </a:cubicBezTo>
                  <a:cubicBezTo>
                    <a:pt x="162211" y="23241"/>
                    <a:pt x="188785" y="90202"/>
                    <a:pt x="177355" y="120491"/>
                  </a:cubicBezTo>
                  <a:cubicBezTo>
                    <a:pt x="165925" y="150781"/>
                    <a:pt x="147066" y="158306"/>
                    <a:pt x="147066" y="158306"/>
                  </a:cubicBezTo>
                  <a:close/>
                </a:path>
              </a:pathLst>
            </a:custGeom>
            <a:solidFill>
              <a:srgbClr val="FFFFFF"/>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8C55B532-D304-6E9B-41BD-BBBE4204E33E}"/>
                </a:ext>
              </a:extLst>
            </p:cNvPr>
            <p:cNvSpPr/>
            <p:nvPr/>
          </p:nvSpPr>
          <p:spPr>
            <a:xfrm>
              <a:off x="9511038" y="5169713"/>
              <a:ext cx="188781" cy="282071"/>
            </a:xfrm>
            <a:custGeom>
              <a:avLst/>
              <a:gdLst>
                <a:gd name="connsiteX0" fmla="*/ 127881 w 188781"/>
                <a:gd name="connsiteY0" fmla="*/ 282071 h 282071"/>
                <a:gd name="connsiteX1" fmla="*/ 54729 w 188781"/>
                <a:gd name="connsiteY1" fmla="*/ 248257 h 282071"/>
                <a:gd name="connsiteX2" fmla="*/ 53967 w 188781"/>
                <a:gd name="connsiteY2" fmla="*/ 246733 h 282071"/>
                <a:gd name="connsiteX3" fmla="*/ 150 w 188781"/>
                <a:gd name="connsiteY3" fmla="*/ 59853 h 282071"/>
                <a:gd name="connsiteX4" fmla="*/ 1103 w 188781"/>
                <a:gd name="connsiteY4" fmla="*/ 55852 h 282071"/>
                <a:gd name="connsiteX5" fmla="*/ 4913 w 188781"/>
                <a:gd name="connsiteY5" fmla="*/ 54424 h 282071"/>
                <a:gd name="connsiteX6" fmla="*/ 39584 w 188781"/>
                <a:gd name="connsiteY6" fmla="*/ 52518 h 282071"/>
                <a:gd name="connsiteX7" fmla="*/ 37679 w 188781"/>
                <a:gd name="connsiteY7" fmla="*/ 22229 h 282071"/>
                <a:gd name="connsiteX8" fmla="*/ 37012 w 188781"/>
                <a:gd name="connsiteY8" fmla="*/ 18800 h 282071"/>
                <a:gd name="connsiteX9" fmla="*/ 39108 w 188781"/>
                <a:gd name="connsiteY9" fmla="*/ 14228 h 282071"/>
                <a:gd name="connsiteX10" fmla="*/ 44061 w 188781"/>
                <a:gd name="connsiteY10" fmla="*/ 14228 h 282071"/>
                <a:gd name="connsiteX11" fmla="*/ 67111 w 188781"/>
                <a:gd name="connsiteY11" fmla="*/ 41850 h 282071"/>
                <a:gd name="connsiteX12" fmla="*/ 90447 w 188781"/>
                <a:gd name="connsiteY12" fmla="*/ 35278 h 282071"/>
                <a:gd name="connsiteX13" fmla="*/ 85209 w 188781"/>
                <a:gd name="connsiteY13" fmla="*/ 5941 h 282071"/>
                <a:gd name="connsiteX14" fmla="*/ 86733 w 188781"/>
                <a:gd name="connsiteY14" fmla="*/ 893 h 282071"/>
                <a:gd name="connsiteX15" fmla="*/ 91971 w 188781"/>
                <a:gd name="connsiteY15" fmla="*/ 893 h 282071"/>
                <a:gd name="connsiteX16" fmla="*/ 113307 w 188781"/>
                <a:gd name="connsiteY16" fmla="*/ 26706 h 282071"/>
                <a:gd name="connsiteX17" fmla="*/ 118737 w 188781"/>
                <a:gd name="connsiteY17" fmla="*/ 24515 h 282071"/>
                <a:gd name="connsiteX18" fmla="*/ 158456 w 188781"/>
                <a:gd name="connsiteY18" fmla="*/ 16609 h 282071"/>
                <a:gd name="connsiteX19" fmla="*/ 185793 w 188781"/>
                <a:gd name="connsiteY19" fmla="*/ 126242 h 282071"/>
                <a:gd name="connsiteX20" fmla="*/ 156646 w 188781"/>
                <a:gd name="connsiteY20" fmla="*/ 164342 h 282071"/>
                <a:gd name="connsiteX21" fmla="*/ 177411 w 188781"/>
                <a:gd name="connsiteY21" fmla="*/ 231684 h 282071"/>
                <a:gd name="connsiteX22" fmla="*/ 167886 w 188781"/>
                <a:gd name="connsiteY22" fmla="*/ 265974 h 282071"/>
                <a:gd name="connsiteX23" fmla="*/ 131881 w 188781"/>
                <a:gd name="connsiteY23" fmla="*/ 281214 h 282071"/>
                <a:gd name="connsiteX24" fmla="*/ 62063 w 188781"/>
                <a:gd name="connsiteY24" fmla="*/ 243495 h 282071"/>
                <a:gd name="connsiteX25" fmla="*/ 131786 w 188781"/>
                <a:gd name="connsiteY25" fmla="*/ 273308 h 282071"/>
                <a:gd name="connsiteX26" fmla="*/ 161599 w 188781"/>
                <a:gd name="connsiteY26" fmla="*/ 260926 h 282071"/>
                <a:gd name="connsiteX27" fmla="*/ 169029 w 188781"/>
                <a:gd name="connsiteY27" fmla="*/ 233970 h 282071"/>
                <a:gd name="connsiteX28" fmla="*/ 147312 w 188781"/>
                <a:gd name="connsiteY28" fmla="*/ 163961 h 282071"/>
                <a:gd name="connsiteX29" fmla="*/ 149788 w 188781"/>
                <a:gd name="connsiteY29" fmla="*/ 158627 h 282071"/>
                <a:gd name="connsiteX30" fmla="*/ 177696 w 188781"/>
                <a:gd name="connsiteY30" fmla="*/ 123384 h 282071"/>
                <a:gd name="connsiteX31" fmla="*/ 153503 w 188781"/>
                <a:gd name="connsiteY31" fmla="*/ 23943 h 282071"/>
                <a:gd name="connsiteX32" fmla="*/ 122166 w 188781"/>
                <a:gd name="connsiteY32" fmla="*/ 32802 h 282071"/>
                <a:gd name="connsiteX33" fmla="*/ 112641 w 188781"/>
                <a:gd name="connsiteY33" fmla="*/ 36517 h 282071"/>
                <a:gd name="connsiteX34" fmla="*/ 107402 w 188781"/>
                <a:gd name="connsiteY34" fmla="*/ 34230 h 282071"/>
                <a:gd name="connsiteX35" fmla="*/ 97877 w 188781"/>
                <a:gd name="connsiteY35" fmla="*/ 19086 h 282071"/>
                <a:gd name="connsiteX36" fmla="*/ 99115 w 188781"/>
                <a:gd name="connsiteY36" fmla="*/ 38993 h 282071"/>
                <a:gd name="connsiteX37" fmla="*/ 95972 w 188781"/>
                <a:gd name="connsiteY37" fmla="*/ 42898 h 282071"/>
                <a:gd name="connsiteX38" fmla="*/ 66349 w 188781"/>
                <a:gd name="connsiteY38" fmla="*/ 51375 h 282071"/>
                <a:gd name="connsiteX39" fmla="*/ 61301 w 188781"/>
                <a:gd name="connsiteY39" fmla="*/ 49280 h 282071"/>
                <a:gd name="connsiteX40" fmla="*/ 48347 w 188781"/>
                <a:gd name="connsiteY40" fmla="*/ 30230 h 282071"/>
                <a:gd name="connsiteX41" fmla="*/ 45299 w 188781"/>
                <a:gd name="connsiteY41" fmla="*/ 58805 h 282071"/>
                <a:gd name="connsiteX42" fmla="*/ 10437 w 188781"/>
                <a:gd name="connsiteY42" fmla="*/ 63282 h 282071"/>
                <a:gd name="connsiteX43" fmla="*/ 62063 w 188781"/>
                <a:gd name="connsiteY43" fmla="*/ 243495 h 28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88781" h="282071">
                  <a:moveTo>
                    <a:pt x="127881" y="282071"/>
                  </a:moveTo>
                  <a:cubicBezTo>
                    <a:pt x="99763" y="281871"/>
                    <a:pt x="73102" y="269546"/>
                    <a:pt x="54729" y="248257"/>
                  </a:cubicBezTo>
                  <a:cubicBezTo>
                    <a:pt x="54414" y="247781"/>
                    <a:pt x="54167" y="247267"/>
                    <a:pt x="53967" y="246733"/>
                  </a:cubicBezTo>
                  <a:cubicBezTo>
                    <a:pt x="51966" y="239685"/>
                    <a:pt x="3579" y="72426"/>
                    <a:pt x="150" y="59853"/>
                  </a:cubicBezTo>
                  <a:cubicBezTo>
                    <a:pt x="-231" y="58443"/>
                    <a:pt x="122" y="56938"/>
                    <a:pt x="1103" y="55852"/>
                  </a:cubicBezTo>
                  <a:cubicBezTo>
                    <a:pt x="2008" y="54700"/>
                    <a:pt x="3475" y="54147"/>
                    <a:pt x="4913" y="54424"/>
                  </a:cubicBezTo>
                  <a:cubicBezTo>
                    <a:pt x="16248" y="55947"/>
                    <a:pt x="35202" y="56138"/>
                    <a:pt x="39584" y="52518"/>
                  </a:cubicBezTo>
                  <a:cubicBezTo>
                    <a:pt x="41013" y="51375"/>
                    <a:pt x="42537" y="45946"/>
                    <a:pt x="37679" y="22229"/>
                  </a:cubicBezTo>
                  <a:lnTo>
                    <a:pt x="37012" y="18800"/>
                  </a:lnTo>
                  <a:cubicBezTo>
                    <a:pt x="36679" y="16990"/>
                    <a:pt x="37517" y="15161"/>
                    <a:pt x="39108" y="14228"/>
                  </a:cubicBezTo>
                  <a:cubicBezTo>
                    <a:pt x="40594" y="13180"/>
                    <a:pt x="42575" y="13180"/>
                    <a:pt x="44061" y="14228"/>
                  </a:cubicBezTo>
                  <a:cubicBezTo>
                    <a:pt x="53347" y="21972"/>
                    <a:pt x="61148" y="31335"/>
                    <a:pt x="67111" y="41850"/>
                  </a:cubicBezTo>
                  <a:lnTo>
                    <a:pt x="90447" y="35278"/>
                  </a:lnTo>
                  <a:cubicBezTo>
                    <a:pt x="90514" y="25258"/>
                    <a:pt x="88742" y="15314"/>
                    <a:pt x="85209" y="5941"/>
                  </a:cubicBezTo>
                  <a:cubicBezTo>
                    <a:pt x="84532" y="4103"/>
                    <a:pt x="85151" y="2046"/>
                    <a:pt x="86733" y="893"/>
                  </a:cubicBezTo>
                  <a:cubicBezTo>
                    <a:pt x="88276" y="-298"/>
                    <a:pt x="90428" y="-298"/>
                    <a:pt x="91971" y="893"/>
                  </a:cubicBezTo>
                  <a:cubicBezTo>
                    <a:pt x="100801" y="7922"/>
                    <a:pt x="108069" y="16714"/>
                    <a:pt x="113307" y="26706"/>
                  </a:cubicBezTo>
                  <a:lnTo>
                    <a:pt x="118737" y="24515"/>
                  </a:lnTo>
                  <a:cubicBezTo>
                    <a:pt x="137120" y="16990"/>
                    <a:pt x="151598" y="11656"/>
                    <a:pt x="158456" y="16609"/>
                  </a:cubicBezTo>
                  <a:cubicBezTo>
                    <a:pt x="171029" y="25467"/>
                    <a:pt x="197699" y="94714"/>
                    <a:pt x="185793" y="126242"/>
                  </a:cubicBezTo>
                  <a:cubicBezTo>
                    <a:pt x="180573" y="141825"/>
                    <a:pt x="170314" y="155227"/>
                    <a:pt x="156646" y="164342"/>
                  </a:cubicBezTo>
                  <a:cubicBezTo>
                    <a:pt x="158456" y="170438"/>
                    <a:pt x="163599" y="186916"/>
                    <a:pt x="177411" y="231684"/>
                  </a:cubicBezTo>
                  <a:cubicBezTo>
                    <a:pt x="178925" y="243923"/>
                    <a:pt x="175496" y="256268"/>
                    <a:pt x="167886" y="265974"/>
                  </a:cubicBezTo>
                  <a:cubicBezTo>
                    <a:pt x="158618" y="275975"/>
                    <a:pt x="145511" y="281519"/>
                    <a:pt x="131881" y="281214"/>
                  </a:cubicBezTo>
                  <a:close/>
                  <a:moveTo>
                    <a:pt x="62063" y="243495"/>
                  </a:moveTo>
                  <a:cubicBezTo>
                    <a:pt x="79846" y="263116"/>
                    <a:pt x="105306" y="274003"/>
                    <a:pt x="131786" y="273308"/>
                  </a:cubicBezTo>
                  <a:cubicBezTo>
                    <a:pt x="143035" y="273632"/>
                    <a:pt x="153893" y="269126"/>
                    <a:pt x="161599" y="260926"/>
                  </a:cubicBezTo>
                  <a:cubicBezTo>
                    <a:pt x="167333" y="253172"/>
                    <a:pt x="169981" y="243561"/>
                    <a:pt x="169029" y="233970"/>
                  </a:cubicBezTo>
                  <a:cubicBezTo>
                    <a:pt x="169029" y="233970"/>
                    <a:pt x="147693" y="165199"/>
                    <a:pt x="147312" y="163961"/>
                  </a:cubicBezTo>
                  <a:cubicBezTo>
                    <a:pt x="146597" y="161808"/>
                    <a:pt x="147683" y="159465"/>
                    <a:pt x="149788" y="158627"/>
                  </a:cubicBezTo>
                  <a:cubicBezTo>
                    <a:pt x="163256" y="150883"/>
                    <a:pt x="173239" y="138272"/>
                    <a:pt x="177696" y="123384"/>
                  </a:cubicBezTo>
                  <a:cubicBezTo>
                    <a:pt x="188460" y="94809"/>
                    <a:pt x="161980" y="29944"/>
                    <a:pt x="153503" y="23943"/>
                  </a:cubicBezTo>
                  <a:cubicBezTo>
                    <a:pt x="149788" y="21562"/>
                    <a:pt x="129024" y="30039"/>
                    <a:pt x="122166" y="32802"/>
                  </a:cubicBezTo>
                  <a:cubicBezTo>
                    <a:pt x="119060" y="34202"/>
                    <a:pt x="115879" y="35440"/>
                    <a:pt x="112641" y="36517"/>
                  </a:cubicBezTo>
                  <a:cubicBezTo>
                    <a:pt x="110574" y="37155"/>
                    <a:pt x="108345" y="36183"/>
                    <a:pt x="107402" y="34230"/>
                  </a:cubicBezTo>
                  <a:cubicBezTo>
                    <a:pt x="104859" y="28811"/>
                    <a:pt x="101658" y="23724"/>
                    <a:pt x="97877" y="19086"/>
                  </a:cubicBezTo>
                  <a:cubicBezTo>
                    <a:pt x="99001" y="25658"/>
                    <a:pt x="99420" y="32335"/>
                    <a:pt x="99115" y="38993"/>
                  </a:cubicBezTo>
                  <a:cubicBezTo>
                    <a:pt x="99020" y="40831"/>
                    <a:pt x="97753" y="42413"/>
                    <a:pt x="95972" y="42898"/>
                  </a:cubicBezTo>
                  <a:lnTo>
                    <a:pt x="66349" y="51375"/>
                  </a:lnTo>
                  <a:cubicBezTo>
                    <a:pt x="64377" y="51976"/>
                    <a:pt x="62263" y="51099"/>
                    <a:pt x="61301" y="49280"/>
                  </a:cubicBezTo>
                  <a:cubicBezTo>
                    <a:pt x="57777" y="42422"/>
                    <a:pt x="53433" y="36021"/>
                    <a:pt x="48347" y="30230"/>
                  </a:cubicBezTo>
                  <a:cubicBezTo>
                    <a:pt x="50442" y="42898"/>
                    <a:pt x="50919" y="54233"/>
                    <a:pt x="45299" y="58805"/>
                  </a:cubicBezTo>
                  <a:cubicBezTo>
                    <a:pt x="39679" y="63377"/>
                    <a:pt x="20248" y="64044"/>
                    <a:pt x="10437" y="63282"/>
                  </a:cubicBezTo>
                  <a:cubicBezTo>
                    <a:pt x="19391" y="95762"/>
                    <a:pt x="58539" y="231208"/>
                    <a:pt x="62063" y="243495"/>
                  </a:cubicBezTo>
                  <a:close/>
                </a:path>
              </a:pathLst>
            </a:custGeom>
            <a:solidFill>
              <a:srgbClr val="231F20"/>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59A39A0-DD18-9C0F-5C25-A14FD0D7D87C}"/>
                </a:ext>
              </a:extLst>
            </p:cNvPr>
            <p:cNvSpPr/>
            <p:nvPr/>
          </p:nvSpPr>
          <p:spPr>
            <a:xfrm>
              <a:off x="9493186" y="5261402"/>
              <a:ext cx="53625" cy="50390"/>
            </a:xfrm>
            <a:custGeom>
              <a:avLst/>
              <a:gdLst>
                <a:gd name="connsiteX0" fmla="*/ 47530 w 53625"/>
                <a:gd name="connsiteY0" fmla="*/ 13979 h 50390"/>
                <a:gd name="connsiteX1" fmla="*/ 35147 w 53625"/>
                <a:gd name="connsiteY1" fmla="*/ 3025 h 50390"/>
                <a:gd name="connsiteX2" fmla="*/ 19812 w 53625"/>
                <a:gd name="connsiteY2" fmla="*/ 167 h 50390"/>
                <a:gd name="connsiteX3" fmla="*/ 11335 w 53625"/>
                <a:gd name="connsiteY3" fmla="*/ 1025 h 50390"/>
                <a:gd name="connsiteX4" fmla="*/ 6477 w 53625"/>
                <a:gd name="connsiteY4" fmla="*/ 4549 h 50390"/>
                <a:gd name="connsiteX5" fmla="*/ 0 w 53625"/>
                <a:gd name="connsiteY5" fmla="*/ 16931 h 50390"/>
                <a:gd name="connsiteX6" fmla="*/ 2667 w 53625"/>
                <a:gd name="connsiteY6" fmla="*/ 27980 h 50390"/>
                <a:gd name="connsiteX7" fmla="*/ 8954 w 53625"/>
                <a:gd name="connsiteY7" fmla="*/ 38744 h 50390"/>
                <a:gd name="connsiteX8" fmla="*/ 30385 w 53625"/>
                <a:gd name="connsiteY8" fmla="*/ 50269 h 50390"/>
                <a:gd name="connsiteX9" fmla="*/ 53626 w 53625"/>
                <a:gd name="connsiteY9" fmla="*/ 43030 h 50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25" h="50390">
                  <a:moveTo>
                    <a:pt x="47530" y="13979"/>
                  </a:moveTo>
                  <a:cubicBezTo>
                    <a:pt x="44691" y="9083"/>
                    <a:pt x="40348" y="5244"/>
                    <a:pt x="35147" y="3025"/>
                  </a:cubicBezTo>
                  <a:cubicBezTo>
                    <a:pt x="30232" y="1206"/>
                    <a:pt x="25051" y="244"/>
                    <a:pt x="19812" y="167"/>
                  </a:cubicBezTo>
                  <a:cubicBezTo>
                    <a:pt x="16955" y="-223"/>
                    <a:pt x="14049" y="72"/>
                    <a:pt x="11335" y="1025"/>
                  </a:cubicBezTo>
                  <a:cubicBezTo>
                    <a:pt x="9487" y="1853"/>
                    <a:pt x="7839" y="3053"/>
                    <a:pt x="6477" y="4549"/>
                  </a:cubicBezTo>
                  <a:cubicBezTo>
                    <a:pt x="2896" y="7759"/>
                    <a:pt x="600" y="12159"/>
                    <a:pt x="0" y="16931"/>
                  </a:cubicBezTo>
                  <a:cubicBezTo>
                    <a:pt x="-10" y="20780"/>
                    <a:pt x="905" y="24561"/>
                    <a:pt x="2667" y="27980"/>
                  </a:cubicBezTo>
                  <a:cubicBezTo>
                    <a:pt x="4277" y="31829"/>
                    <a:pt x="6391" y="35448"/>
                    <a:pt x="8954" y="38744"/>
                  </a:cubicBezTo>
                  <a:cubicBezTo>
                    <a:pt x="14278" y="45278"/>
                    <a:pt x="21993" y="49431"/>
                    <a:pt x="30385" y="50269"/>
                  </a:cubicBezTo>
                  <a:cubicBezTo>
                    <a:pt x="38786" y="51002"/>
                    <a:pt x="47130" y="48402"/>
                    <a:pt x="53626" y="43030"/>
                  </a:cubicBezTo>
                </a:path>
              </a:pathLst>
            </a:custGeom>
            <a:solidFill>
              <a:srgbClr val="FFFFFF"/>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83767FA8-2DA6-8CB0-6904-56AB44071A00}"/>
                </a:ext>
              </a:extLst>
            </p:cNvPr>
            <p:cNvSpPr/>
            <p:nvPr/>
          </p:nvSpPr>
          <p:spPr>
            <a:xfrm>
              <a:off x="9489376" y="5257692"/>
              <a:ext cx="61160" cy="57884"/>
            </a:xfrm>
            <a:custGeom>
              <a:avLst/>
              <a:gdLst>
                <a:gd name="connsiteX0" fmla="*/ 37148 w 61160"/>
                <a:gd name="connsiteY0" fmla="*/ 57885 h 57884"/>
                <a:gd name="connsiteX1" fmla="*/ 33910 w 61160"/>
                <a:gd name="connsiteY1" fmla="*/ 57885 h 57884"/>
                <a:gd name="connsiteX2" fmla="*/ 9811 w 61160"/>
                <a:gd name="connsiteY2" fmla="*/ 45026 h 57884"/>
                <a:gd name="connsiteX3" fmla="*/ 2953 w 61160"/>
                <a:gd name="connsiteY3" fmla="*/ 33310 h 57884"/>
                <a:gd name="connsiteX4" fmla="*/ 1 w 61160"/>
                <a:gd name="connsiteY4" fmla="*/ 20452 h 57884"/>
                <a:gd name="connsiteX5" fmla="*/ 7621 w 61160"/>
                <a:gd name="connsiteY5" fmla="*/ 5688 h 57884"/>
                <a:gd name="connsiteX6" fmla="*/ 13717 w 61160"/>
                <a:gd name="connsiteY6" fmla="*/ 1306 h 57884"/>
                <a:gd name="connsiteX7" fmla="*/ 23813 w 61160"/>
                <a:gd name="connsiteY7" fmla="*/ 163 h 57884"/>
                <a:gd name="connsiteX8" fmla="*/ 40482 w 61160"/>
                <a:gd name="connsiteY8" fmla="*/ 3307 h 57884"/>
                <a:gd name="connsiteX9" fmla="*/ 54579 w 61160"/>
                <a:gd name="connsiteY9" fmla="*/ 15879 h 57884"/>
                <a:gd name="connsiteX10" fmla="*/ 53322 w 61160"/>
                <a:gd name="connsiteY10" fmla="*/ 20975 h 57884"/>
                <a:gd name="connsiteX11" fmla="*/ 53245 w 61160"/>
                <a:gd name="connsiteY11" fmla="*/ 21023 h 57884"/>
                <a:gd name="connsiteX12" fmla="*/ 48016 w 61160"/>
                <a:gd name="connsiteY12" fmla="*/ 19709 h 57884"/>
                <a:gd name="connsiteX13" fmla="*/ 48007 w 61160"/>
                <a:gd name="connsiteY13" fmla="*/ 19690 h 57884"/>
                <a:gd name="connsiteX14" fmla="*/ 37529 w 61160"/>
                <a:gd name="connsiteY14" fmla="*/ 10165 h 57884"/>
                <a:gd name="connsiteX15" fmla="*/ 23432 w 61160"/>
                <a:gd name="connsiteY15" fmla="*/ 7498 h 57884"/>
                <a:gd name="connsiteX16" fmla="*/ 16574 w 61160"/>
                <a:gd name="connsiteY16" fmla="*/ 8164 h 57884"/>
                <a:gd name="connsiteX17" fmla="*/ 12955 w 61160"/>
                <a:gd name="connsiteY17" fmla="*/ 10831 h 57884"/>
                <a:gd name="connsiteX18" fmla="*/ 7621 w 61160"/>
                <a:gd name="connsiteY18" fmla="*/ 20356 h 57884"/>
                <a:gd name="connsiteX19" fmla="*/ 9907 w 61160"/>
                <a:gd name="connsiteY19" fmla="*/ 29881 h 57884"/>
                <a:gd name="connsiteX20" fmla="*/ 15717 w 61160"/>
                <a:gd name="connsiteY20" fmla="*/ 39406 h 57884"/>
                <a:gd name="connsiteX21" fmla="*/ 34767 w 61160"/>
                <a:gd name="connsiteY21" fmla="*/ 49503 h 57884"/>
                <a:gd name="connsiteX22" fmla="*/ 55246 w 61160"/>
                <a:gd name="connsiteY22" fmla="*/ 43216 h 57884"/>
                <a:gd name="connsiteX23" fmla="*/ 60522 w 61160"/>
                <a:gd name="connsiteY23" fmla="*/ 44283 h 57884"/>
                <a:gd name="connsiteX24" fmla="*/ 60103 w 61160"/>
                <a:gd name="connsiteY24" fmla="*/ 49027 h 57884"/>
                <a:gd name="connsiteX25" fmla="*/ 37148 w 61160"/>
                <a:gd name="connsiteY25" fmla="*/ 57885 h 57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1160" h="57884">
                  <a:moveTo>
                    <a:pt x="37148" y="57885"/>
                  </a:moveTo>
                  <a:lnTo>
                    <a:pt x="33910" y="57885"/>
                  </a:lnTo>
                  <a:cubicBezTo>
                    <a:pt x="24499" y="56923"/>
                    <a:pt x="15850" y="52303"/>
                    <a:pt x="9811" y="45026"/>
                  </a:cubicBezTo>
                  <a:cubicBezTo>
                    <a:pt x="7040" y="41426"/>
                    <a:pt x="4744" y="37492"/>
                    <a:pt x="2953" y="33310"/>
                  </a:cubicBezTo>
                  <a:cubicBezTo>
                    <a:pt x="982" y="29310"/>
                    <a:pt x="-28" y="24909"/>
                    <a:pt x="1" y="20452"/>
                  </a:cubicBezTo>
                  <a:cubicBezTo>
                    <a:pt x="658" y="14765"/>
                    <a:pt x="3372" y="9517"/>
                    <a:pt x="7621" y="5688"/>
                  </a:cubicBezTo>
                  <a:cubicBezTo>
                    <a:pt x="9354" y="3849"/>
                    <a:pt x="11421" y="2364"/>
                    <a:pt x="13717" y="1306"/>
                  </a:cubicBezTo>
                  <a:cubicBezTo>
                    <a:pt x="16946" y="135"/>
                    <a:pt x="20403" y="-256"/>
                    <a:pt x="23813" y="163"/>
                  </a:cubicBezTo>
                  <a:cubicBezTo>
                    <a:pt x="29509" y="277"/>
                    <a:pt x="35138" y="1344"/>
                    <a:pt x="40482" y="3307"/>
                  </a:cubicBezTo>
                  <a:cubicBezTo>
                    <a:pt x="46426" y="5850"/>
                    <a:pt x="51369" y="10269"/>
                    <a:pt x="54579" y="15879"/>
                  </a:cubicBezTo>
                  <a:cubicBezTo>
                    <a:pt x="55636" y="17632"/>
                    <a:pt x="55074" y="19918"/>
                    <a:pt x="53322" y="20975"/>
                  </a:cubicBezTo>
                  <a:cubicBezTo>
                    <a:pt x="53293" y="20994"/>
                    <a:pt x="53274" y="21013"/>
                    <a:pt x="53245" y="21023"/>
                  </a:cubicBezTo>
                  <a:cubicBezTo>
                    <a:pt x="51436" y="22099"/>
                    <a:pt x="49102" y="21518"/>
                    <a:pt x="48016" y="19709"/>
                  </a:cubicBezTo>
                  <a:cubicBezTo>
                    <a:pt x="48016" y="19699"/>
                    <a:pt x="48007" y="19699"/>
                    <a:pt x="48007" y="19690"/>
                  </a:cubicBezTo>
                  <a:cubicBezTo>
                    <a:pt x="45673" y="15432"/>
                    <a:pt x="41987" y="12079"/>
                    <a:pt x="37529" y="10165"/>
                  </a:cubicBezTo>
                  <a:cubicBezTo>
                    <a:pt x="33014" y="8498"/>
                    <a:pt x="28242" y="7593"/>
                    <a:pt x="23432" y="7498"/>
                  </a:cubicBezTo>
                  <a:cubicBezTo>
                    <a:pt x="21127" y="7212"/>
                    <a:pt x="18784" y="7440"/>
                    <a:pt x="16574" y="8164"/>
                  </a:cubicBezTo>
                  <a:cubicBezTo>
                    <a:pt x="15193" y="8793"/>
                    <a:pt x="13964" y="9698"/>
                    <a:pt x="12955" y="10831"/>
                  </a:cubicBezTo>
                  <a:cubicBezTo>
                    <a:pt x="10173" y="13327"/>
                    <a:pt x="8297" y="16680"/>
                    <a:pt x="7621" y="20356"/>
                  </a:cubicBezTo>
                  <a:cubicBezTo>
                    <a:pt x="7611" y="23671"/>
                    <a:pt x="8392" y="26938"/>
                    <a:pt x="9907" y="29881"/>
                  </a:cubicBezTo>
                  <a:cubicBezTo>
                    <a:pt x="11392" y="33310"/>
                    <a:pt x="13355" y="36511"/>
                    <a:pt x="15717" y="39406"/>
                  </a:cubicBezTo>
                  <a:cubicBezTo>
                    <a:pt x="20451" y="45197"/>
                    <a:pt x="27318" y="48836"/>
                    <a:pt x="34767" y="49503"/>
                  </a:cubicBezTo>
                  <a:cubicBezTo>
                    <a:pt x="42149" y="50141"/>
                    <a:pt x="49492" y="47883"/>
                    <a:pt x="55246" y="43216"/>
                  </a:cubicBezTo>
                  <a:cubicBezTo>
                    <a:pt x="56998" y="42054"/>
                    <a:pt x="59360" y="42530"/>
                    <a:pt x="60522" y="44283"/>
                  </a:cubicBezTo>
                  <a:cubicBezTo>
                    <a:pt x="61513" y="45769"/>
                    <a:pt x="61332" y="47741"/>
                    <a:pt x="60103" y="49027"/>
                  </a:cubicBezTo>
                  <a:cubicBezTo>
                    <a:pt x="53750" y="54618"/>
                    <a:pt x="45606" y="57761"/>
                    <a:pt x="37148" y="57885"/>
                  </a:cubicBezTo>
                  <a:close/>
                </a:path>
              </a:pathLst>
            </a:custGeom>
            <a:solidFill>
              <a:srgbClr val="231F20"/>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E0F994F2-FFE8-20FC-36CC-1659766580F1}"/>
                </a:ext>
              </a:extLst>
            </p:cNvPr>
            <p:cNvSpPr/>
            <p:nvPr/>
          </p:nvSpPr>
          <p:spPr>
            <a:xfrm>
              <a:off x="9590056" y="5331864"/>
              <a:ext cx="79724" cy="38202"/>
            </a:xfrm>
            <a:custGeom>
              <a:avLst/>
              <a:gdLst>
                <a:gd name="connsiteX0" fmla="*/ 79724 w 79724"/>
                <a:gd name="connsiteY0" fmla="*/ 29051 h 38202"/>
                <a:gd name="connsiteX1" fmla="*/ 28575 w 79724"/>
                <a:gd name="connsiteY1" fmla="*/ 33338 h 38202"/>
                <a:gd name="connsiteX2" fmla="*/ 0 w 79724"/>
                <a:gd name="connsiteY2" fmla="*/ 0 h 38202"/>
                <a:gd name="connsiteX3" fmla="*/ 72390 w 79724"/>
                <a:gd name="connsiteY3" fmla="*/ 2191 h 38202"/>
              </a:gdLst>
              <a:ahLst/>
              <a:cxnLst>
                <a:cxn ang="0">
                  <a:pos x="connsiteX0" y="connsiteY0"/>
                </a:cxn>
                <a:cxn ang="0">
                  <a:pos x="connsiteX1" y="connsiteY1"/>
                </a:cxn>
                <a:cxn ang="0">
                  <a:pos x="connsiteX2" y="connsiteY2"/>
                </a:cxn>
                <a:cxn ang="0">
                  <a:pos x="connsiteX3" y="connsiteY3"/>
                </a:cxn>
              </a:cxnLst>
              <a:rect l="l" t="t" r="r" b="b"/>
              <a:pathLst>
                <a:path w="79724" h="38202">
                  <a:moveTo>
                    <a:pt x="79724" y="29051"/>
                  </a:moveTo>
                  <a:cubicBezTo>
                    <a:pt x="79724" y="29051"/>
                    <a:pt x="53245" y="46387"/>
                    <a:pt x="28575" y="33338"/>
                  </a:cubicBezTo>
                  <a:cubicBezTo>
                    <a:pt x="14630" y="26946"/>
                    <a:pt x="4181" y="14764"/>
                    <a:pt x="0" y="0"/>
                  </a:cubicBezTo>
                  <a:cubicBezTo>
                    <a:pt x="0" y="0"/>
                    <a:pt x="45244" y="16288"/>
                    <a:pt x="72390" y="2191"/>
                  </a:cubicBezTo>
                  <a:close/>
                </a:path>
              </a:pathLst>
            </a:custGeom>
            <a:solidFill>
              <a:srgbClr val="231F20"/>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8D50CD2B-0432-AD18-A526-5A2233170074}"/>
                </a:ext>
              </a:extLst>
            </p:cNvPr>
            <p:cNvSpPr/>
            <p:nvPr/>
          </p:nvSpPr>
          <p:spPr>
            <a:xfrm>
              <a:off x="9586076" y="5327644"/>
              <a:ext cx="87930" cy="46703"/>
            </a:xfrm>
            <a:custGeom>
              <a:avLst/>
              <a:gdLst>
                <a:gd name="connsiteX0" fmla="*/ 52748 w 87930"/>
                <a:gd name="connsiteY0" fmla="*/ 46702 h 46703"/>
                <a:gd name="connsiteX1" fmla="*/ 30555 w 87930"/>
                <a:gd name="connsiteY1" fmla="*/ 41273 h 46703"/>
                <a:gd name="connsiteX2" fmla="*/ 75 w 87930"/>
                <a:gd name="connsiteY2" fmla="*/ 4983 h 46703"/>
                <a:gd name="connsiteX3" fmla="*/ 1504 w 87930"/>
                <a:gd name="connsiteY3" fmla="*/ 982 h 46703"/>
                <a:gd name="connsiteX4" fmla="*/ 5599 w 87930"/>
                <a:gd name="connsiteY4" fmla="*/ 220 h 46703"/>
                <a:gd name="connsiteX5" fmla="*/ 74656 w 87930"/>
                <a:gd name="connsiteY5" fmla="*/ 2697 h 46703"/>
                <a:gd name="connsiteX6" fmla="*/ 80390 w 87930"/>
                <a:gd name="connsiteY6" fmla="*/ 4668 h 46703"/>
                <a:gd name="connsiteX7" fmla="*/ 80657 w 87930"/>
                <a:gd name="connsiteY7" fmla="*/ 5364 h 46703"/>
                <a:gd name="connsiteX8" fmla="*/ 87800 w 87930"/>
                <a:gd name="connsiteY8" fmla="*/ 32224 h 46703"/>
                <a:gd name="connsiteX9" fmla="*/ 86086 w 87930"/>
                <a:gd name="connsiteY9" fmla="*/ 36796 h 46703"/>
                <a:gd name="connsiteX10" fmla="*/ 52748 w 87930"/>
                <a:gd name="connsiteY10" fmla="*/ 46702 h 46703"/>
                <a:gd name="connsiteX11" fmla="*/ 10933 w 87930"/>
                <a:gd name="connsiteY11" fmla="*/ 10698 h 46703"/>
                <a:gd name="connsiteX12" fmla="*/ 34460 w 87930"/>
                <a:gd name="connsiteY12" fmla="*/ 33843 h 46703"/>
                <a:gd name="connsiteX13" fmla="*/ 78847 w 87930"/>
                <a:gd name="connsiteY13" fmla="*/ 31272 h 46703"/>
                <a:gd name="connsiteX14" fmla="*/ 73799 w 87930"/>
                <a:gd name="connsiteY14" fmla="*/ 12222 h 46703"/>
                <a:gd name="connsiteX15" fmla="*/ 10933 w 87930"/>
                <a:gd name="connsiteY15" fmla="*/ 10698 h 4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930" h="46703">
                  <a:moveTo>
                    <a:pt x="52748" y="46702"/>
                  </a:moveTo>
                  <a:cubicBezTo>
                    <a:pt x="45014" y="46759"/>
                    <a:pt x="37394" y="44892"/>
                    <a:pt x="30555" y="41273"/>
                  </a:cubicBezTo>
                  <a:cubicBezTo>
                    <a:pt x="15534" y="34272"/>
                    <a:pt x="4380" y="20985"/>
                    <a:pt x="75" y="4983"/>
                  </a:cubicBezTo>
                  <a:cubicBezTo>
                    <a:pt x="-211" y="3487"/>
                    <a:pt x="332" y="1954"/>
                    <a:pt x="1504" y="982"/>
                  </a:cubicBezTo>
                  <a:cubicBezTo>
                    <a:pt x="2647" y="39"/>
                    <a:pt x="4190" y="-247"/>
                    <a:pt x="5599" y="220"/>
                  </a:cubicBezTo>
                  <a:cubicBezTo>
                    <a:pt x="6076" y="220"/>
                    <a:pt x="49415" y="15746"/>
                    <a:pt x="74656" y="2697"/>
                  </a:cubicBezTo>
                  <a:cubicBezTo>
                    <a:pt x="76780" y="1658"/>
                    <a:pt x="79352" y="2544"/>
                    <a:pt x="80390" y="4668"/>
                  </a:cubicBezTo>
                  <a:cubicBezTo>
                    <a:pt x="80495" y="4887"/>
                    <a:pt x="80590" y="5125"/>
                    <a:pt x="80657" y="5364"/>
                  </a:cubicBezTo>
                  <a:lnTo>
                    <a:pt x="87800" y="32224"/>
                  </a:lnTo>
                  <a:cubicBezTo>
                    <a:pt x="88238" y="33958"/>
                    <a:pt x="87553" y="35777"/>
                    <a:pt x="86086" y="36796"/>
                  </a:cubicBezTo>
                  <a:cubicBezTo>
                    <a:pt x="76046" y="42987"/>
                    <a:pt x="64540" y="46407"/>
                    <a:pt x="52748" y="46702"/>
                  </a:cubicBezTo>
                  <a:close/>
                  <a:moveTo>
                    <a:pt x="10933" y="10698"/>
                  </a:moveTo>
                  <a:cubicBezTo>
                    <a:pt x="16106" y="20727"/>
                    <a:pt x="24345" y="28833"/>
                    <a:pt x="34460" y="33843"/>
                  </a:cubicBezTo>
                  <a:cubicBezTo>
                    <a:pt x="48824" y="40111"/>
                    <a:pt x="65302" y="39158"/>
                    <a:pt x="78847" y="31272"/>
                  </a:cubicBezTo>
                  <a:lnTo>
                    <a:pt x="73799" y="12222"/>
                  </a:lnTo>
                  <a:cubicBezTo>
                    <a:pt x="52558" y="20413"/>
                    <a:pt x="24649" y="14508"/>
                    <a:pt x="10933" y="10698"/>
                  </a:cubicBezTo>
                  <a:close/>
                </a:path>
              </a:pathLst>
            </a:custGeom>
            <a:solidFill>
              <a:srgbClr val="231F20"/>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F51051BB-B62D-C9CE-477A-3DE1D23B2375}"/>
                </a:ext>
              </a:extLst>
            </p:cNvPr>
            <p:cNvSpPr/>
            <p:nvPr/>
          </p:nvSpPr>
          <p:spPr>
            <a:xfrm>
              <a:off x="9613392" y="5230614"/>
              <a:ext cx="30641" cy="42957"/>
            </a:xfrm>
            <a:custGeom>
              <a:avLst/>
              <a:gdLst>
                <a:gd name="connsiteX0" fmla="*/ 0 w 30641"/>
                <a:gd name="connsiteY0" fmla="*/ 0 h 42957"/>
                <a:gd name="connsiteX1" fmla="*/ 30385 w 30641"/>
                <a:gd name="connsiteY1" fmla="*/ 34290 h 42957"/>
                <a:gd name="connsiteX2" fmla="*/ 10478 w 30641"/>
                <a:gd name="connsiteY2" fmla="*/ 42958 h 42957"/>
              </a:gdLst>
              <a:ahLst/>
              <a:cxnLst>
                <a:cxn ang="0">
                  <a:pos x="connsiteX0" y="connsiteY0"/>
                </a:cxn>
                <a:cxn ang="0">
                  <a:pos x="connsiteX1" y="connsiteY1"/>
                </a:cxn>
                <a:cxn ang="0">
                  <a:pos x="connsiteX2" y="connsiteY2"/>
                </a:cxn>
              </a:cxnLst>
              <a:rect l="l" t="t" r="r" b="b"/>
              <a:pathLst>
                <a:path w="30641" h="42957">
                  <a:moveTo>
                    <a:pt x="0" y="0"/>
                  </a:moveTo>
                  <a:cubicBezTo>
                    <a:pt x="0" y="0"/>
                    <a:pt x="33909" y="26575"/>
                    <a:pt x="30385" y="34290"/>
                  </a:cubicBezTo>
                  <a:cubicBezTo>
                    <a:pt x="26861" y="42005"/>
                    <a:pt x="10478" y="42958"/>
                    <a:pt x="10478" y="42958"/>
                  </a:cubicBezTo>
                </a:path>
              </a:pathLst>
            </a:custGeom>
            <a:solidFill>
              <a:srgbClr val="FFFFFF"/>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3A4E36EB-B47F-2163-DF3B-55516F01628C}"/>
                </a:ext>
              </a:extLst>
            </p:cNvPr>
            <p:cNvSpPr/>
            <p:nvPr/>
          </p:nvSpPr>
          <p:spPr>
            <a:xfrm>
              <a:off x="9609468" y="5226118"/>
              <a:ext cx="39037" cy="51358"/>
            </a:xfrm>
            <a:custGeom>
              <a:avLst/>
              <a:gdLst>
                <a:gd name="connsiteX0" fmla="*/ 14401 w 39037"/>
                <a:gd name="connsiteY0" fmla="*/ 51358 h 51358"/>
                <a:gd name="connsiteX1" fmla="*/ 10210 w 39037"/>
                <a:gd name="connsiteY1" fmla="*/ 47167 h 51358"/>
                <a:gd name="connsiteX2" fmla="*/ 14401 w 39037"/>
                <a:gd name="connsiteY2" fmla="*/ 42976 h 51358"/>
                <a:gd name="connsiteX3" fmla="*/ 30784 w 39037"/>
                <a:gd name="connsiteY3" fmla="*/ 36690 h 51358"/>
                <a:gd name="connsiteX4" fmla="*/ 1637 w 39037"/>
                <a:gd name="connsiteY4" fmla="*/ 7543 h 51358"/>
                <a:gd name="connsiteX5" fmla="*/ 876 w 39037"/>
                <a:gd name="connsiteY5" fmla="*/ 1638 h 51358"/>
                <a:gd name="connsiteX6" fmla="*/ 6781 w 39037"/>
                <a:gd name="connsiteY6" fmla="*/ 876 h 51358"/>
                <a:gd name="connsiteX7" fmla="*/ 38499 w 39037"/>
                <a:gd name="connsiteY7" fmla="*/ 40214 h 51358"/>
                <a:gd name="connsiteX8" fmla="*/ 14973 w 39037"/>
                <a:gd name="connsiteY8" fmla="*/ 51358 h 5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37" h="51358">
                  <a:moveTo>
                    <a:pt x="14401" y="51358"/>
                  </a:moveTo>
                  <a:cubicBezTo>
                    <a:pt x="12086" y="51358"/>
                    <a:pt x="10210" y="49482"/>
                    <a:pt x="10210" y="47167"/>
                  </a:cubicBezTo>
                  <a:cubicBezTo>
                    <a:pt x="10210" y="44853"/>
                    <a:pt x="12086" y="42976"/>
                    <a:pt x="14401" y="42976"/>
                  </a:cubicBezTo>
                  <a:cubicBezTo>
                    <a:pt x="20021" y="42976"/>
                    <a:pt x="29165" y="40309"/>
                    <a:pt x="30784" y="36690"/>
                  </a:cubicBezTo>
                  <a:cubicBezTo>
                    <a:pt x="22878" y="25317"/>
                    <a:pt x="13010" y="15449"/>
                    <a:pt x="1637" y="7543"/>
                  </a:cubicBezTo>
                  <a:cubicBezTo>
                    <a:pt x="-201" y="6124"/>
                    <a:pt x="-544" y="3476"/>
                    <a:pt x="876" y="1638"/>
                  </a:cubicBezTo>
                  <a:cubicBezTo>
                    <a:pt x="2295" y="-201"/>
                    <a:pt x="4943" y="-544"/>
                    <a:pt x="6781" y="876"/>
                  </a:cubicBezTo>
                  <a:cubicBezTo>
                    <a:pt x="23450" y="13925"/>
                    <a:pt x="42500" y="31356"/>
                    <a:pt x="38499" y="40214"/>
                  </a:cubicBezTo>
                  <a:cubicBezTo>
                    <a:pt x="34499" y="49072"/>
                    <a:pt x="16878" y="51263"/>
                    <a:pt x="14973" y="51358"/>
                  </a:cubicBezTo>
                  <a:close/>
                </a:path>
              </a:pathLst>
            </a:custGeom>
            <a:solidFill>
              <a:srgbClr val="231F20"/>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529A671-681F-F79C-3048-57E46E043DE3}"/>
                </a:ext>
              </a:extLst>
            </p:cNvPr>
            <p:cNvSpPr/>
            <p:nvPr/>
          </p:nvSpPr>
          <p:spPr>
            <a:xfrm>
              <a:off x="9600914" y="5281382"/>
              <a:ext cx="56007" cy="23947"/>
            </a:xfrm>
            <a:custGeom>
              <a:avLst/>
              <a:gdLst>
                <a:gd name="connsiteX0" fmla="*/ 56007 w 56007"/>
                <a:gd name="connsiteY0" fmla="*/ 0 h 23947"/>
                <a:gd name="connsiteX1" fmla="*/ 0 w 56007"/>
                <a:gd name="connsiteY1" fmla="*/ 19050 h 23947"/>
              </a:gdLst>
              <a:ahLst/>
              <a:cxnLst>
                <a:cxn ang="0">
                  <a:pos x="connsiteX0" y="connsiteY0"/>
                </a:cxn>
                <a:cxn ang="0">
                  <a:pos x="connsiteX1" y="connsiteY1"/>
                </a:cxn>
              </a:cxnLst>
              <a:rect l="l" t="t" r="r" b="b"/>
              <a:pathLst>
                <a:path w="56007" h="23947">
                  <a:moveTo>
                    <a:pt x="56007" y="0"/>
                  </a:moveTo>
                  <a:cubicBezTo>
                    <a:pt x="56007" y="0"/>
                    <a:pt x="45434" y="36957"/>
                    <a:pt x="0" y="19050"/>
                  </a:cubicBezTo>
                </a:path>
              </a:pathLst>
            </a:custGeom>
            <a:solidFill>
              <a:srgbClr val="FFFFFF"/>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6C5BFD1C-3CD3-8917-C535-8C196FBBD964}"/>
                </a:ext>
              </a:extLst>
            </p:cNvPr>
            <p:cNvSpPr/>
            <p:nvPr/>
          </p:nvSpPr>
          <p:spPr>
            <a:xfrm>
              <a:off x="9596678" y="5277175"/>
              <a:ext cx="64497" cy="32702"/>
            </a:xfrm>
            <a:custGeom>
              <a:avLst/>
              <a:gdLst>
                <a:gd name="connsiteX0" fmla="*/ 26620 w 64497"/>
                <a:gd name="connsiteY0" fmla="*/ 32687 h 32702"/>
                <a:gd name="connsiteX1" fmla="*/ 2712 w 64497"/>
                <a:gd name="connsiteY1" fmla="*/ 27734 h 32702"/>
                <a:gd name="connsiteX2" fmla="*/ 283 w 64497"/>
                <a:gd name="connsiteY2" fmla="*/ 22257 h 32702"/>
                <a:gd name="connsiteX3" fmla="*/ 5760 w 64497"/>
                <a:gd name="connsiteY3" fmla="*/ 19828 h 32702"/>
                <a:gd name="connsiteX4" fmla="*/ 40812 w 64497"/>
                <a:gd name="connsiteY4" fmla="*/ 21066 h 32702"/>
                <a:gd name="connsiteX5" fmla="*/ 56242 w 64497"/>
                <a:gd name="connsiteY5" fmla="*/ 3064 h 32702"/>
                <a:gd name="connsiteX6" fmla="*/ 61434 w 64497"/>
                <a:gd name="connsiteY6" fmla="*/ 159 h 32702"/>
                <a:gd name="connsiteX7" fmla="*/ 64339 w 64497"/>
                <a:gd name="connsiteY7" fmla="*/ 5350 h 32702"/>
                <a:gd name="connsiteX8" fmla="*/ 26239 w 64497"/>
                <a:gd name="connsiteY8" fmla="*/ 32687 h 3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497" h="32702">
                  <a:moveTo>
                    <a:pt x="26620" y="32687"/>
                  </a:moveTo>
                  <a:cubicBezTo>
                    <a:pt x="18419" y="32477"/>
                    <a:pt x="10322" y="30800"/>
                    <a:pt x="2712" y="27734"/>
                  </a:cubicBezTo>
                  <a:cubicBezTo>
                    <a:pt x="531" y="26895"/>
                    <a:pt x="-555" y="24438"/>
                    <a:pt x="283" y="22257"/>
                  </a:cubicBezTo>
                  <a:cubicBezTo>
                    <a:pt x="1121" y="20075"/>
                    <a:pt x="3579" y="18990"/>
                    <a:pt x="5760" y="19828"/>
                  </a:cubicBezTo>
                  <a:cubicBezTo>
                    <a:pt x="16742" y="25181"/>
                    <a:pt x="29477" y="25638"/>
                    <a:pt x="40812" y="21066"/>
                  </a:cubicBezTo>
                  <a:cubicBezTo>
                    <a:pt x="48042" y="17227"/>
                    <a:pt x="53547" y="10798"/>
                    <a:pt x="56242" y="3064"/>
                  </a:cubicBezTo>
                  <a:cubicBezTo>
                    <a:pt x="56871" y="825"/>
                    <a:pt x="59195" y="-470"/>
                    <a:pt x="61434" y="159"/>
                  </a:cubicBezTo>
                  <a:cubicBezTo>
                    <a:pt x="63672" y="787"/>
                    <a:pt x="64967" y="3111"/>
                    <a:pt x="64339" y="5350"/>
                  </a:cubicBezTo>
                  <a:cubicBezTo>
                    <a:pt x="59243" y="21999"/>
                    <a:pt x="43641" y="33191"/>
                    <a:pt x="26239" y="32687"/>
                  </a:cubicBezTo>
                  <a:close/>
                </a:path>
              </a:pathLst>
            </a:custGeom>
            <a:solidFill>
              <a:srgbClr val="231F20"/>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22187955-6A5C-1688-FB7B-08A9AA98CA24}"/>
                </a:ext>
              </a:extLst>
            </p:cNvPr>
            <p:cNvSpPr/>
            <p:nvPr/>
          </p:nvSpPr>
          <p:spPr>
            <a:xfrm>
              <a:off x="9492234" y="5738963"/>
              <a:ext cx="51149" cy="34670"/>
            </a:xfrm>
            <a:custGeom>
              <a:avLst/>
              <a:gdLst>
                <a:gd name="connsiteX0" fmla="*/ 0 w 51149"/>
                <a:gd name="connsiteY0" fmla="*/ 34671 h 34670"/>
                <a:gd name="connsiteX1" fmla="*/ 51149 w 51149"/>
                <a:gd name="connsiteY1" fmla="*/ 0 h 34670"/>
              </a:gdLst>
              <a:ahLst/>
              <a:cxnLst>
                <a:cxn ang="0">
                  <a:pos x="connsiteX0" y="connsiteY0"/>
                </a:cxn>
                <a:cxn ang="0">
                  <a:pos x="connsiteX1" y="connsiteY1"/>
                </a:cxn>
              </a:cxnLst>
              <a:rect l="l" t="t" r="r" b="b"/>
              <a:pathLst>
                <a:path w="51149" h="34670">
                  <a:moveTo>
                    <a:pt x="0" y="34671"/>
                  </a:moveTo>
                  <a:lnTo>
                    <a:pt x="51149" y="0"/>
                  </a:lnTo>
                </a:path>
              </a:pathLst>
            </a:custGeom>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62B19017-C45D-ED08-6D7F-076DDD9704D8}"/>
                </a:ext>
              </a:extLst>
            </p:cNvPr>
            <p:cNvSpPr/>
            <p:nvPr/>
          </p:nvSpPr>
          <p:spPr>
            <a:xfrm>
              <a:off x="9487845" y="5734584"/>
              <a:ext cx="59831" cy="43431"/>
            </a:xfrm>
            <a:custGeom>
              <a:avLst/>
              <a:gdLst>
                <a:gd name="connsiteX0" fmla="*/ 4389 w 59831"/>
                <a:gd name="connsiteY0" fmla="*/ 43431 h 43431"/>
                <a:gd name="connsiteX1" fmla="*/ 769 w 59831"/>
                <a:gd name="connsiteY1" fmla="*/ 41526 h 43431"/>
                <a:gd name="connsiteX2" fmla="*/ 1903 w 59831"/>
                <a:gd name="connsiteY2" fmla="*/ 35430 h 43431"/>
                <a:gd name="connsiteX3" fmla="*/ 1912 w 59831"/>
                <a:gd name="connsiteY3" fmla="*/ 35430 h 43431"/>
                <a:gd name="connsiteX4" fmla="*/ 53061 w 59831"/>
                <a:gd name="connsiteY4" fmla="*/ 759 h 43431"/>
                <a:gd name="connsiteX5" fmla="*/ 59024 w 59831"/>
                <a:gd name="connsiteY5" fmla="*/ 1845 h 43431"/>
                <a:gd name="connsiteX6" fmla="*/ 59062 w 59831"/>
                <a:gd name="connsiteY6" fmla="*/ 1902 h 43431"/>
                <a:gd name="connsiteX7" fmla="*/ 57929 w 59831"/>
                <a:gd name="connsiteY7" fmla="*/ 7998 h 43431"/>
                <a:gd name="connsiteX8" fmla="*/ 57919 w 59831"/>
                <a:gd name="connsiteY8" fmla="*/ 7998 h 43431"/>
                <a:gd name="connsiteX9" fmla="*/ 6865 w 59831"/>
                <a:gd name="connsiteY9" fmla="*/ 42669 h 43431"/>
                <a:gd name="connsiteX10" fmla="*/ 4389 w 59831"/>
                <a:gd name="connsiteY10" fmla="*/ 43431 h 4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831" h="43431">
                  <a:moveTo>
                    <a:pt x="4389" y="43431"/>
                  </a:moveTo>
                  <a:cubicBezTo>
                    <a:pt x="2941" y="43431"/>
                    <a:pt x="1588" y="42717"/>
                    <a:pt x="769" y="41526"/>
                  </a:cubicBezTo>
                  <a:cubicBezTo>
                    <a:pt x="-602" y="39526"/>
                    <a:pt x="-88" y="36802"/>
                    <a:pt x="1903" y="35430"/>
                  </a:cubicBezTo>
                  <a:cubicBezTo>
                    <a:pt x="1912" y="35430"/>
                    <a:pt x="1912" y="35430"/>
                    <a:pt x="1912" y="35430"/>
                  </a:cubicBezTo>
                  <a:lnTo>
                    <a:pt x="53061" y="759"/>
                  </a:lnTo>
                  <a:cubicBezTo>
                    <a:pt x="55004" y="-584"/>
                    <a:pt x="57681" y="-98"/>
                    <a:pt x="59024" y="1845"/>
                  </a:cubicBezTo>
                  <a:cubicBezTo>
                    <a:pt x="59034" y="1864"/>
                    <a:pt x="59053" y="1883"/>
                    <a:pt x="59062" y="1902"/>
                  </a:cubicBezTo>
                  <a:cubicBezTo>
                    <a:pt x="60434" y="3903"/>
                    <a:pt x="59919" y="6627"/>
                    <a:pt x="57929" y="7998"/>
                  </a:cubicBezTo>
                  <a:cubicBezTo>
                    <a:pt x="57919" y="7998"/>
                    <a:pt x="57919" y="7998"/>
                    <a:pt x="57919" y="7998"/>
                  </a:cubicBezTo>
                  <a:lnTo>
                    <a:pt x="6865" y="42669"/>
                  </a:lnTo>
                  <a:cubicBezTo>
                    <a:pt x="6122" y="43145"/>
                    <a:pt x="5265" y="43412"/>
                    <a:pt x="4389" y="43431"/>
                  </a:cubicBezTo>
                  <a:close/>
                </a:path>
              </a:pathLst>
            </a:custGeom>
            <a:solidFill>
              <a:srgbClr val="231F20"/>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D13CA264-8018-C363-ACD1-8D1E2D67FABB}"/>
                </a:ext>
              </a:extLst>
            </p:cNvPr>
            <p:cNvSpPr/>
            <p:nvPr/>
          </p:nvSpPr>
          <p:spPr>
            <a:xfrm>
              <a:off x="9755124" y="5722485"/>
              <a:ext cx="80295" cy="32861"/>
            </a:xfrm>
            <a:custGeom>
              <a:avLst/>
              <a:gdLst>
                <a:gd name="connsiteX0" fmla="*/ 0 w 80295"/>
                <a:gd name="connsiteY0" fmla="*/ 0 h 32861"/>
                <a:gd name="connsiteX1" fmla="*/ 80296 w 80295"/>
                <a:gd name="connsiteY1" fmla="*/ 32861 h 32861"/>
              </a:gdLst>
              <a:ahLst/>
              <a:cxnLst>
                <a:cxn ang="0">
                  <a:pos x="connsiteX0" y="connsiteY0"/>
                </a:cxn>
                <a:cxn ang="0">
                  <a:pos x="connsiteX1" y="connsiteY1"/>
                </a:cxn>
              </a:cxnLst>
              <a:rect l="l" t="t" r="r" b="b"/>
              <a:pathLst>
                <a:path w="80295" h="32861">
                  <a:moveTo>
                    <a:pt x="0" y="0"/>
                  </a:moveTo>
                  <a:lnTo>
                    <a:pt x="80296" y="32861"/>
                  </a:lnTo>
                </a:path>
              </a:pathLst>
            </a:custGeom>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3FF427C3-2121-5B12-865C-CF75D7EBA8A9}"/>
                </a:ext>
              </a:extLst>
            </p:cNvPr>
            <p:cNvSpPr/>
            <p:nvPr/>
          </p:nvSpPr>
          <p:spPr>
            <a:xfrm>
              <a:off x="9750768" y="5718568"/>
              <a:ext cx="89045" cy="41252"/>
            </a:xfrm>
            <a:custGeom>
              <a:avLst/>
              <a:gdLst>
                <a:gd name="connsiteX0" fmla="*/ 84652 w 89045"/>
                <a:gd name="connsiteY0" fmla="*/ 41160 h 41252"/>
                <a:gd name="connsiteX1" fmla="*/ 83033 w 89045"/>
                <a:gd name="connsiteY1" fmla="*/ 41160 h 41252"/>
                <a:gd name="connsiteX2" fmla="*/ 2737 w 89045"/>
                <a:gd name="connsiteY2" fmla="*/ 8299 h 41252"/>
                <a:gd name="connsiteX3" fmla="*/ 260 w 89045"/>
                <a:gd name="connsiteY3" fmla="*/ 2917 h 41252"/>
                <a:gd name="connsiteX4" fmla="*/ 356 w 89045"/>
                <a:gd name="connsiteY4" fmla="*/ 2679 h 41252"/>
                <a:gd name="connsiteX5" fmla="*/ 5975 w 89045"/>
                <a:gd name="connsiteY5" fmla="*/ 297 h 41252"/>
                <a:gd name="connsiteX6" fmla="*/ 86366 w 89045"/>
                <a:gd name="connsiteY6" fmla="*/ 33159 h 41252"/>
                <a:gd name="connsiteX7" fmla="*/ 88748 w 89045"/>
                <a:gd name="connsiteY7" fmla="*/ 38778 h 41252"/>
                <a:gd name="connsiteX8" fmla="*/ 84652 w 89045"/>
                <a:gd name="connsiteY8" fmla="*/ 41160 h 4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045" h="41252">
                  <a:moveTo>
                    <a:pt x="84652" y="41160"/>
                  </a:moveTo>
                  <a:cubicBezTo>
                    <a:pt x="84118" y="41284"/>
                    <a:pt x="83566" y="41284"/>
                    <a:pt x="83033" y="41160"/>
                  </a:cubicBezTo>
                  <a:lnTo>
                    <a:pt x="2737" y="8299"/>
                  </a:lnTo>
                  <a:cubicBezTo>
                    <a:pt x="565" y="7498"/>
                    <a:pt x="-540" y="5089"/>
                    <a:pt x="260" y="2917"/>
                  </a:cubicBezTo>
                  <a:cubicBezTo>
                    <a:pt x="289" y="2831"/>
                    <a:pt x="318" y="2755"/>
                    <a:pt x="356" y="2679"/>
                  </a:cubicBezTo>
                  <a:cubicBezTo>
                    <a:pt x="1280" y="498"/>
                    <a:pt x="3766" y="-560"/>
                    <a:pt x="5975" y="297"/>
                  </a:cubicBezTo>
                  <a:lnTo>
                    <a:pt x="86366" y="33159"/>
                  </a:lnTo>
                  <a:cubicBezTo>
                    <a:pt x="88548" y="34083"/>
                    <a:pt x="89605" y="36569"/>
                    <a:pt x="88748" y="38778"/>
                  </a:cubicBezTo>
                  <a:cubicBezTo>
                    <a:pt x="87967" y="40303"/>
                    <a:pt x="86366" y="41236"/>
                    <a:pt x="84652" y="41160"/>
                  </a:cubicBezTo>
                  <a:close/>
                </a:path>
              </a:pathLst>
            </a:custGeom>
            <a:solidFill>
              <a:srgbClr val="231F20"/>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7C420526-BE44-5EFA-D0AC-5C0E2AD420E7}"/>
                </a:ext>
              </a:extLst>
            </p:cNvPr>
            <p:cNvSpPr/>
            <p:nvPr/>
          </p:nvSpPr>
          <p:spPr>
            <a:xfrm>
              <a:off x="9712738" y="5141650"/>
              <a:ext cx="333946" cy="414337"/>
            </a:xfrm>
            <a:custGeom>
              <a:avLst/>
              <a:gdLst>
                <a:gd name="connsiteX0" fmla="*/ 1429 w 333946"/>
                <a:gd name="connsiteY0" fmla="*/ 200025 h 414337"/>
                <a:gd name="connsiteX1" fmla="*/ 251174 w 333946"/>
                <a:gd name="connsiteY1" fmla="*/ 0 h 414337"/>
                <a:gd name="connsiteX2" fmla="*/ 333946 w 333946"/>
                <a:gd name="connsiteY2" fmla="*/ 31147 h 414337"/>
                <a:gd name="connsiteX3" fmla="*/ 0 w 333946"/>
                <a:gd name="connsiteY3" fmla="*/ 414338 h 414337"/>
              </a:gdLst>
              <a:ahLst/>
              <a:cxnLst>
                <a:cxn ang="0">
                  <a:pos x="connsiteX0" y="connsiteY0"/>
                </a:cxn>
                <a:cxn ang="0">
                  <a:pos x="connsiteX1" y="connsiteY1"/>
                </a:cxn>
                <a:cxn ang="0">
                  <a:pos x="connsiteX2" y="connsiteY2"/>
                </a:cxn>
                <a:cxn ang="0">
                  <a:pos x="connsiteX3" y="connsiteY3"/>
                </a:cxn>
              </a:cxnLst>
              <a:rect l="l" t="t" r="r" b="b"/>
              <a:pathLst>
                <a:path w="333946" h="414337">
                  <a:moveTo>
                    <a:pt x="1429" y="200025"/>
                  </a:moveTo>
                  <a:cubicBezTo>
                    <a:pt x="14002" y="205359"/>
                    <a:pt x="103346" y="154496"/>
                    <a:pt x="251174" y="0"/>
                  </a:cubicBezTo>
                  <a:lnTo>
                    <a:pt x="333946" y="31147"/>
                  </a:lnTo>
                  <a:cubicBezTo>
                    <a:pt x="333946" y="31147"/>
                    <a:pt x="233458" y="265843"/>
                    <a:pt x="0" y="414338"/>
                  </a:cubicBezTo>
                  <a:close/>
                </a:path>
              </a:pathLst>
            </a:custGeom>
            <a:solidFill>
              <a:schemeClr val="accent1"/>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49974029-584C-0EDA-2081-473C3EADB4DD}"/>
                </a:ext>
              </a:extLst>
            </p:cNvPr>
            <p:cNvSpPr/>
            <p:nvPr/>
          </p:nvSpPr>
          <p:spPr>
            <a:xfrm>
              <a:off x="9226677" y="5437020"/>
              <a:ext cx="258222" cy="504348"/>
            </a:xfrm>
            <a:custGeom>
              <a:avLst/>
              <a:gdLst>
                <a:gd name="connsiteX0" fmla="*/ 173355 w 258222"/>
                <a:gd name="connsiteY0" fmla="*/ 0 h 504348"/>
                <a:gd name="connsiteX1" fmla="*/ 0 w 258222"/>
                <a:gd name="connsiteY1" fmla="*/ 499205 h 504348"/>
                <a:gd name="connsiteX2" fmla="*/ 100584 w 258222"/>
                <a:gd name="connsiteY2" fmla="*/ 504349 h 504348"/>
                <a:gd name="connsiteX3" fmla="*/ 258223 w 258222"/>
                <a:gd name="connsiteY3" fmla="*/ 159449 h 504348"/>
              </a:gdLst>
              <a:ahLst/>
              <a:cxnLst>
                <a:cxn ang="0">
                  <a:pos x="connsiteX0" y="connsiteY0"/>
                </a:cxn>
                <a:cxn ang="0">
                  <a:pos x="connsiteX1" y="connsiteY1"/>
                </a:cxn>
                <a:cxn ang="0">
                  <a:pos x="connsiteX2" y="connsiteY2"/>
                </a:cxn>
                <a:cxn ang="0">
                  <a:pos x="connsiteX3" y="connsiteY3"/>
                </a:cxn>
              </a:cxnLst>
              <a:rect l="l" t="t" r="r" b="b"/>
              <a:pathLst>
                <a:path w="258222" h="504348">
                  <a:moveTo>
                    <a:pt x="173355" y="0"/>
                  </a:moveTo>
                  <a:cubicBezTo>
                    <a:pt x="174212" y="10763"/>
                    <a:pt x="0" y="311944"/>
                    <a:pt x="0" y="499205"/>
                  </a:cubicBezTo>
                  <a:lnTo>
                    <a:pt x="100584" y="504349"/>
                  </a:lnTo>
                  <a:cubicBezTo>
                    <a:pt x="100584" y="504349"/>
                    <a:pt x="201359" y="242507"/>
                    <a:pt x="258223" y="159449"/>
                  </a:cubicBezTo>
                  <a:close/>
                </a:path>
              </a:pathLst>
            </a:custGeom>
            <a:solidFill>
              <a:schemeClr val="accent1"/>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669A3630-5929-EEE5-AEEC-F26F2DC8E65E}"/>
                </a:ext>
              </a:extLst>
            </p:cNvPr>
            <p:cNvSpPr/>
            <p:nvPr/>
          </p:nvSpPr>
          <p:spPr>
            <a:xfrm>
              <a:off x="9461183" y="5464167"/>
              <a:ext cx="5524" cy="104965"/>
            </a:xfrm>
            <a:custGeom>
              <a:avLst/>
              <a:gdLst>
                <a:gd name="connsiteX0" fmla="*/ 5525 w 5524"/>
                <a:gd name="connsiteY0" fmla="*/ 104965 h 104965"/>
                <a:gd name="connsiteX1" fmla="*/ 0 w 5524"/>
                <a:gd name="connsiteY1" fmla="*/ 0 h 104965"/>
              </a:gdLst>
              <a:ahLst/>
              <a:cxnLst>
                <a:cxn ang="0">
                  <a:pos x="connsiteX0" y="connsiteY0"/>
                </a:cxn>
                <a:cxn ang="0">
                  <a:pos x="connsiteX1" y="connsiteY1"/>
                </a:cxn>
              </a:cxnLst>
              <a:rect l="l" t="t" r="r" b="b"/>
              <a:pathLst>
                <a:path w="5524" h="104965">
                  <a:moveTo>
                    <a:pt x="5525" y="104965"/>
                  </a:moveTo>
                  <a:lnTo>
                    <a:pt x="0" y="0"/>
                  </a:lnTo>
                </a:path>
              </a:pathLst>
            </a:custGeom>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6B31F34C-FA2E-7BEA-D3DB-4C7998D0EC64}"/>
                </a:ext>
              </a:extLst>
            </p:cNvPr>
            <p:cNvSpPr/>
            <p:nvPr/>
          </p:nvSpPr>
          <p:spPr>
            <a:xfrm>
              <a:off x="9456849" y="5459614"/>
              <a:ext cx="14148" cy="114376"/>
            </a:xfrm>
            <a:custGeom>
              <a:avLst/>
              <a:gdLst>
                <a:gd name="connsiteX0" fmla="*/ 9858 w 14148"/>
                <a:gd name="connsiteY0" fmla="*/ 113900 h 114376"/>
                <a:gd name="connsiteX1" fmla="*/ 5477 w 14148"/>
                <a:gd name="connsiteY1" fmla="*/ 109804 h 114376"/>
                <a:gd name="connsiteX2" fmla="*/ 47 w 14148"/>
                <a:gd name="connsiteY2" fmla="*/ 5029 h 114376"/>
                <a:gd name="connsiteX3" fmla="*/ 3734 w 14148"/>
                <a:gd name="connsiteY3" fmla="*/ 47 h 114376"/>
                <a:gd name="connsiteX4" fmla="*/ 8715 w 14148"/>
                <a:gd name="connsiteY4" fmla="*/ 3743 h 114376"/>
                <a:gd name="connsiteX5" fmla="*/ 8715 w 14148"/>
                <a:gd name="connsiteY5" fmla="*/ 5029 h 114376"/>
                <a:gd name="connsiteX6" fmla="*/ 14144 w 14148"/>
                <a:gd name="connsiteY6" fmla="*/ 109804 h 114376"/>
                <a:gd name="connsiteX7" fmla="*/ 10049 w 14148"/>
                <a:gd name="connsiteY7" fmla="*/ 114376 h 1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48" h="114376">
                  <a:moveTo>
                    <a:pt x="9858" y="113900"/>
                  </a:moveTo>
                  <a:cubicBezTo>
                    <a:pt x="7524" y="113957"/>
                    <a:pt x="5581" y="112138"/>
                    <a:pt x="5477" y="109804"/>
                  </a:cubicBezTo>
                  <a:lnTo>
                    <a:pt x="47" y="5029"/>
                  </a:lnTo>
                  <a:cubicBezTo>
                    <a:pt x="-305" y="2638"/>
                    <a:pt x="1343" y="410"/>
                    <a:pt x="3734" y="47"/>
                  </a:cubicBezTo>
                  <a:cubicBezTo>
                    <a:pt x="6134" y="-305"/>
                    <a:pt x="8363" y="1343"/>
                    <a:pt x="8715" y="3743"/>
                  </a:cubicBezTo>
                  <a:cubicBezTo>
                    <a:pt x="8782" y="4172"/>
                    <a:pt x="8782" y="4600"/>
                    <a:pt x="8715" y="5029"/>
                  </a:cubicBezTo>
                  <a:lnTo>
                    <a:pt x="14144" y="109804"/>
                  </a:lnTo>
                  <a:cubicBezTo>
                    <a:pt x="14249" y="112185"/>
                    <a:pt x="12430" y="114224"/>
                    <a:pt x="10049" y="114376"/>
                  </a:cubicBezTo>
                  <a:close/>
                </a:path>
              </a:pathLst>
            </a:custGeom>
            <a:solidFill>
              <a:srgbClr val="231F20"/>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1591F89F-F613-3D10-1DE0-11967E27527A}"/>
                </a:ext>
              </a:extLst>
            </p:cNvPr>
            <p:cNvSpPr/>
            <p:nvPr/>
          </p:nvSpPr>
          <p:spPr>
            <a:xfrm>
              <a:off x="9554086" y="5225621"/>
              <a:ext cx="37477" cy="24042"/>
            </a:xfrm>
            <a:custGeom>
              <a:avLst/>
              <a:gdLst>
                <a:gd name="connsiteX0" fmla="*/ 4251 w 37477"/>
                <a:gd name="connsiteY0" fmla="*/ 24042 h 24042"/>
                <a:gd name="connsiteX1" fmla="*/ 2156 w 37477"/>
                <a:gd name="connsiteY1" fmla="*/ 23471 h 24042"/>
                <a:gd name="connsiteX2" fmla="*/ 527 w 37477"/>
                <a:gd name="connsiteY2" fmla="*/ 17775 h 24042"/>
                <a:gd name="connsiteX3" fmla="*/ 537 w 37477"/>
                <a:gd name="connsiteY3" fmla="*/ 17756 h 24042"/>
                <a:gd name="connsiteX4" fmla="*/ 35398 w 37477"/>
                <a:gd name="connsiteY4" fmla="*/ 1849 h 24042"/>
                <a:gd name="connsiteX5" fmla="*/ 36865 w 37477"/>
                <a:gd name="connsiteY5" fmla="*/ 7726 h 24042"/>
                <a:gd name="connsiteX6" fmla="*/ 32064 w 37477"/>
                <a:gd name="connsiteY6" fmla="*/ 9659 h 24042"/>
                <a:gd name="connsiteX7" fmla="*/ 7871 w 37477"/>
                <a:gd name="connsiteY7" fmla="*/ 21947 h 24042"/>
                <a:gd name="connsiteX8" fmla="*/ 4251 w 37477"/>
                <a:gd name="connsiteY8" fmla="*/ 24042 h 2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77" h="24042">
                  <a:moveTo>
                    <a:pt x="4251" y="24042"/>
                  </a:moveTo>
                  <a:cubicBezTo>
                    <a:pt x="3518" y="24042"/>
                    <a:pt x="2794" y="23842"/>
                    <a:pt x="2156" y="23471"/>
                  </a:cubicBezTo>
                  <a:cubicBezTo>
                    <a:pt x="137" y="22347"/>
                    <a:pt x="-597" y="19794"/>
                    <a:pt x="527" y="17775"/>
                  </a:cubicBezTo>
                  <a:cubicBezTo>
                    <a:pt x="527" y="17765"/>
                    <a:pt x="537" y="17765"/>
                    <a:pt x="537" y="17756"/>
                  </a:cubicBezTo>
                  <a:cubicBezTo>
                    <a:pt x="5394" y="9183"/>
                    <a:pt x="18825" y="-5104"/>
                    <a:pt x="35398" y="1849"/>
                  </a:cubicBezTo>
                  <a:cubicBezTo>
                    <a:pt x="37427" y="3068"/>
                    <a:pt x="38084" y="5697"/>
                    <a:pt x="36865" y="7726"/>
                  </a:cubicBezTo>
                  <a:cubicBezTo>
                    <a:pt x="35884" y="9374"/>
                    <a:pt x="33922" y="10164"/>
                    <a:pt x="32064" y="9659"/>
                  </a:cubicBezTo>
                  <a:cubicBezTo>
                    <a:pt x="18348" y="3849"/>
                    <a:pt x="8347" y="21185"/>
                    <a:pt x="7871" y="21947"/>
                  </a:cubicBezTo>
                  <a:cubicBezTo>
                    <a:pt x="7128" y="23242"/>
                    <a:pt x="5747" y="24042"/>
                    <a:pt x="4251" y="24042"/>
                  </a:cubicBezTo>
                  <a:close/>
                </a:path>
              </a:pathLst>
            </a:custGeom>
            <a:solidFill>
              <a:srgbClr val="231F20"/>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2600DA23-BE7C-C36E-DFBD-7DFB6397A4D7}"/>
                </a:ext>
              </a:extLst>
            </p:cNvPr>
            <p:cNvSpPr/>
            <p:nvPr/>
          </p:nvSpPr>
          <p:spPr>
            <a:xfrm>
              <a:off x="9632160" y="5209701"/>
              <a:ext cx="33228" cy="18911"/>
            </a:xfrm>
            <a:custGeom>
              <a:avLst/>
              <a:gdLst>
                <a:gd name="connsiteX0" fmla="*/ 4187 w 33228"/>
                <a:gd name="connsiteY0" fmla="*/ 18912 h 18911"/>
                <a:gd name="connsiteX1" fmla="*/ 1710 w 33228"/>
                <a:gd name="connsiteY1" fmla="*/ 18055 h 18911"/>
                <a:gd name="connsiteX2" fmla="*/ 815 w 33228"/>
                <a:gd name="connsiteY2" fmla="*/ 12197 h 18911"/>
                <a:gd name="connsiteX3" fmla="*/ 853 w 33228"/>
                <a:gd name="connsiteY3" fmla="*/ 12149 h 18911"/>
                <a:gd name="connsiteX4" fmla="*/ 31238 w 33228"/>
                <a:gd name="connsiteY4" fmla="*/ 2624 h 18911"/>
                <a:gd name="connsiteX5" fmla="*/ 32600 w 33228"/>
                <a:gd name="connsiteY5" fmla="*/ 8396 h 18911"/>
                <a:gd name="connsiteX6" fmla="*/ 32571 w 33228"/>
                <a:gd name="connsiteY6" fmla="*/ 8434 h 18911"/>
                <a:gd name="connsiteX7" fmla="*/ 26761 w 33228"/>
                <a:gd name="connsiteY7" fmla="*/ 9768 h 18911"/>
                <a:gd name="connsiteX8" fmla="*/ 7711 w 33228"/>
                <a:gd name="connsiteY8" fmla="*/ 16721 h 18911"/>
                <a:gd name="connsiteX9" fmla="*/ 4187 w 33228"/>
                <a:gd name="connsiteY9" fmla="*/ 18912 h 18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28" h="18911">
                  <a:moveTo>
                    <a:pt x="4187" y="18912"/>
                  </a:moveTo>
                  <a:cubicBezTo>
                    <a:pt x="3291" y="18902"/>
                    <a:pt x="2415" y="18607"/>
                    <a:pt x="1710" y="18055"/>
                  </a:cubicBezTo>
                  <a:cubicBezTo>
                    <a:pt x="-157" y="16683"/>
                    <a:pt x="-557" y="14064"/>
                    <a:pt x="815" y="12197"/>
                  </a:cubicBezTo>
                  <a:cubicBezTo>
                    <a:pt x="834" y="12178"/>
                    <a:pt x="844" y="12168"/>
                    <a:pt x="853" y="12149"/>
                  </a:cubicBezTo>
                  <a:cubicBezTo>
                    <a:pt x="5806" y="5482"/>
                    <a:pt x="18570" y="-4901"/>
                    <a:pt x="31238" y="2624"/>
                  </a:cubicBezTo>
                  <a:cubicBezTo>
                    <a:pt x="33210" y="3843"/>
                    <a:pt x="33819" y="6425"/>
                    <a:pt x="32600" y="8396"/>
                  </a:cubicBezTo>
                  <a:cubicBezTo>
                    <a:pt x="32590" y="8406"/>
                    <a:pt x="32581" y="8425"/>
                    <a:pt x="32571" y="8434"/>
                  </a:cubicBezTo>
                  <a:cubicBezTo>
                    <a:pt x="31286" y="10330"/>
                    <a:pt x="28752" y="10911"/>
                    <a:pt x="26761" y="9768"/>
                  </a:cubicBezTo>
                  <a:cubicBezTo>
                    <a:pt x="17236" y="3863"/>
                    <a:pt x="7711" y="16245"/>
                    <a:pt x="7711" y="16721"/>
                  </a:cubicBezTo>
                  <a:cubicBezTo>
                    <a:pt x="7006" y="18026"/>
                    <a:pt x="5663" y="18855"/>
                    <a:pt x="4187" y="18912"/>
                  </a:cubicBezTo>
                  <a:close/>
                </a:path>
              </a:pathLst>
            </a:custGeom>
            <a:solidFill>
              <a:srgbClr val="231F20"/>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4AF11728-5BC2-44AC-5F10-BB584EAFE83C}"/>
                </a:ext>
              </a:extLst>
            </p:cNvPr>
            <p:cNvSpPr/>
            <p:nvPr/>
          </p:nvSpPr>
          <p:spPr>
            <a:xfrm>
              <a:off x="10039041" y="5098648"/>
              <a:ext cx="83882" cy="328180"/>
            </a:xfrm>
            <a:custGeom>
              <a:avLst/>
              <a:gdLst>
                <a:gd name="connsiteX0" fmla="*/ 31361 w 83882"/>
                <a:gd name="connsiteY0" fmla="*/ 328180 h 328180"/>
                <a:gd name="connsiteX1" fmla="*/ 27932 w 83882"/>
                <a:gd name="connsiteY1" fmla="*/ 325704 h 328180"/>
                <a:gd name="connsiteX2" fmla="*/ 1928 w 83882"/>
                <a:gd name="connsiteY2" fmla="*/ 46812 h 328180"/>
                <a:gd name="connsiteX3" fmla="*/ 23 w 83882"/>
                <a:gd name="connsiteY3" fmla="*/ 3854 h 328180"/>
                <a:gd name="connsiteX4" fmla="*/ 3033 w 83882"/>
                <a:gd name="connsiteY4" fmla="*/ 44 h 328180"/>
                <a:gd name="connsiteX5" fmla="*/ 3071 w 83882"/>
                <a:gd name="connsiteY5" fmla="*/ 44 h 328180"/>
                <a:gd name="connsiteX6" fmla="*/ 7072 w 83882"/>
                <a:gd name="connsiteY6" fmla="*/ 2806 h 328180"/>
                <a:gd name="connsiteX7" fmla="*/ 18978 w 83882"/>
                <a:gd name="connsiteY7" fmla="*/ 68529 h 328180"/>
                <a:gd name="connsiteX8" fmla="*/ 83462 w 83882"/>
                <a:gd name="connsiteY8" fmla="*/ 275031 h 328180"/>
                <a:gd name="connsiteX9" fmla="*/ 81958 w 83882"/>
                <a:gd name="connsiteY9" fmla="*/ 279927 h 328180"/>
                <a:gd name="connsiteX10" fmla="*/ 77557 w 83882"/>
                <a:gd name="connsiteY10" fmla="*/ 279127 h 328180"/>
                <a:gd name="connsiteX11" fmla="*/ 11930 w 83882"/>
                <a:gd name="connsiteY11" fmla="*/ 69577 h 328180"/>
                <a:gd name="connsiteX12" fmla="*/ 9453 w 83882"/>
                <a:gd name="connsiteY12" fmla="*/ 54622 h 328180"/>
                <a:gd name="connsiteX13" fmla="*/ 34790 w 83882"/>
                <a:gd name="connsiteY13" fmla="*/ 323323 h 328180"/>
                <a:gd name="connsiteX14" fmla="*/ 32504 w 83882"/>
                <a:gd name="connsiteY14" fmla="*/ 327799 h 328180"/>
                <a:gd name="connsiteX15" fmla="*/ 31361 w 83882"/>
                <a:gd name="connsiteY15" fmla="*/ 328180 h 32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882" h="328180">
                  <a:moveTo>
                    <a:pt x="31361" y="328180"/>
                  </a:moveTo>
                  <a:cubicBezTo>
                    <a:pt x="29808" y="328180"/>
                    <a:pt x="28427" y="327180"/>
                    <a:pt x="27932" y="325704"/>
                  </a:cubicBezTo>
                  <a:cubicBezTo>
                    <a:pt x="10977" y="273697"/>
                    <a:pt x="5072" y="125679"/>
                    <a:pt x="1928" y="46812"/>
                  </a:cubicBezTo>
                  <a:cubicBezTo>
                    <a:pt x="1166" y="27190"/>
                    <a:pt x="500" y="11760"/>
                    <a:pt x="23" y="3854"/>
                  </a:cubicBezTo>
                  <a:cubicBezTo>
                    <a:pt x="-196" y="1978"/>
                    <a:pt x="1147" y="273"/>
                    <a:pt x="3033" y="44"/>
                  </a:cubicBezTo>
                  <a:cubicBezTo>
                    <a:pt x="3043" y="44"/>
                    <a:pt x="3062" y="44"/>
                    <a:pt x="3071" y="44"/>
                  </a:cubicBezTo>
                  <a:cubicBezTo>
                    <a:pt x="4929" y="-251"/>
                    <a:pt x="6691" y="968"/>
                    <a:pt x="7072" y="2806"/>
                  </a:cubicBezTo>
                  <a:cubicBezTo>
                    <a:pt x="11453" y="23952"/>
                    <a:pt x="15168" y="45574"/>
                    <a:pt x="18978" y="68529"/>
                  </a:cubicBezTo>
                  <a:cubicBezTo>
                    <a:pt x="31265" y="141681"/>
                    <a:pt x="43934" y="217214"/>
                    <a:pt x="83462" y="275031"/>
                  </a:cubicBezTo>
                  <a:cubicBezTo>
                    <a:pt x="84396" y="276802"/>
                    <a:pt x="83720" y="278984"/>
                    <a:pt x="81958" y="279927"/>
                  </a:cubicBezTo>
                  <a:cubicBezTo>
                    <a:pt x="80481" y="280698"/>
                    <a:pt x="78662" y="280374"/>
                    <a:pt x="77557" y="279127"/>
                  </a:cubicBezTo>
                  <a:cubicBezTo>
                    <a:pt x="37171" y="219976"/>
                    <a:pt x="24312" y="143586"/>
                    <a:pt x="11930" y="69577"/>
                  </a:cubicBezTo>
                  <a:cubicBezTo>
                    <a:pt x="11072" y="64528"/>
                    <a:pt x="10215" y="59480"/>
                    <a:pt x="9453" y="54622"/>
                  </a:cubicBezTo>
                  <a:cubicBezTo>
                    <a:pt x="12692" y="135109"/>
                    <a:pt x="18978" y="273697"/>
                    <a:pt x="34790" y="323323"/>
                  </a:cubicBezTo>
                  <a:cubicBezTo>
                    <a:pt x="35361" y="325189"/>
                    <a:pt x="34342" y="327161"/>
                    <a:pt x="32504" y="327799"/>
                  </a:cubicBezTo>
                  <a:cubicBezTo>
                    <a:pt x="32161" y="328018"/>
                    <a:pt x="31770" y="328152"/>
                    <a:pt x="31361" y="328180"/>
                  </a:cubicBezTo>
                  <a:close/>
                </a:path>
              </a:pathLst>
            </a:custGeom>
            <a:solidFill>
              <a:srgbClr val="D1D3D4"/>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658BBB59-AD76-1E85-35FF-E82C46EA4DE2}"/>
                </a:ext>
              </a:extLst>
            </p:cNvPr>
            <p:cNvSpPr/>
            <p:nvPr/>
          </p:nvSpPr>
          <p:spPr>
            <a:xfrm>
              <a:off x="10042724" y="5101680"/>
              <a:ext cx="74058" cy="165795"/>
            </a:xfrm>
            <a:custGeom>
              <a:avLst/>
              <a:gdLst>
                <a:gd name="connsiteX0" fmla="*/ 70445 w 74058"/>
                <a:gd name="connsiteY0" fmla="*/ 165795 h 165795"/>
                <a:gd name="connsiteX1" fmla="*/ 67588 w 74058"/>
                <a:gd name="connsiteY1" fmla="*/ 164272 h 165795"/>
                <a:gd name="connsiteX2" fmla="*/ 15676 w 74058"/>
                <a:gd name="connsiteY2" fmla="*/ 48162 h 165795"/>
                <a:gd name="connsiteX3" fmla="*/ 246 w 74058"/>
                <a:gd name="connsiteY3" fmla="*/ 4823 h 165795"/>
                <a:gd name="connsiteX4" fmla="*/ 2237 w 74058"/>
                <a:gd name="connsiteY4" fmla="*/ 251 h 165795"/>
                <a:gd name="connsiteX5" fmla="*/ 2246 w 74058"/>
                <a:gd name="connsiteY5" fmla="*/ 251 h 165795"/>
                <a:gd name="connsiteX6" fmla="*/ 6913 w 74058"/>
                <a:gd name="connsiteY6" fmla="*/ 2251 h 165795"/>
                <a:gd name="connsiteX7" fmla="*/ 22439 w 74058"/>
                <a:gd name="connsiteY7" fmla="*/ 45876 h 165795"/>
                <a:gd name="connsiteX8" fmla="*/ 73398 w 74058"/>
                <a:gd name="connsiteY8" fmla="*/ 160176 h 165795"/>
                <a:gd name="connsiteX9" fmla="*/ 72588 w 74058"/>
                <a:gd name="connsiteY9" fmla="*/ 165091 h 165795"/>
                <a:gd name="connsiteX10" fmla="*/ 72541 w 74058"/>
                <a:gd name="connsiteY10" fmla="*/ 165129 h 165795"/>
                <a:gd name="connsiteX11" fmla="*/ 70445 w 74058"/>
                <a:gd name="connsiteY11" fmla="*/ 165795 h 16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58" h="165795">
                  <a:moveTo>
                    <a:pt x="70445" y="165795"/>
                  </a:moveTo>
                  <a:cubicBezTo>
                    <a:pt x="69302" y="165776"/>
                    <a:pt x="68235" y="165215"/>
                    <a:pt x="67588" y="164272"/>
                  </a:cubicBezTo>
                  <a:cubicBezTo>
                    <a:pt x="44061" y="130839"/>
                    <a:pt x="29488" y="88833"/>
                    <a:pt x="15676" y="48162"/>
                  </a:cubicBezTo>
                  <a:cubicBezTo>
                    <a:pt x="10438" y="33017"/>
                    <a:pt x="5580" y="18729"/>
                    <a:pt x="246" y="4823"/>
                  </a:cubicBezTo>
                  <a:cubicBezTo>
                    <a:pt x="-468" y="3013"/>
                    <a:pt x="427" y="965"/>
                    <a:pt x="2237" y="251"/>
                  </a:cubicBezTo>
                  <a:cubicBezTo>
                    <a:pt x="2237" y="251"/>
                    <a:pt x="2246" y="251"/>
                    <a:pt x="2246" y="251"/>
                  </a:cubicBezTo>
                  <a:cubicBezTo>
                    <a:pt x="4085" y="-473"/>
                    <a:pt x="6161" y="422"/>
                    <a:pt x="6913" y="2251"/>
                  </a:cubicBezTo>
                  <a:cubicBezTo>
                    <a:pt x="12247" y="16253"/>
                    <a:pt x="17201" y="30826"/>
                    <a:pt x="22439" y="45876"/>
                  </a:cubicBezTo>
                  <a:cubicBezTo>
                    <a:pt x="36251" y="86071"/>
                    <a:pt x="50538" y="127600"/>
                    <a:pt x="73398" y="160176"/>
                  </a:cubicBezTo>
                  <a:cubicBezTo>
                    <a:pt x="74531" y="161757"/>
                    <a:pt x="74170" y="163957"/>
                    <a:pt x="72588" y="165091"/>
                  </a:cubicBezTo>
                  <a:cubicBezTo>
                    <a:pt x="72569" y="165110"/>
                    <a:pt x="72560" y="165119"/>
                    <a:pt x="72541" y="165129"/>
                  </a:cubicBezTo>
                  <a:cubicBezTo>
                    <a:pt x="71931" y="165576"/>
                    <a:pt x="71198" y="165805"/>
                    <a:pt x="70445" y="165795"/>
                  </a:cubicBezTo>
                  <a:close/>
                </a:path>
              </a:pathLst>
            </a:custGeom>
            <a:solidFill>
              <a:srgbClr val="D1D3D4"/>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323D6905-F36A-AFF5-9CA3-8D4347EE7343}"/>
                </a:ext>
              </a:extLst>
            </p:cNvPr>
            <p:cNvSpPr/>
            <p:nvPr/>
          </p:nvSpPr>
          <p:spPr>
            <a:xfrm>
              <a:off x="9525383" y="5873137"/>
              <a:ext cx="35368" cy="62326"/>
            </a:xfrm>
            <a:custGeom>
              <a:avLst/>
              <a:gdLst>
                <a:gd name="connsiteX0" fmla="*/ 4379 w 35368"/>
                <a:gd name="connsiteY0" fmla="*/ 62327 h 62326"/>
                <a:gd name="connsiteX1" fmla="*/ 1236 w 35368"/>
                <a:gd name="connsiteY1" fmla="*/ 60898 h 62326"/>
                <a:gd name="connsiteX2" fmla="*/ 1236 w 35368"/>
                <a:gd name="connsiteY2" fmla="*/ 54802 h 62326"/>
                <a:gd name="connsiteX3" fmla="*/ 26763 w 35368"/>
                <a:gd name="connsiteY3" fmla="*/ 3843 h 62326"/>
                <a:gd name="connsiteX4" fmla="*/ 31468 w 35368"/>
                <a:gd name="connsiteY4" fmla="*/ 24 h 62326"/>
                <a:gd name="connsiteX5" fmla="*/ 31525 w 35368"/>
                <a:gd name="connsiteY5" fmla="*/ 33 h 62326"/>
                <a:gd name="connsiteX6" fmla="*/ 35345 w 35368"/>
                <a:gd name="connsiteY6" fmla="*/ 4739 h 62326"/>
                <a:gd name="connsiteX7" fmla="*/ 35335 w 35368"/>
                <a:gd name="connsiteY7" fmla="*/ 4796 h 62326"/>
                <a:gd name="connsiteX8" fmla="*/ 6760 w 35368"/>
                <a:gd name="connsiteY8" fmla="*/ 61184 h 62326"/>
                <a:gd name="connsiteX9" fmla="*/ 4379 w 35368"/>
                <a:gd name="connsiteY9" fmla="*/ 62327 h 6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368" h="62326">
                  <a:moveTo>
                    <a:pt x="4379" y="62327"/>
                  </a:moveTo>
                  <a:cubicBezTo>
                    <a:pt x="3179" y="62327"/>
                    <a:pt x="2027" y="61803"/>
                    <a:pt x="1236" y="60898"/>
                  </a:cubicBezTo>
                  <a:cubicBezTo>
                    <a:pt x="-412" y="59203"/>
                    <a:pt x="-412" y="56498"/>
                    <a:pt x="1236" y="54802"/>
                  </a:cubicBezTo>
                  <a:cubicBezTo>
                    <a:pt x="14933" y="40953"/>
                    <a:pt x="23877" y="23103"/>
                    <a:pt x="26763" y="3843"/>
                  </a:cubicBezTo>
                  <a:cubicBezTo>
                    <a:pt x="27011" y="1491"/>
                    <a:pt x="29116" y="-224"/>
                    <a:pt x="31468" y="24"/>
                  </a:cubicBezTo>
                  <a:cubicBezTo>
                    <a:pt x="31487" y="33"/>
                    <a:pt x="31506" y="33"/>
                    <a:pt x="31525" y="33"/>
                  </a:cubicBezTo>
                  <a:cubicBezTo>
                    <a:pt x="33878" y="281"/>
                    <a:pt x="35593" y="2386"/>
                    <a:pt x="35345" y="4739"/>
                  </a:cubicBezTo>
                  <a:cubicBezTo>
                    <a:pt x="35335" y="4758"/>
                    <a:pt x="35335" y="4777"/>
                    <a:pt x="35335" y="4796"/>
                  </a:cubicBezTo>
                  <a:cubicBezTo>
                    <a:pt x="32297" y="26227"/>
                    <a:pt x="22248" y="46058"/>
                    <a:pt x="6760" y="61184"/>
                  </a:cubicBezTo>
                  <a:cubicBezTo>
                    <a:pt x="6113" y="61822"/>
                    <a:pt x="5274" y="62222"/>
                    <a:pt x="4379" y="62327"/>
                  </a:cubicBezTo>
                  <a:close/>
                </a:path>
              </a:pathLst>
            </a:custGeom>
            <a:solidFill>
              <a:srgbClr val="FFFFFF"/>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D94B215D-B8B5-EDB2-2333-AAEA5AF42264}"/>
                </a:ext>
              </a:extLst>
            </p:cNvPr>
            <p:cNvSpPr/>
            <p:nvPr/>
          </p:nvSpPr>
          <p:spPr>
            <a:xfrm>
              <a:off x="9777695" y="5838639"/>
              <a:ext cx="57006" cy="30149"/>
            </a:xfrm>
            <a:custGeom>
              <a:avLst/>
              <a:gdLst>
                <a:gd name="connsiteX0" fmla="*/ 52676 w 57006"/>
                <a:gd name="connsiteY0" fmla="*/ 30150 h 30149"/>
                <a:gd name="connsiteX1" fmla="*/ 52010 w 57006"/>
                <a:gd name="connsiteY1" fmla="*/ 30150 h 30149"/>
                <a:gd name="connsiteX2" fmla="*/ 1718 w 57006"/>
                <a:gd name="connsiteY2" fmla="*/ 7861 h 30149"/>
                <a:gd name="connsiteX3" fmla="*/ 908 w 57006"/>
                <a:gd name="connsiteY3" fmla="*/ 1718 h 30149"/>
                <a:gd name="connsiteX4" fmla="*/ 7052 w 57006"/>
                <a:gd name="connsiteY4" fmla="*/ 908 h 30149"/>
                <a:gd name="connsiteX5" fmla="*/ 53248 w 57006"/>
                <a:gd name="connsiteY5" fmla="*/ 21577 h 30149"/>
                <a:gd name="connsiteX6" fmla="*/ 56972 w 57006"/>
                <a:gd name="connsiteY6" fmla="*/ 26359 h 30149"/>
                <a:gd name="connsiteX7" fmla="*/ 56963 w 57006"/>
                <a:gd name="connsiteY7" fmla="*/ 26435 h 30149"/>
                <a:gd name="connsiteX8" fmla="*/ 52676 w 57006"/>
                <a:gd name="connsiteY8" fmla="*/ 30150 h 3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006" h="30149">
                  <a:moveTo>
                    <a:pt x="52676" y="30150"/>
                  </a:moveTo>
                  <a:lnTo>
                    <a:pt x="52010" y="30150"/>
                  </a:lnTo>
                  <a:cubicBezTo>
                    <a:pt x="33798" y="26559"/>
                    <a:pt x="16615" y="18939"/>
                    <a:pt x="1718" y="7861"/>
                  </a:cubicBezTo>
                  <a:cubicBezTo>
                    <a:pt x="-206" y="6385"/>
                    <a:pt x="-568" y="3642"/>
                    <a:pt x="908" y="1718"/>
                  </a:cubicBezTo>
                  <a:cubicBezTo>
                    <a:pt x="2384" y="-206"/>
                    <a:pt x="5128" y="-568"/>
                    <a:pt x="7052" y="908"/>
                  </a:cubicBezTo>
                  <a:cubicBezTo>
                    <a:pt x="20758" y="11090"/>
                    <a:pt x="36522" y="18148"/>
                    <a:pt x="53248" y="21577"/>
                  </a:cubicBezTo>
                  <a:cubicBezTo>
                    <a:pt x="55601" y="21873"/>
                    <a:pt x="57268" y="24006"/>
                    <a:pt x="56972" y="26359"/>
                  </a:cubicBezTo>
                  <a:cubicBezTo>
                    <a:pt x="56972" y="26387"/>
                    <a:pt x="56963" y="26406"/>
                    <a:pt x="56963" y="26435"/>
                  </a:cubicBezTo>
                  <a:cubicBezTo>
                    <a:pt x="56639" y="28559"/>
                    <a:pt x="54820" y="30131"/>
                    <a:pt x="52676" y="30150"/>
                  </a:cubicBezTo>
                  <a:close/>
                </a:path>
              </a:pathLst>
            </a:custGeom>
            <a:solidFill>
              <a:srgbClr val="FFFFFF"/>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25DA2534-E3D9-B35D-4562-7C800782F0FB}"/>
                </a:ext>
              </a:extLst>
            </p:cNvPr>
            <p:cNvSpPr/>
            <p:nvPr/>
          </p:nvSpPr>
          <p:spPr>
            <a:xfrm>
              <a:off x="9656086" y="5845798"/>
              <a:ext cx="34217" cy="192630"/>
            </a:xfrm>
            <a:custGeom>
              <a:avLst/>
              <a:gdLst>
                <a:gd name="connsiteX0" fmla="*/ 29886 w 34217"/>
                <a:gd name="connsiteY0" fmla="*/ 192631 h 192630"/>
                <a:gd name="connsiteX1" fmla="*/ 25600 w 34217"/>
                <a:gd name="connsiteY1" fmla="*/ 188916 h 192630"/>
                <a:gd name="connsiteX2" fmla="*/ 73 w 34217"/>
                <a:gd name="connsiteY2" fmla="*/ 5179 h 192630"/>
                <a:gd name="connsiteX3" fmla="*/ 3588 w 34217"/>
                <a:gd name="connsiteY3" fmla="*/ 73 h 192630"/>
                <a:gd name="connsiteX4" fmla="*/ 8693 w 34217"/>
                <a:gd name="connsiteY4" fmla="*/ 3588 h 192630"/>
                <a:gd name="connsiteX5" fmla="*/ 8741 w 34217"/>
                <a:gd name="connsiteY5" fmla="*/ 3940 h 192630"/>
                <a:gd name="connsiteX6" fmla="*/ 34173 w 34217"/>
                <a:gd name="connsiteY6" fmla="*/ 187678 h 192630"/>
                <a:gd name="connsiteX7" fmla="*/ 30458 w 34217"/>
                <a:gd name="connsiteY7" fmla="*/ 192631 h 19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7" h="192630">
                  <a:moveTo>
                    <a:pt x="29886" y="192631"/>
                  </a:moveTo>
                  <a:cubicBezTo>
                    <a:pt x="27724" y="192650"/>
                    <a:pt x="25886" y="191059"/>
                    <a:pt x="25600" y="188916"/>
                  </a:cubicBezTo>
                  <a:lnTo>
                    <a:pt x="73" y="5179"/>
                  </a:lnTo>
                  <a:cubicBezTo>
                    <a:pt x="-365" y="2798"/>
                    <a:pt x="1207" y="511"/>
                    <a:pt x="3588" y="73"/>
                  </a:cubicBezTo>
                  <a:cubicBezTo>
                    <a:pt x="5969" y="-365"/>
                    <a:pt x="8255" y="1207"/>
                    <a:pt x="8693" y="3588"/>
                  </a:cubicBezTo>
                  <a:cubicBezTo>
                    <a:pt x="8712" y="3702"/>
                    <a:pt x="8731" y="3826"/>
                    <a:pt x="8741" y="3940"/>
                  </a:cubicBezTo>
                  <a:lnTo>
                    <a:pt x="34173" y="187678"/>
                  </a:lnTo>
                  <a:cubicBezTo>
                    <a:pt x="34516" y="190068"/>
                    <a:pt x="32849" y="192288"/>
                    <a:pt x="30458" y="192631"/>
                  </a:cubicBezTo>
                  <a:close/>
                </a:path>
              </a:pathLst>
            </a:custGeom>
            <a:solidFill>
              <a:srgbClr val="FFFFFF"/>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13E7B025-B5EF-B731-65A7-A35B60C6DB09}"/>
                </a:ext>
              </a:extLst>
            </p:cNvPr>
            <p:cNvSpPr/>
            <p:nvPr/>
          </p:nvSpPr>
          <p:spPr>
            <a:xfrm>
              <a:off x="10107644" y="5601993"/>
              <a:ext cx="1046993" cy="488156"/>
            </a:xfrm>
            <a:custGeom>
              <a:avLst/>
              <a:gdLst>
                <a:gd name="connsiteX0" fmla="*/ 903446 w 1046993"/>
                <a:gd name="connsiteY0" fmla="*/ 488156 h 488156"/>
                <a:gd name="connsiteX1" fmla="*/ 898684 w 1046993"/>
                <a:gd name="connsiteY1" fmla="*/ 483394 h 488156"/>
                <a:gd name="connsiteX2" fmla="*/ 903446 w 1046993"/>
                <a:gd name="connsiteY2" fmla="*/ 478631 h 488156"/>
                <a:gd name="connsiteX3" fmla="*/ 1038130 w 1046993"/>
                <a:gd name="connsiteY3" fmla="*/ 370332 h 488156"/>
                <a:gd name="connsiteX4" fmla="*/ 920020 w 1046993"/>
                <a:gd name="connsiteY4" fmla="*/ 262890 h 488156"/>
                <a:gd name="connsiteX5" fmla="*/ 916591 w 1046993"/>
                <a:gd name="connsiteY5" fmla="*/ 260890 h 488156"/>
                <a:gd name="connsiteX6" fmla="*/ 915924 w 1046993"/>
                <a:gd name="connsiteY6" fmla="*/ 257080 h 488156"/>
                <a:gd name="connsiteX7" fmla="*/ 918591 w 1046993"/>
                <a:gd name="connsiteY7" fmla="*/ 235172 h 488156"/>
                <a:gd name="connsiteX8" fmla="*/ 777050 w 1046993"/>
                <a:gd name="connsiteY8" fmla="*/ 120872 h 488156"/>
                <a:gd name="connsiteX9" fmla="*/ 715613 w 1046993"/>
                <a:gd name="connsiteY9" fmla="*/ 132302 h 488156"/>
                <a:gd name="connsiteX10" fmla="*/ 709451 w 1046993"/>
                <a:gd name="connsiteY10" fmla="*/ 129578 h 488156"/>
                <a:gd name="connsiteX11" fmla="*/ 709136 w 1046993"/>
                <a:gd name="connsiteY11" fmla="*/ 127635 h 488156"/>
                <a:gd name="connsiteX12" fmla="*/ 709136 w 1046993"/>
                <a:gd name="connsiteY12" fmla="*/ 125730 h 488156"/>
                <a:gd name="connsiteX13" fmla="*/ 709136 w 1046993"/>
                <a:gd name="connsiteY13" fmla="*/ 123825 h 488156"/>
                <a:gd name="connsiteX14" fmla="*/ 567500 w 1046993"/>
                <a:gd name="connsiteY14" fmla="*/ 9525 h 488156"/>
                <a:gd name="connsiteX15" fmla="*/ 437674 w 1046993"/>
                <a:gd name="connsiteY15" fmla="*/ 78200 h 488156"/>
                <a:gd name="connsiteX16" fmla="*/ 432721 w 1046993"/>
                <a:gd name="connsiteY16" fmla="*/ 80581 h 488156"/>
                <a:gd name="connsiteX17" fmla="*/ 385096 w 1046993"/>
                <a:gd name="connsiteY17" fmla="*/ 76771 h 488156"/>
                <a:gd name="connsiteX18" fmla="*/ 146971 w 1046993"/>
                <a:gd name="connsiteY18" fmla="*/ 256889 h 488156"/>
                <a:gd name="connsiteX19" fmla="*/ 142303 w 1046993"/>
                <a:gd name="connsiteY19" fmla="*/ 261366 h 488156"/>
                <a:gd name="connsiteX20" fmla="*/ 9525 w 1046993"/>
                <a:gd name="connsiteY20" fmla="*/ 369570 h 488156"/>
                <a:gd name="connsiteX21" fmla="*/ 4763 w 1046993"/>
                <a:gd name="connsiteY21" fmla="*/ 374332 h 488156"/>
                <a:gd name="connsiteX22" fmla="*/ 0 w 1046993"/>
                <a:gd name="connsiteY22" fmla="*/ 369570 h 488156"/>
                <a:gd name="connsiteX23" fmla="*/ 137827 w 1046993"/>
                <a:gd name="connsiteY23" fmla="*/ 251936 h 488156"/>
                <a:gd name="connsiteX24" fmla="*/ 384810 w 1046993"/>
                <a:gd name="connsiteY24" fmla="*/ 67246 h 488156"/>
                <a:gd name="connsiteX25" fmla="*/ 430625 w 1046993"/>
                <a:gd name="connsiteY25" fmla="*/ 70675 h 488156"/>
                <a:gd name="connsiteX26" fmla="*/ 567118 w 1046993"/>
                <a:gd name="connsiteY26" fmla="*/ 0 h 488156"/>
                <a:gd name="connsiteX27" fmla="*/ 718185 w 1046993"/>
                <a:gd name="connsiteY27" fmla="*/ 120586 h 488156"/>
                <a:gd name="connsiteX28" fmla="*/ 776383 w 1046993"/>
                <a:gd name="connsiteY28" fmla="*/ 111061 h 488156"/>
                <a:gd name="connsiteX29" fmla="*/ 927449 w 1046993"/>
                <a:gd name="connsiteY29" fmla="*/ 234886 h 488156"/>
                <a:gd name="connsiteX30" fmla="*/ 925640 w 1046993"/>
                <a:gd name="connsiteY30" fmla="*/ 253936 h 488156"/>
                <a:gd name="connsiteX31" fmla="*/ 1046988 w 1046993"/>
                <a:gd name="connsiteY31" fmla="*/ 370237 h 488156"/>
                <a:gd name="connsiteX32" fmla="*/ 903446 w 1046993"/>
                <a:gd name="connsiteY32" fmla="*/ 488156 h 48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46993" h="488156">
                  <a:moveTo>
                    <a:pt x="903446" y="488156"/>
                  </a:moveTo>
                  <a:cubicBezTo>
                    <a:pt x="900817" y="488156"/>
                    <a:pt x="898684" y="486023"/>
                    <a:pt x="898684" y="483394"/>
                  </a:cubicBezTo>
                  <a:cubicBezTo>
                    <a:pt x="898684" y="480765"/>
                    <a:pt x="900817" y="478631"/>
                    <a:pt x="903446" y="478631"/>
                  </a:cubicBezTo>
                  <a:cubicBezTo>
                    <a:pt x="977741" y="478631"/>
                    <a:pt x="1038130" y="430054"/>
                    <a:pt x="1038130" y="370332"/>
                  </a:cubicBezTo>
                  <a:cubicBezTo>
                    <a:pt x="1038130" y="315754"/>
                    <a:pt x="987361" y="269557"/>
                    <a:pt x="920020" y="262890"/>
                  </a:cubicBezTo>
                  <a:cubicBezTo>
                    <a:pt x="918639" y="262757"/>
                    <a:pt x="917391" y="262023"/>
                    <a:pt x="916591" y="260890"/>
                  </a:cubicBezTo>
                  <a:cubicBezTo>
                    <a:pt x="915800" y="259785"/>
                    <a:pt x="915562" y="258385"/>
                    <a:pt x="915924" y="257080"/>
                  </a:cubicBezTo>
                  <a:cubicBezTo>
                    <a:pt x="917648" y="249907"/>
                    <a:pt x="918544" y="242554"/>
                    <a:pt x="918591" y="235172"/>
                  </a:cubicBezTo>
                  <a:cubicBezTo>
                    <a:pt x="918591" y="172307"/>
                    <a:pt x="855059" y="120872"/>
                    <a:pt x="777050" y="120872"/>
                  </a:cubicBezTo>
                  <a:cubicBezTo>
                    <a:pt x="756037" y="120796"/>
                    <a:pt x="735197" y="124673"/>
                    <a:pt x="715613" y="132302"/>
                  </a:cubicBezTo>
                  <a:cubicBezTo>
                    <a:pt x="713156" y="133255"/>
                    <a:pt x="710403" y="132036"/>
                    <a:pt x="709451" y="129578"/>
                  </a:cubicBezTo>
                  <a:cubicBezTo>
                    <a:pt x="709212" y="128959"/>
                    <a:pt x="709108" y="128302"/>
                    <a:pt x="709136" y="127635"/>
                  </a:cubicBezTo>
                  <a:lnTo>
                    <a:pt x="709136" y="125730"/>
                  </a:lnTo>
                  <a:cubicBezTo>
                    <a:pt x="709184" y="125092"/>
                    <a:pt x="709184" y="124463"/>
                    <a:pt x="709136" y="123825"/>
                  </a:cubicBezTo>
                  <a:cubicBezTo>
                    <a:pt x="709136" y="61055"/>
                    <a:pt x="645605" y="9525"/>
                    <a:pt x="567500" y="9525"/>
                  </a:cubicBezTo>
                  <a:cubicBezTo>
                    <a:pt x="511207" y="9525"/>
                    <a:pt x="460248" y="36481"/>
                    <a:pt x="437674" y="78200"/>
                  </a:cubicBezTo>
                  <a:cubicBezTo>
                    <a:pt x="436693" y="79962"/>
                    <a:pt x="434711" y="80915"/>
                    <a:pt x="432721" y="80581"/>
                  </a:cubicBezTo>
                  <a:cubicBezTo>
                    <a:pt x="416976" y="78010"/>
                    <a:pt x="401050" y="76733"/>
                    <a:pt x="385096" y="76771"/>
                  </a:cubicBezTo>
                  <a:cubicBezTo>
                    <a:pt x="259556" y="76771"/>
                    <a:pt x="155162" y="155924"/>
                    <a:pt x="146971" y="256889"/>
                  </a:cubicBezTo>
                  <a:cubicBezTo>
                    <a:pt x="146742" y="259328"/>
                    <a:pt x="144751" y="261233"/>
                    <a:pt x="142303" y="261366"/>
                  </a:cubicBezTo>
                  <a:cubicBezTo>
                    <a:pt x="69056" y="262128"/>
                    <a:pt x="9525" y="310705"/>
                    <a:pt x="9525" y="369570"/>
                  </a:cubicBezTo>
                  <a:cubicBezTo>
                    <a:pt x="9525" y="372199"/>
                    <a:pt x="7391" y="374332"/>
                    <a:pt x="4763" y="374332"/>
                  </a:cubicBezTo>
                  <a:cubicBezTo>
                    <a:pt x="2134" y="374332"/>
                    <a:pt x="0" y="372199"/>
                    <a:pt x="0" y="369570"/>
                  </a:cubicBezTo>
                  <a:cubicBezTo>
                    <a:pt x="0" y="306705"/>
                    <a:pt x="61436" y="254603"/>
                    <a:pt x="137827" y="251936"/>
                  </a:cubicBezTo>
                  <a:cubicBezTo>
                    <a:pt x="148685" y="148018"/>
                    <a:pt x="256127" y="67246"/>
                    <a:pt x="384810" y="67246"/>
                  </a:cubicBezTo>
                  <a:cubicBezTo>
                    <a:pt x="400145" y="67237"/>
                    <a:pt x="415461" y="68389"/>
                    <a:pt x="430625" y="70675"/>
                  </a:cubicBezTo>
                  <a:cubicBezTo>
                    <a:pt x="455581" y="27622"/>
                    <a:pt x="508730" y="0"/>
                    <a:pt x="567118" y="0"/>
                  </a:cubicBezTo>
                  <a:cubicBezTo>
                    <a:pt x="649319" y="0"/>
                    <a:pt x="716280" y="53816"/>
                    <a:pt x="718185" y="120586"/>
                  </a:cubicBezTo>
                  <a:cubicBezTo>
                    <a:pt x="736921" y="114205"/>
                    <a:pt x="756590" y="110985"/>
                    <a:pt x="776383" y="111061"/>
                  </a:cubicBezTo>
                  <a:cubicBezTo>
                    <a:pt x="859631" y="111061"/>
                    <a:pt x="927449" y="166402"/>
                    <a:pt x="927449" y="234886"/>
                  </a:cubicBezTo>
                  <a:cubicBezTo>
                    <a:pt x="927421" y="241278"/>
                    <a:pt x="926811" y="247650"/>
                    <a:pt x="925640" y="253936"/>
                  </a:cubicBezTo>
                  <a:cubicBezTo>
                    <a:pt x="995172" y="263461"/>
                    <a:pt x="1046988" y="312230"/>
                    <a:pt x="1046988" y="370237"/>
                  </a:cubicBezTo>
                  <a:cubicBezTo>
                    <a:pt x="1047655" y="435292"/>
                    <a:pt x="982980" y="488156"/>
                    <a:pt x="903446" y="488156"/>
                  </a:cubicBezTo>
                  <a:close/>
                </a:path>
              </a:pathLst>
            </a:custGeom>
            <a:solidFill>
              <a:srgbClr val="D1D3D4"/>
            </a:solidFill>
            <a:ln w="9525" cap="flat">
              <a:noFill/>
              <a:prstDash val="solid"/>
              <a:miter/>
            </a:ln>
          </p:spPr>
          <p:txBody>
            <a:bodyPr rtlCol="0" anchor="ctr"/>
            <a:lstStyle/>
            <a:p>
              <a:endParaRPr lang="zh-CN" altLang="en-US"/>
            </a:p>
          </p:txBody>
        </p:sp>
      </p:grpSp>
      <p:sp>
        <p:nvSpPr>
          <p:cNvPr id="52" name="矩形: 圆角 51">
            <a:extLst>
              <a:ext uri="{FF2B5EF4-FFF2-40B4-BE49-F238E27FC236}">
                <a16:creationId xmlns:a16="http://schemas.microsoft.com/office/drawing/2014/main" id="{E3630DCB-ED72-5B20-AD05-6AB0D892A1B9}"/>
              </a:ext>
            </a:extLst>
          </p:cNvPr>
          <p:cNvSpPr/>
          <p:nvPr/>
        </p:nvSpPr>
        <p:spPr>
          <a:xfrm>
            <a:off x="623888" y="4371857"/>
            <a:ext cx="4907103" cy="1458838"/>
          </a:xfrm>
          <a:prstGeom prst="roundRect">
            <a:avLst>
              <a:gd name="adj" fmla="val 12392"/>
            </a:avLst>
          </a:prstGeom>
          <a:gradFill>
            <a:gsLst>
              <a:gs pos="0">
                <a:schemeClr val="bg1"/>
              </a:gs>
              <a:gs pos="100000">
                <a:schemeClr val="bg1"/>
              </a:gs>
            </a:gsLst>
            <a:lin ang="5400000" scaled="1"/>
          </a:gradFill>
          <a:ln>
            <a:gradFill flip="none" rotWithShape="1">
              <a:gsLst>
                <a:gs pos="0">
                  <a:schemeClr val="accent1">
                    <a:alpha val="6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a:extLst>
              <a:ext uri="{FF2B5EF4-FFF2-40B4-BE49-F238E27FC236}">
                <a16:creationId xmlns:a16="http://schemas.microsoft.com/office/drawing/2014/main" id="{527A2C92-3EA9-D448-7FE2-F11F6AE77840}"/>
              </a:ext>
            </a:extLst>
          </p:cNvPr>
          <p:cNvSpPr/>
          <p:nvPr/>
        </p:nvSpPr>
        <p:spPr>
          <a:xfrm>
            <a:off x="623888" y="1573041"/>
            <a:ext cx="4907103" cy="2436040"/>
          </a:xfrm>
          <a:prstGeom prst="roundRect">
            <a:avLst>
              <a:gd name="adj" fmla="val 5730"/>
            </a:avLst>
          </a:prstGeom>
          <a:gradFill>
            <a:gsLst>
              <a:gs pos="0">
                <a:schemeClr val="bg1"/>
              </a:gs>
              <a:gs pos="100000">
                <a:schemeClr val="bg1"/>
              </a:gs>
            </a:gsLst>
            <a:lin ang="5400000" scaled="1"/>
          </a:gradFill>
          <a:ln>
            <a:gradFill flip="none" rotWithShape="1">
              <a:gsLst>
                <a:gs pos="0">
                  <a:schemeClr val="accent2">
                    <a:alpha val="60000"/>
                  </a:schemeClr>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单圆角 1">
            <a:extLst>
              <a:ext uri="{FF2B5EF4-FFF2-40B4-BE49-F238E27FC236}">
                <a16:creationId xmlns:a16="http://schemas.microsoft.com/office/drawing/2014/main" id="{6DD02322-5412-7A1E-0E6B-9E4562D0E7DF}"/>
              </a:ext>
            </a:extLst>
          </p:cNvPr>
          <p:cNvSpPr/>
          <p:nvPr/>
        </p:nvSpPr>
        <p:spPr>
          <a:xfrm flipV="1">
            <a:off x="709232" y="451413"/>
            <a:ext cx="1841520" cy="675957"/>
          </a:xfrm>
          <a:prstGeom prst="round1Rect">
            <a:avLst>
              <a:gd name="adj" fmla="val 3379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单圆角 2">
            <a:extLst>
              <a:ext uri="{FF2B5EF4-FFF2-40B4-BE49-F238E27FC236}">
                <a16:creationId xmlns:a16="http://schemas.microsoft.com/office/drawing/2014/main" id="{8311AF78-387D-9D68-D2FE-FE55DC39289F}"/>
              </a:ext>
            </a:extLst>
          </p:cNvPr>
          <p:cNvSpPr/>
          <p:nvPr/>
        </p:nvSpPr>
        <p:spPr>
          <a:xfrm flipV="1">
            <a:off x="623888" y="451413"/>
            <a:ext cx="1841520" cy="675957"/>
          </a:xfrm>
          <a:prstGeom prst="round1Rect">
            <a:avLst>
              <a:gd name="adj" fmla="val 3379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AAA1DF83-1EA8-9166-E5F2-286FC31AEDD1}"/>
              </a:ext>
            </a:extLst>
          </p:cNvPr>
          <p:cNvSpPr txBox="1"/>
          <p:nvPr/>
        </p:nvSpPr>
        <p:spPr>
          <a:xfrm>
            <a:off x="759788" y="497003"/>
            <a:ext cx="1569720" cy="584775"/>
          </a:xfrm>
          <a:prstGeom prst="rect">
            <a:avLst/>
          </a:prstGeom>
          <a:noFill/>
        </p:spPr>
        <p:txBody>
          <a:bodyPr wrap="square" rtlCol="0">
            <a:spAutoFit/>
          </a:bodyPr>
          <a:lstStyle>
            <a:defPPr>
              <a:defRPr lang="zh-CN"/>
            </a:defPPr>
            <a:lvl1pPr>
              <a:defRPr sz="3200">
                <a:solidFill>
                  <a:schemeClr val="tx1">
                    <a:lumMod val="85000"/>
                    <a:lumOff val="15000"/>
                  </a:schemeClr>
                </a:solidFill>
                <a:latin typeface="得意黑" pitchFamily="2" charset="-122"/>
                <a:ea typeface="得意黑" pitchFamily="2" charset="-122"/>
              </a:defRPr>
            </a:lvl1pPr>
          </a:lstStyle>
          <a:p>
            <a:r>
              <a:rPr lang="zh-CN" altLang="en-US" dirty="0">
                <a:solidFill>
                  <a:schemeClr val="bg1"/>
                </a:solidFill>
                <a:latin typeface="+mj-ea"/>
                <a:ea typeface="+mj-ea"/>
              </a:rPr>
              <a:t>活动概述</a:t>
            </a:r>
          </a:p>
        </p:txBody>
      </p:sp>
      <p:grpSp>
        <p:nvGrpSpPr>
          <p:cNvPr id="5" name="组合 4">
            <a:extLst>
              <a:ext uri="{FF2B5EF4-FFF2-40B4-BE49-F238E27FC236}">
                <a16:creationId xmlns:a16="http://schemas.microsoft.com/office/drawing/2014/main" id="{B12482B8-3FB1-2DCE-5CB9-9010A8C93794}"/>
              </a:ext>
            </a:extLst>
          </p:cNvPr>
          <p:cNvGrpSpPr/>
          <p:nvPr/>
        </p:nvGrpSpPr>
        <p:grpSpPr>
          <a:xfrm>
            <a:off x="0" y="6104534"/>
            <a:ext cx="12192000" cy="753466"/>
            <a:chOff x="0" y="6104534"/>
            <a:chExt cx="12192000" cy="753466"/>
          </a:xfrm>
        </p:grpSpPr>
        <p:sp>
          <p:nvSpPr>
            <p:cNvPr id="6" name="任意多边形: 形状 5">
              <a:extLst>
                <a:ext uri="{FF2B5EF4-FFF2-40B4-BE49-F238E27FC236}">
                  <a16:creationId xmlns:a16="http://schemas.microsoft.com/office/drawing/2014/main" id="{637910A3-6D79-9B7B-26D1-1C11D964348F}"/>
                </a:ext>
              </a:extLst>
            </p:cNvPr>
            <p:cNvSpPr/>
            <p:nvPr/>
          </p:nvSpPr>
          <p:spPr>
            <a:xfrm flipH="1">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585135 w 12192000"/>
                <a:gd name="connsiteY8" fmla="*/ 513360 h 753466"/>
                <a:gd name="connsiteX9" fmla="*/ 12148447 w 12192000"/>
                <a:gd name="connsiteY9" fmla="*/ 5284 h 753466"/>
                <a:gd name="connsiteX10" fmla="*/ 12192000 w 12192000"/>
                <a:gd name="connsiteY10" fmla="*/ 0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204048 w 12192000"/>
                <a:gd name="connsiteY7" fmla="*/ 312765 h 753466"/>
                <a:gd name="connsiteX8" fmla="*/ 9585135 w 12192000"/>
                <a:gd name="connsiteY8" fmla="*/ 513360 h 753466"/>
                <a:gd name="connsiteX9" fmla="*/ 12148447 w 12192000"/>
                <a:gd name="connsiteY9" fmla="*/ 5284 h 753466"/>
                <a:gd name="connsiteX10" fmla="*/ 12192000 w 12192000"/>
                <a:gd name="connsiteY10" fmla="*/ 0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67602" y="570963"/>
                    <a:pt x="4783015" y="577620"/>
                  </a:cubicBezTo>
                  <a:cubicBezTo>
                    <a:pt x="5698428" y="584277"/>
                    <a:pt x="6422510" y="297134"/>
                    <a:pt x="7204048" y="312765"/>
                  </a:cubicBezTo>
                  <a:cubicBezTo>
                    <a:pt x="7985587" y="328396"/>
                    <a:pt x="8717627" y="536806"/>
                    <a:pt x="9585135" y="513360"/>
                  </a:cubicBezTo>
                  <a:cubicBezTo>
                    <a:pt x="10398424" y="491380"/>
                    <a:pt x="11535004" y="105400"/>
                    <a:pt x="12148447" y="5284"/>
                  </a:cubicBezTo>
                  <a:lnTo>
                    <a:pt x="12192000" y="0"/>
                  </a:lnTo>
                  <a:close/>
                </a:path>
              </a:pathLst>
            </a:cu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1350CA13-2D75-39CE-71FD-EBB6448898C0}"/>
                </a:ext>
              </a:extLst>
            </p:cNvPr>
            <p:cNvSpPr/>
            <p:nvPr/>
          </p:nvSpPr>
          <p:spPr>
            <a:xfrm>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92061" y="601066"/>
                    <a:pt x="4783015" y="577620"/>
                  </a:cubicBezTo>
                  <a:cubicBezTo>
                    <a:pt x="5673970" y="554174"/>
                    <a:pt x="6275754" y="116512"/>
                    <a:pt x="7057292" y="132143"/>
                  </a:cubicBezTo>
                  <a:cubicBezTo>
                    <a:pt x="7838831" y="147774"/>
                    <a:pt x="8604738" y="694850"/>
                    <a:pt x="9472246" y="671404"/>
                  </a:cubicBezTo>
                  <a:cubicBezTo>
                    <a:pt x="10285535" y="649424"/>
                    <a:pt x="11535004" y="105400"/>
                    <a:pt x="12148447" y="5284"/>
                  </a:cubicBezTo>
                  <a:close/>
                </a:path>
              </a:pathLst>
            </a:cu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id="{4978139D-ADBB-943C-4EBF-ECBB442EA2FC}"/>
              </a:ext>
            </a:extLst>
          </p:cNvPr>
          <p:cNvSpPr txBox="1"/>
          <p:nvPr/>
        </p:nvSpPr>
        <p:spPr>
          <a:xfrm>
            <a:off x="888943" y="1755352"/>
            <a:ext cx="758541" cy="523220"/>
          </a:xfrm>
          <a:prstGeom prst="rect">
            <a:avLst/>
          </a:prstGeom>
          <a:noFill/>
        </p:spPr>
        <p:txBody>
          <a:bodyPr wrap="none" rtlCol="0">
            <a:spAutoFit/>
          </a:bodyPr>
          <a:lstStyle>
            <a:defPPr>
              <a:defRPr lang="zh-CN"/>
            </a:defPPr>
            <a:lvl1pPr>
              <a:defRPr sz="2400">
                <a:solidFill>
                  <a:schemeClr val="accent1"/>
                </a:solidFill>
                <a:latin typeface="得意黑" pitchFamily="2" charset="-122"/>
                <a:ea typeface="得意黑" pitchFamily="2" charset="-122"/>
              </a:defRPr>
            </a:lvl1pPr>
          </a:lstStyle>
          <a:p>
            <a:r>
              <a:rPr lang="zh-CN" altLang="en-US" sz="2800" dirty="0">
                <a:solidFill>
                  <a:schemeClr val="accent2"/>
                </a:solidFill>
                <a:latin typeface="+mj-ea"/>
                <a:ea typeface="+mj-ea"/>
              </a:rPr>
              <a:t>主题</a:t>
            </a:r>
          </a:p>
        </p:txBody>
      </p:sp>
      <p:sp>
        <p:nvSpPr>
          <p:cNvPr id="12" name="文本框 11">
            <a:extLst>
              <a:ext uri="{FF2B5EF4-FFF2-40B4-BE49-F238E27FC236}">
                <a16:creationId xmlns:a16="http://schemas.microsoft.com/office/drawing/2014/main" id="{06FC4928-E835-AE0E-6A0A-83497A30277A}"/>
              </a:ext>
            </a:extLst>
          </p:cNvPr>
          <p:cNvSpPr txBox="1"/>
          <p:nvPr/>
        </p:nvSpPr>
        <p:spPr>
          <a:xfrm>
            <a:off x="888942" y="4658278"/>
            <a:ext cx="758541" cy="523220"/>
          </a:xfrm>
          <a:prstGeom prst="rect">
            <a:avLst/>
          </a:prstGeom>
          <a:noFill/>
        </p:spPr>
        <p:txBody>
          <a:bodyPr wrap="none" rtlCol="0">
            <a:spAutoFit/>
          </a:bodyPr>
          <a:lstStyle>
            <a:defPPr>
              <a:defRPr lang="zh-CN"/>
            </a:defPPr>
            <a:lvl1pPr>
              <a:defRPr sz="3200">
                <a:solidFill>
                  <a:schemeClr val="tx1">
                    <a:lumMod val="85000"/>
                    <a:lumOff val="15000"/>
                  </a:schemeClr>
                </a:solidFill>
                <a:latin typeface="得意黑" pitchFamily="2" charset="-122"/>
                <a:ea typeface="得意黑" pitchFamily="2" charset="-122"/>
              </a:defRPr>
            </a:lvl1pPr>
          </a:lstStyle>
          <a:p>
            <a:r>
              <a:rPr lang="zh-CN" altLang="en-US" sz="2800" dirty="0">
                <a:solidFill>
                  <a:schemeClr val="accent1"/>
                </a:solidFill>
                <a:latin typeface="+mj-ea"/>
                <a:ea typeface="+mj-ea"/>
              </a:rPr>
              <a:t>时间</a:t>
            </a:r>
          </a:p>
        </p:txBody>
      </p:sp>
      <p:sp>
        <p:nvSpPr>
          <p:cNvPr id="13" name="文本框 12">
            <a:extLst>
              <a:ext uri="{FF2B5EF4-FFF2-40B4-BE49-F238E27FC236}">
                <a16:creationId xmlns:a16="http://schemas.microsoft.com/office/drawing/2014/main" id="{5AC1F6F3-5DA7-A34A-C038-DBBBD813B1CB}"/>
              </a:ext>
            </a:extLst>
          </p:cNvPr>
          <p:cNvSpPr txBox="1"/>
          <p:nvPr/>
        </p:nvSpPr>
        <p:spPr>
          <a:xfrm>
            <a:off x="6237590" y="1755352"/>
            <a:ext cx="758541" cy="523220"/>
          </a:xfrm>
          <a:prstGeom prst="rect">
            <a:avLst/>
          </a:prstGeom>
          <a:noFill/>
        </p:spPr>
        <p:txBody>
          <a:bodyPr wrap="none" rtlCol="0">
            <a:spAutoFit/>
          </a:bodyPr>
          <a:lstStyle>
            <a:defPPr>
              <a:defRPr lang="zh-CN"/>
            </a:defPPr>
            <a:lvl1pPr>
              <a:defRPr sz="3200">
                <a:solidFill>
                  <a:schemeClr val="tx1">
                    <a:lumMod val="85000"/>
                    <a:lumOff val="15000"/>
                  </a:schemeClr>
                </a:solidFill>
                <a:latin typeface="得意黑" pitchFamily="2" charset="-122"/>
                <a:ea typeface="得意黑" pitchFamily="2" charset="-122"/>
              </a:defRPr>
            </a:lvl1pPr>
          </a:lstStyle>
          <a:p>
            <a:r>
              <a:rPr lang="zh-CN" altLang="en-US" sz="2800" dirty="0">
                <a:solidFill>
                  <a:schemeClr val="accent1"/>
                </a:solidFill>
                <a:latin typeface="+mj-ea"/>
                <a:ea typeface="+mj-ea"/>
              </a:rPr>
              <a:t>内容</a:t>
            </a:r>
          </a:p>
        </p:txBody>
      </p:sp>
      <p:grpSp>
        <p:nvGrpSpPr>
          <p:cNvPr id="111" name="组合 110">
            <a:extLst>
              <a:ext uri="{FF2B5EF4-FFF2-40B4-BE49-F238E27FC236}">
                <a16:creationId xmlns:a16="http://schemas.microsoft.com/office/drawing/2014/main" id="{B710B5B0-F75C-89A7-795B-A4E384058E05}"/>
              </a:ext>
            </a:extLst>
          </p:cNvPr>
          <p:cNvGrpSpPr/>
          <p:nvPr/>
        </p:nvGrpSpPr>
        <p:grpSpPr>
          <a:xfrm>
            <a:off x="1554614" y="2020683"/>
            <a:ext cx="2493441" cy="137599"/>
            <a:chOff x="1554614" y="2020683"/>
            <a:chExt cx="2493441" cy="137599"/>
          </a:xfrm>
        </p:grpSpPr>
        <p:sp>
          <p:nvSpPr>
            <p:cNvPr id="28" name="任意多边形: 形状 27">
              <a:extLst>
                <a:ext uri="{FF2B5EF4-FFF2-40B4-BE49-F238E27FC236}">
                  <a16:creationId xmlns:a16="http://schemas.microsoft.com/office/drawing/2014/main" id="{91157A01-7D7A-2ABC-445B-719490F89848}"/>
                </a:ext>
              </a:extLst>
            </p:cNvPr>
            <p:cNvSpPr/>
            <p:nvPr/>
          </p:nvSpPr>
          <p:spPr>
            <a:xfrm>
              <a:off x="1761783" y="2020683"/>
              <a:ext cx="2286272" cy="137599"/>
            </a:xfrm>
            <a:custGeom>
              <a:avLst/>
              <a:gdLst>
                <a:gd name="connsiteX0" fmla="*/ 251460 w 2804160"/>
                <a:gd name="connsiteY0" fmla="*/ 0 h 251460"/>
                <a:gd name="connsiteX1" fmla="*/ 0 w 2804160"/>
                <a:gd name="connsiteY1" fmla="*/ 251460 h 251460"/>
                <a:gd name="connsiteX2" fmla="*/ 2804160 w 2804160"/>
                <a:gd name="connsiteY2" fmla="*/ 251460 h 251460"/>
                <a:gd name="connsiteX0" fmla="*/ 251460 w 4178141"/>
                <a:gd name="connsiteY0" fmla="*/ 0 h 251460"/>
                <a:gd name="connsiteX1" fmla="*/ 0 w 4178141"/>
                <a:gd name="connsiteY1" fmla="*/ 251460 h 251460"/>
                <a:gd name="connsiteX2" fmla="*/ 4178141 w 4178141"/>
                <a:gd name="connsiteY2" fmla="*/ 246818 h 251460"/>
              </a:gdLst>
              <a:ahLst/>
              <a:cxnLst>
                <a:cxn ang="0">
                  <a:pos x="connsiteX0" y="connsiteY0"/>
                </a:cxn>
                <a:cxn ang="0">
                  <a:pos x="connsiteX1" y="connsiteY1"/>
                </a:cxn>
                <a:cxn ang="0">
                  <a:pos x="connsiteX2" y="connsiteY2"/>
                </a:cxn>
              </a:cxnLst>
              <a:rect l="l" t="t" r="r" b="b"/>
              <a:pathLst>
                <a:path w="4178141" h="251460">
                  <a:moveTo>
                    <a:pt x="251460" y="0"/>
                  </a:moveTo>
                  <a:lnTo>
                    <a:pt x="0" y="251460"/>
                  </a:lnTo>
                  <a:lnTo>
                    <a:pt x="4178141" y="246818"/>
                  </a:lnTo>
                </a:path>
              </a:pathLst>
            </a:custGeom>
            <a:noFill/>
            <a:ln>
              <a:gradFill flip="none" rotWithShape="1">
                <a:gsLst>
                  <a:gs pos="0">
                    <a:schemeClr val="accent2">
                      <a:alpha val="60000"/>
                    </a:schemeClr>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8F6DB50B-101E-31A6-6263-B5D7DED349B1}"/>
                </a:ext>
              </a:extLst>
            </p:cNvPr>
            <p:cNvSpPr/>
            <p:nvPr/>
          </p:nvSpPr>
          <p:spPr>
            <a:xfrm>
              <a:off x="1554614" y="2020902"/>
              <a:ext cx="185738" cy="137380"/>
            </a:xfrm>
            <a:prstGeom prst="parallelogram">
              <a:avLst>
                <a:gd name="adj" fmla="val 9444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450934B6-8917-7BC2-9D6B-7CE934E12FD2}"/>
                </a:ext>
              </a:extLst>
            </p:cNvPr>
            <p:cNvSpPr/>
            <p:nvPr/>
          </p:nvSpPr>
          <p:spPr>
            <a:xfrm>
              <a:off x="1647483" y="2020902"/>
              <a:ext cx="185738" cy="137380"/>
            </a:xfrm>
            <a:prstGeom prst="parallelogram">
              <a:avLst>
                <a:gd name="adj" fmla="val 94444"/>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a16="http://schemas.microsoft.com/office/drawing/2014/main" id="{9ACE3CAC-299E-EAC8-71FA-346A86C4BE30}"/>
              </a:ext>
            </a:extLst>
          </p:cNvPr>
          <p:cNvGrpSpPr/>
          <p:nvPr/>
        </p:nvGrpSpPr>
        <p:grpSpPr>
          <a:xfrm>
            <a:off x="1554614" y="4916663"/>
            <a:ext cx="2493441" cy="137599"/>
            <a:chOff x="1701824" y="2183655"/>
            <a:chExt cx="2493441" cy="137599"/>
          </a:xfrm>
        </p:grpSpPr>
        <p:sp>
          <p:nvSpPr>
            <p:cNvPr id="41" name="任意多边形: 形状 40">
              <a:extLst>
                <a:ext uri="{FF2B5EF4-FFF2-40B4-BE49-F238E27FC236}">
                  <a16:creationId xmlns:a16="http://schemas.microsoft.com/office/drawing/2014/main" id="{1CC06B93-96E1-8517-7937-5CC756210BC4}"/>
                </a:ext>
              </a:extLst>
            </p:cNvPr>
            <p:cNvSpPr/>
            <p:nvPr/>
          </p:nvSpPr>
          <p:spPr>
            <a:xfrm>
              <a:off x="1908993" y="2183655"/>
              <a:ext cx="2286272" cy="137599"/>
            </a:xfrm>
            <a:custGeom>
              <a:avLst/>
              <a:gdLst>
                <a:gd name="connsiteX0" fmla="*/ 251460 w 2804160"/>
                <a:gd name="connsiteY0" fmla="*/ 0 h 251460"/>
                <a:gd name="connsiteX1" fmla="*/ 0 w 2804160"/>
                <a:gd name="connsiteY1" fmla="*/ 251460 h 251460"/>
                <a:gd name="connsiteX2" fmla="*/ 2804160 w 2804160"/>
                <a:gd name="connsiteY2" fmla="*/ 251460 h 251460"/>
                <a:gd name="connsiteX0" fmla="*/ 251460 w 4178141"/>
                <a:gd name="connsiteY0" fmla="*/ 0 h 251460"/>
                <a:gd name="connsiteX1" fmla="*/ 0 w 4178141"/>
                <a:gd name="connsiteY1" fmla="*/ 251460 h 251460"/>
                <a:gd name="connsiteX2" fmla="*/ 4178141 w 4178141"/>
                <a:gd name="connsiteY2" fmla="*/ 246818 h 251460"/>
              </a:gdLst>
              <a:ahLst/>
              <a:cxnLst>
                <a:cxn ang="0">
                  <a:pos x="connsiteX0" y="connsiteY0"/>
                </a:cxn>
                <a:cxn ang="0">
                  <a:pos x="connsiteX1" y="connsiteY1"/>
                </a:cxn>
                <a:cxn ang="0">
                  <a:pos x="connsiteX2" y="connsiteY2"/>
                </a:cxn>
              </a:cxnLst>
              <a:rect l="l" t="t" r="r" b="b"/>
              <a:pathLst>
                <a:path w="4178141" h="251460">
                  <a:moveTo>
                    <a:pt x="251460" y="0"/>
                  </a:moveTo>
                  <a:lnTo>
                    <a:pt x="0" y="251460"/>
                  </a:lnTo>
                  <a:lnTo>
                    <a:pt x="4178141" y="246818"/>
                  </a:lnTo>
                </a:path>
              </a:pathLst>
            </a:cu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a:extLst>
                <a:ext uri="{FF2B5EF4-FFF2-40B4-BE49-F238E27FC236}">
                  <a16:creationId xmlns:a16="http://schemas.microsoft.com/office/drawing/2014/main" id="{0E966E5F-B6D7-A372-2C70-C96D0D88BA70}"/>
                </a:ext>
              </a:extLst>
            </p:cNvPr>
            <p:cNvSpPr/>
            <p:nvPr/>
          </p:nvSpPr>
          <p:spPr>
            <a:xfrm>
              <a:off x="1701824" y="2183874"/>
              <a:ext cx="185738" cy="137380"/>
            </a:xfrm>
            <a:prstGeom prst="parallelogram">
              <a:avLst>
                <a:gd name="adj" fmla="val 9444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a:extLst>
                <a:ext uri="{FF2B5EF4-FFF2-40B4-BE49-F238E27FC236}">
                  <a16:creationId xmlns:a16="http://schemas.microsoft.com/office/drawing/2014/main" id="{BEAB45D9-13C6-142F-D569-FD97B8AED70A}"/>
                </a:ext>
              </a:extLst>
            </p:cNvPr>
            <p:cNvSpPr/>
            <p:nvPr/>
          </p:nvSpPr>
          <p:spPr>
            <a:xfrm>
              <a:off x="1794693" y="2183874"/>
              <a:ext cx="185738" cy="137380"/>
            </a:xfrm>
            <a:prstGeom prst="parallelogram">
              <a:avLst>
                <a:gd name="adj" fmla="val 94444"/>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A737D0D1-297D-8CCA-9825-C01EE192C172}"/>
              </a:ext>
            </a:extLst>
          </p:cNvPr>
          <p:cNvGrpSpPr/>
          <p:nvPr/>
        </p:nvGrpSpPr>
        <p:grpSpPr>
          <a:xfrm>
            <a:off x="6996131" y="2020683"/>
            <a:ext cx="2493441" cy="137599"/>
            <a:chOff x="1701824" y="2183655"/>
            <a:chExt cx="2493441" cy="137599"/>
          </a:xfrm>
        </p:grpSpPr>
        <p:sp>
          <p:nvSpPr>
            <p:cNvPr id="45" name="任意多边形: 形状 44">
              <a:extLst>
                <a:ext uri="{FF2B5EF4-FFF2-40B4-BE49-F238E27FC236}">
                  <a16:creationId xmlns:a16="http://schemas.microsoft.com/office/drawing/2014/main" id="{4DF34796-C3A5-0B32-72F6-92338FDDBA40}"/>
                </a:ext>
              </a:extLst>
            </p:cNvPr>
            <p:cNvSpPr/>
            <p:nvPr/>
          </p:nvSpPr>
          <p:spPr>
            <a:xfrm>
              <a:off x="1908993" y="2183655"/>
              <a:ext cx="2286272" cy="137599"/>
            </a:xfrm>
            <a:custGeom>
              <a:avLst/>
              <a:gdLst>
                <a:gd name="connsiteX0" fmla="*/ 251460 w 2804160"/>
                <a:gd name="connsiteY0" fmla="*/ 0 h 251460"/>
                <a:gd name="connsiteX1" fmla="*/ 0 w 2804160"/>
                <a:gd name="connsiteY1" fmla="*/ 251460 h 251460"/>
                <a:gd name="connsiteX2" fmla="*/ 2804160 w 2804160"/>
                <a:gd name="connsiteY2" fmla="*/ 251460 h 251460"/>
                <a:gd name="connsiteX0" fmla="*/ 251460 w 4178141"/>
                <a:gd name="connsiteY0" fmla="*/ 0 h 251460"/>
                <a:gd name="connsiteX1" fmla="*/ 0 w 4178141"/>
                <a:gd name="connsiteY1" fmla="*/ 251460 h 251460"/>
                <a:gd name="connsiteX2" fmla="*/ 4178141 w 4178141"/>
                <a:gd name="connsiteY2" fmla="*/ 246818 h 251460"/>
              </a:gdLst>
              <a:ahLst/>
              <a:cxnLst>
                <a:cxn ang="0">
                  <a:pos x="connsiteX0" y="connsiteY0"/>
                </a:cxn>
                <a:cxn ang="0">
                  <a:pos x="connsiteX1" y="connsiteY1"/>
                </a:cxn>
                <a:cxn ang="0">
                  <a:pos x="connsiteX2" y="connsiteY2"/>
                </a:cxn>
              </a:cxnLst>
              <a:rect l="l" t="t" r="r" b="b"/>
              <a:pathLst>
                <a:path w="4178141" h="251460">
                  <a:moveTo>
                    <a:pt x="251460" y="0"/>
                  </a:moveTo>
                  <a:lnTo>
                    <a:pt x="0" y="251460"/>
                  </a:lnTo>
                  <a:lnTo>
                    <a:pt x="4178141" y="246818"/>
                  </a:lnTo>
                </a:path>
              </a:pathLst>
            </a:cu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a:extLst>
                <a:ext uri="{FF2B5EF4-FFF2-40B4-BE49-F238E27FC236}">
                  <a16:creationId xmlns:a16="http://schemas.microsoft.com/office/drawing/2014/main" id="{B40CF072-B1DB-8289-A6C2-40A05E83237C}"/>
                </a:ext>
              </a:extLst>
            </p:cNvPr>
            <p:cNvSpPr/>
            <p:nvPr/>
          </p:nvSpPr>
          <p:spPr>
            <a:xfrm>
              <a:off x="1701824" y="2183874"/>
              <a:ext cx="185738" cy="137380"/>
            </a:xfrm>
            <a:prstGeom prst="parallelogram">
              <a:avLst>
                <a:gd name="adj" fmla="val 9444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a:extLst>
                <a:ext uri="{FF2B5EF4-FFF2-40B4-BE49-F238E27FC236}">
                  <a16:creationId xmlns:a16="http://schemas.microsoft.com/office/drawing/2014/main" id="{4E28921B-4E99-3507-A1C5-A686D954EFE8}"/>
                </a:ext>
              </a:extLst>
            </p:cNvPr>
            <p:cNvSpPr/>
            <p:nvPr/>
          </p:nvSpPr>
          <p:spPr>
            <a:xfrm>
              <a:off x="1794693" y="2183874"/>
              <a:ext cx="185738" cy="137380"/>
            </a:xfrm>
            <a:prstGeom prst="parallelogram">
              <a:avLst>
                <a:gd name="adj" fmla="val 94444"/>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a:extLst>
              <a:ext uri="{FF2B5EF4-FFF2-40B4-BE49-F238E27FC236}">
                <a16:creationId xmlns:a16="http://schemas.microsoft.com/office/drawing/2014/main" id="{4FD599AF-018A-4355-C754-54336083878F}"/>
              </a:ext>
            </a:extLst>
          </p:cNvPr>
          <p:cNvSpPr txBox="1"/>
          <p:nvPr/>
        </p:nvSpPr>
        <p:spPr>
          <a:xfrm>
            <a:off x="888944" y="2405179"/>
            <a:ext cx="4287083" cy="992772"/>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请根据需求输入相应内容请根据需求输入相应内容请根据需求输入相应内容请根据需求输入相应内容请根据需求输入相应内容</a:t>
            </a:r>
          </a:p>
        </p:txBody>
      </p:sp>
      <p:sp>
        <p:nvSpPr>
          <p:cNvPr id="49" name="文本框 48">
            <a:extLst>
              <a:ext uri="{FF2B5EF4-FFF2-40B4-BE49-F238E27FC236}">
                <a16:creationId xmlns:a16="http://schemas.microsoft.com/office/drawing/2014/main" id="{6B077DA9-ACA5-831B-0EF6-B562ECEE365F}"/>
              </a:ext>
            </a:extLst>
          </p:cNvPr>
          <p:cNvSpPr txBox="1"/>
          <p:nvPr/>
        </p:nvSpPr>
        <p:spPr>
          <a:xfrm>
            <a:off x="888944" y="5344470"/>
            <a:ext cx="4287083" cy="377219"/>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a:t>
            </a:r>
          </a:p>
        </p:txBody>
      </p:sp>
      <p:sp>
        <p:nvSpPr>
          <p:cNvPr id="50" name="文本框 49">
            <a:extLst>
              <a:ext uri="{FF2B5EF4-FFF2-40B4-BE49-F238E27FC236}">
                <a16:creationId xmlns:a16="http://schemas.microsoft.com/office/drawing/2014/main" id="{6D3D8614-ACAE-0B4E-93D6-7FF226694721}"/>
              </a:ext>
            </a:extLst>
          </p:cNvPr>
          <p:cNvSpPr txBox="1"/>
          <p:nvPr/>
        </p:nvSpPr>
        <p:spPr>
          <a:xfrm>
            <a:off x="6237591" y="2405179"/>
            <a:ext cx="2803670" cy="1916102"/>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请根据需求输入相应内容请根据需求输入相应内容请根据需求输入相应内容请根据需求输入相应内容请根据需求输入相应内容请根据需求输入相应内容</a:t>
            </a:r>
          </a:p>
        </p:txBody>
      </p:sp>
    </p:spTree>
    <p:extLst>
      <p:ext uri="{BB962C8B-B14F-4D97-AF65-F5344CB8AC3E}">
        <p14:creationId xmlns:p14="http://schemas.microsoft.com/office/powerpoint/2010/main" val="1010076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4B6506A0-1A22-DD42-043F-F550B923BAA7}"/>
              </a:ext>
            </a:extLst>
          </p:cNvPr>
          <p:cNvCxnSpPr/>
          <p:nvPr/>
        </p:nvCxnSpPr>
        <p:spPr>
          <a:xfrm>
            <a:off x="4236720" y="1691640"/>
            <a:ext cx="6111240" cy="0"/>
          </a:xfrm>
          <a:prstGeom prst="line">
            <a:avLst/>
          </a:pr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a:extLst>
              <a:ext uri="{FF2B5EF4-FFF2-40B4-BE49-F238E27FC236}">
                <a16:creationId xmlns:a16="http://schemas.microsoft.com/office/drawing/2014/main" id="{487D2D6C-64B4-2981-6A87-43867BBFD35F}"/>
              </a:ext>
            </a:extLst>
          </p:cNvPr>
          <p:cNvCxnSpPr>
            <a:cxnSpLocks/>
          </p:cNvCxnSpPr>
          <p:nvPr/>
        </p:nvCxnSpPr>
        <p:spPr>
          <a:xfrm>
            <a:off x="4236720" y="5013960"/>
            <a:ext cx="4907280" cy="0"/>
          </a:xfrm>
          <a:prstGeom prst="line">
            <a:avLst/>
          </a:pr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sp>
        <p:nvSpPr>
          <p:cNvPr id="11" name="文本框 10">
            <a:extLst>
              <a:ext uri="{FF2B5EF4-FFF2-40B4-BE49-F238E27FC236}">
                <a16:creationId xmlns:a16="http://schemas.microsoft.com/office/drawing/2014/main" id="{13962E49-E9E0-23CC-ED05-F9424105E3EA}"/>
              </a:ext>
            </a:extLst>
          </p:cNvPr>
          <p:cNvSpPr txBox="1"/>
          <p:nvPr/>
        </p:nvSpPr>
        <p:spPr>
          <a:xfrm>
            <a:off x="7362026" y="2495005"/>
            <a:ext cx="2890535" cy="1107996"/>
          </a:xfrm>
          <a:prstGeom prst="rect">
            <a:avLst/>
          </a:prstGeom>
          <a:noFill/>
        </p:spPr>
        <p:txBody>
          <a:bodyPr wrap="none" rtlCol="0">
            <a:spAutoFit/>
          </a:bodyPr>
          <a:lstStyle/>
          <a:p>
            <a:r>
              <a:rPr lang="zh-CN" altLang="en-US" sz="6600" dirty="0">
                <a:solidFill>
                  <a:schemeClr val="tx1">
                    <a:lumMod val="85000"/>
                    <a:lumOff val="15000"/>
                  </a:schemeClr>
                </a:solidFill>
                <a:latin typeface="+mj-ea"/>
                <a:ea typeface="+mj-ea"/>
                <a:sym typeface="得意黑" pitchFamily="2" charset="-122"/>
              </a:rPr>
              <a:t>活动目的</a:t>
            </a:r>
          </a:p>
        </p:txBody>
      </p:sp>
      <p:sp>
        <p:nvSpPr>
          <p:cNvPr id="12" name="文本框 11">
            <a:extLst>
              <a:ext uri="{FF2B5EF4-FFF2-40B4-BE49-F238E27FC236}">
                <a16:creationId xmlns:a16="http://schemas.microsoft.com/office/drawing/2014/main" id="{DC9F0C6E-6AE8-3F65-C1D4-B3D772F781AE}"/>
              </a:ext>
            </a:extLst>
          </p:cNvPr>
          <p:cNvSpPr txBox="1"/>
          <p:nvPr/>
        </p:nvSpPr>
        <p:spPr>
          <a:xfrm>
            <a:off x="7362026" y="3510668"/>
            <a:ext cx="1649169" cy="369332"/>
          </a:xfrm>
          <a:prstGeom prst="rect">
            <a:avLst/>
          </a:prstGeom>
          <a:noFill/>
        </p:spPr>
        <p:txBody>
          <a:bodyPr wrap="none" rtlCol="0">
            <a:spAutoFit/>
          </a:bodyPr>
          <a:lstStyle/>
          <a:p>
            <a:r>
              <a:rPr lang="en-US" altLang="zh-CN" sz="1800" dirty="0">
                <a:solidFill>
                  <a:schemeClr val="tx1">
                    <a:lumMod val="50000"/>
                    <a:lumOff val="50000"/>
                  </a:schemeClr>
                </a:solidFill>
                <a:latin typeface="+mn-ea"/>
                <a:sym typeface="思源黑体 CN Normal" panose="020B0400000000000000" pitchFamily="34" charset="-122"/>
              </a:rPr>
              <a:t>Activity target</a:t>
            </a:r>
            <a:endParaRPr lang="zh-CN" altLang="en-US" sz="1800" dirty="0">
              <a:solidFill>
                <a:schemeClr val="tx1">
                  <a:lumMod val="50000"/>
                  <a:lumOff val="50000"/>
                </a:schemeClr>
              </a:solidFill>
              <a:latin typeface="+mn-ea"/>
              <a:sym typeface="思源黑体 CN Normal" panose="020B0400000000000000" pitchFamily="34" charset="-122"/>
            </a:endParaRPr>
          </a:p>
        </p:txBody>
      </p:sp>
      <p:sp>
        <p:nvSpPr>
          <p:cNvPr id="2" name="矩形: 圆角 1">
            <a:extLst>
              <a:ext uri="{FF2B5EF4-FFF2-40B4-BE49-F238E27FC236}">
                <a16:creationId xmlns:a16="http://schemas.microsoft.com/office/drawing/2014/main" id="{23CF6260-4E66-2DAB-7A46-71E9D3FF0E64}"/>
              </a:ext>
            </a:extLst>
          </p:cNvPr>
          <p:cNvSpPr/>
          <p:nvPr/>
        </p:nvSpPr>
        <p:spPr>
          <a:xfrm rot="10891503" flipV="1">
            <a:off x="1135467" y="812506"/>
            <a:ext cx="4260515" cy="5772476"/>
          </a:xfrm>
          <a:prstGeom prst="roundRect">
            <a:avLst>
              <a:gd name="adj" fmla="val 3928"/>
            </a:avLst>
          </a:prstGeom>
          <a:gradFill flip="none" rotWithShape="1">
            <a:gsLst>
              <a:gs pos="0">
                <a:schemeClr val="accent1">
                  <a:lumMod val="95000"/>
                  <a:lumOff val="5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17C2668D-FB4F-D40E-56A2-C54ABFF033D9}"/>
              </a:ext>
            </a:extLst>
          </p:cNvPr>
          <p:cNvSpPr/>
          <p:nvPr/>
        </p:nvSpPr>
        <p:spPr>
          <a:xfrm rot="10664331" flipV="1">
            <a:off x="1135467" y="812506"/>
            <a:ext cx="4260515" cy="5772476"/>
          </a:xfrm>
          <a:prstGeom prst="roundRect">
            <a:avLst>
              <a:gd name="adj" fmla="val 4263"/>
            </a:avLst>
          </a:prstGeom>
          <a:gradFill flip="none" rotWithShape="1">
            <a:gsLst>
              <a:gs pos="0">
                <a:schemeClr val="accent2"/>
              </a:gs>
              <a:gs pos="100000">
                <a:schemeClr val="accent2">
                  <a:alpha val="0"/>
                </a:schemeClr>
              </a:gs>
            </a:gsLst>
            <a:lin ang="5400000" scaled="1"/>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878336AF-0BDA-22B5-26D2-4F5D574E3485}"/>
              </a:ext>
            </a:extLst>
          </p:cNvPr>
          <p:cNvSpPr/>
          <p:nvPr/>
        </p:nvSpPr>
        <p:spPr>
          <a:xfrm rot="10432635" flipV="1">
            <a:off x="1135467" y="812506"/>
            <a:ext cx="4260515" cy="5772476"/>
          </a:xfrm>
          <a:prstGeom prst="roundRect">
            <a:avLst>
              <a:gd name="adj" fmla="val 391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1A8378EE-0512-45BB-AAFE-7CB1F3ECBEB9}"/>
              </a:ext>
            </a:extLst>
          </p:cNvPr>
          <p:cNvSpPr txBox="1"/>
          <p:nvPr/>
        </p:nvSpPr>
        <p:spPr>
          <a:xfrm rot="21240000">
            <a:off x="1460678" y="1518917"/>
            <a:ext cx="4669227" cy="3770263"/>
          </a:xfrm>
          <a:prstGeom prst="rect">
            <a:avLst/>
          </a:prstGeom>
          <a:noFill/>
        </p:spPr>
        <p:txBody>
          <a:bodyPr wrap="square" rtlCol="0">
            <a:spAutoFit/>
          </a:bodyPr>
          <a:lstStyle/>
          <a:p>
            <a:r>
              <a:rPr lang="en-US" altLang="zh-CN" sz="23900" dirty="0">
                <a:solidFill>
                  <a:schemeClr val="tx1">
                    <a:lumMod val="85000"/>
                    <a:lumOff val="15000"/>
                  </a:schemeClr>
                </a:solidFill>
                <a:latin typeface="+mn-ea"/>
              </a:rPr>
              <a:t>02</a:t>
            </a:r>
            <a:endParaRPr lang="zh-CN" altLang="en-US" sz="23900" dirty="0">
              <a:solidFill>
                <a:schemeClr val="tx1">
                  <a:lumMod val="85000"/>
                  <a:lumOff val="15000"/>
                </a:schemeClr>
              </a:solidFill>
              <a:latin typeface="+mn-ea"/>
            </a:endParaRPr>
          </a:p>
        </p:txBody>
      </p:sp>
      <p:sp>
        <p:nvSpPr>
          <p:cNvPr id="13" name="文本框 12">
            <a:extLst>
              <a:ext uri="{FF2B5EF4-FFF2-40B4-BE49-F238E27FC236}">
                <a16:creationId xmlns:a16="http://schemas.microsoft.com/office/drawing/2014/main" id="{D60F1308-EFE6-C47C-07F3-AADD46BDF5AD}"/>
              </a:ext>
            </a:extLst>
          </p:cNvPr>
          <p:cNvSpPr txBox="1"/>
          <p:nvPr/>
        </p:nvSpPr>
        <p:spPr>
          <a:xfrm rot="21270890">
            <a:off x="1420094" y="1327795"/>
            <a:ext cx="913648" cy="338554"/>
          </a:xfrm>
          <a:prstGeom prst="rect">
            <a:avLst/>
          </a:prstGeom>
          <a:noFill/>
        </p:spPr>
        <p:txBody>
          <a:bodyPr wrap="none" rtlCol="0">
            <a:spAutoFit/>
          </a:bodyPr>
          <a:lstStyle/>
          <a:p>
            <a:r>
              <a:rPr lang="en-US" altLang="zh-CN" sz="1600" dirty="0">
                <a:solidFill>
                  <a:schemeClr val="tx1">
                    <a:lumMod val="85000"/>
                    <a:lumOff val="15000"/>
                  </a:schemeClr>
                </a:solidFill>
                <a:latin typeface="+mn-ea"/>
                <a:sym typeface="思源黑体 CN Normal" panose="020B0400000000000000" pitchFamily="34" charset="-122"/>
              </a:rPr>
              <a:t>chapter</a:t>
            </a:r>
            <a:endParaRPr lang="zh-CN" altLang="en-US" sz="1600" dirty="0">
              <a:solidFill>
                <a:schemeClr val="tx1">
                  <a:lumMod val="85000"/>
                  <a:lumOff val="15000"/>
                </a:schemeClr>
              </a:solidFill>
              <a:latin typeface="+mn-ea"/>
              <a:sym typeface="思源黑体 CN Normal" panose="020B0400000000000000" pitchFamily="34" charset="-122"/>
            </a:endParaRPr>
          </a:p>
        </p:txBody>
      </p:sp>
      <p:sp>
        <p:nvSpPr>
          <p:cNvPr id="9" name="任意多边形: 形状 8">
            <a:extLst>
              <a:ext uri="{FF2B5EF4-FFF2-40B4-BE49-F238E27FC236}">
                <a16:creationId xmlns:a16="http://schemas.microsoft.com/office/drawing/2014/main" id="{39D168DE-A522-1BEA-B254-25481247B879}"/>
              </a:ext>
            </a:extLst>
          </p:cNvPr>
          <p:cNvSpPr/>
          <p:nvPr/>
        </p:nvSpPr>
        <p:spPr>
          <a:xfrm rot="16200000">
            <a:off x="5603917" y="169332"/>
            <a:ext cx="984171" cy="12192000"/>
          </a:xfrm>
          <a:custGeom>
            <a:avLst/>
            <a:gdLst>
              <a:gd name="connsiteX0" fmla="*/ 984171 w 984171"/>
              <a:gd name="connsiteY0" fmla="*/ 12192000 h 12192000"/>
              <a:gd name="connsiteX1" fmla="*/ 0 w 984171"/>
              <a:gd name="connsiteY1" fmla="*/ 12192000 h 12192000"/>
              <a:gd name="connsiteX2" fmla="*/ 0 w 984171"/>
              <a:gd name="connsiteY2" fmla="*/ 0 h 12192000"/>
              <a:gd name="connsiteX3" fmla="*/ 769622 w 984171"/>
              <a:gd name="connsiteY3" fmla="*/ 0 h 12192000"/>
              <a:gd name="connsiteX4" fmla="*/ 769622 w 984171"/>
              <a:gd name="connsiteY4" fmla="*/ 3204347 h 12192000"/>
              <a:gd name="connsiteX5" fmla="*/ 2 w 984171"/>
              <a:gd name="connsiteY5" fmla="*/ 3885028 h 12192000"/>
              <a:gd name="connsiteX6" fmla="*/ 769622 w 984171"/>
              <a:gd name="connsiteY6" fmla="*/ 4565710 h 12192000"/>
              <a:gd name="connsiteX7" fmla="*/ 769621 w 984171"/>
              <a:gd name="connsiteY7" fmla="*/ 11722333 h 12192000"/>
              <a:gd name="connsiteX8" fmla="*/ 901060 w 984171"/>
              <a:gd name="connsiteY8" fmla="*/ 12102909 h 12192000"/>
              <a:gd name="connsiteX9" fmla="*/ 984171 w 984171"/>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4171" h="12192000">
                <a:moveTo>
                  <a:pt x="984171" y="12192000"/>
                </a:moveTo>
                <a:lnTo>
                  <a:pt x="0" y="12192000"/>
                </a:lnTo>
                <a:lnTo>
                  <a:pt x="0" y="0"/>
                </a:lnTo>
                <a:lnTo>
                  <a:pt x="769622" y="0"/>
                </a:lnTo>
                <a:lnTo>
                  <a:pt x="769622" y="3204347"/>
                </a:lnTo>
                <a:cubicBezTo>
                  <a:pt x="769622" y="3580277"/>
                  <a:pt x="425051" y="3885028"/>
                  <a:pt x="2" y="3885028"/>
                </a:cubicBezTo>
                <a:cubicBezTo>
                  <a:pt x="425051" y="3885028"/>
                  <a:pt x="769622" y="4189780"/>
                  <a:pt x="769622" y="4565710"/>
                </a:cubicBezTo>
                <a:cubicBezTo>
                  <a:pt x="769622" y="6951251"/>
                  <a:pt x="769621" y="9336792"/>
                  <a:pt x="769621" y="11722333"/>
                </a:cubicBezTo>
                <a:cubicBezTo>
                  <a:pt x="769621" y="11863307"/>
                  <a:pt x="818076" y="11994271"/>
                  <a:pt x="901060" y="12102909"/>
                </a:cubicBezTo>
                <a:lnTo>
                  <a:pt x="984171" y="12192000"/>
                </a:lnTo>
                <a:close/>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7B7D2F8B-472B-8ED3-5892-4F3C58A24DA0}"/>
              </a:ext>
            </a:extLst>
          </p:cNvPr>
          <p:cNvSpPr/>
          <p:nvPr/>
        </p:nvSpPr>
        <p:spPr>
          <a:xfrm rot="16200000">
            <a:off x="5603916" y="269914"/>
            <a:ext cx="984171" cy="12192000"/>
          </a:xfrm>
          <a:custGeom>
            <a:avLst/>
            <a:gdLst>
              <a:gd name="connsiteX0" fmla="*/ 984171 w 984171"/>
              <a:gd name="connsiteY0" fmla="*/ 12192000 h 12192000"/>
              <a:gd name="connsiteX1" fmla="*/ 0 w 984171"/>
              <a:gd name="connsiteY1" fmla="*/ 12192000 h 12192000"/>
              <a:gd name="connsiteX2" fmla="*/ 0 w 984171"/>
              <a:gd name="connsiteY2" fmla="*/ 0 h 12192000"/>
              <a:gd name="connsiteX3" fmla="*/ 769622 w 984171"/>
              <a:gd name="connsiteY3" fmla="*/ 0 h 12192000"/>
              <a:gd name="connsiteX4" fmla="*/ 769622 w 984171"/>
              <a:gd name="connsiteY4" fmla="*/ 3204347 h 12192000"/>
              <a:gd name="connsiteX5" fmla="*/ 2 w 984171"/>
              <a:gd name="connsiteY5" fmla="*/ 3885028 h 12192000"/>
              <a:gd name="connsiteX6" fmla="*/ 769622 w 984171"/>
              <a:gd name="connsiteY6" fmla="*/ 4565710 h 12192000"/>
              <a:gd name="connsiteX7" fmla="*/ 769621 w 984171"/>
              <a:gd name="connsiteY7" fmla="*/ 11722333 h 12192000"/>
              <a:gd name="connsiteX8" fmla="*/ 901060 w 984171"/>
              <a:gd name="connsiteY8" fmla="*/ 12102909 h 12192000"/>
              <a:gd name="connsiteX9" fmla="*/ 984171 w 984171"/>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4171" h="12192000">
                <a:moveTo>
                  <a:pt x="984171" y="12192000"/>
                </a:moveTo>
                <a:lnTo>
                  <a:pt x="0" y="12192000"/>
                </a:lnTo>
                <a:lnTo>
                  <a:pt x="0" y="0"/>
                </a:lnTo>
                <a:lnTo>
                  <a:pt x="769622" y="0"/>
                </a:lnTo>
                <a:lnTo>
                  <a:pt x="769622" y="3204347"/>
                </a:lnTo>
                <a:cubicBezTo>
                  <a:pt x="769622" y="3580277"/>
                  <a:pt x="425051" y="3885028"/>
                  <a:pt x="2" y="3885028"/>
                </a:cubicBezTo>
                <a:cubicBezTo>
                  <a:pt x="425051" y="3885028"/>
                  <a:pt x="769622" y="4189780"/>
                  <a:pt x="769622" y="4565710"/>
                </a:cubicBezTo>
                <a:cubicBezTo>
                  <a:pt x="769622" y="6951251"/>
                  <a:pt x="769621" y="9336792"/>
                  <a:pt x="769621" y="11722333"/>
                </a:cubicBezTo>
                <a:cubicBezTo>
                  <a:pt x="769621" y="11863307"/>
                  <a:pt x="818076" y="11994271"/>
                  <a:pt x="901060" y="12102909"/>
                </a:cubicBezTo>
                <a:lnTo>
                  <a:pt x="984171" y="12192000"/>
                </a:lnTo>
                <a:close/>
              </a:path>
            </a:pathLst>
          </a:cu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id="{C95AB838-43AD-E66B-A4E1-0862E8F99BB9}"/>
              </a:ext>
            </a:extLst>
          </p:cNvPr>
          <p:cNvGrpSpPr/>
          <p:nvPr/>
        </p:nvGrpSpPr>
        <p:grpSpPr>
          <a:xfrm rot="5400000" flipV="1">
            <a:off x="6407119" y="2693818"/>
            <a:ext cx="1024099" cy="1019210"/>
            <a:chOff x="2088451" y="-803851"/>
            <a:chExt cx="1754580" cy="2726218"/>
          </a:xfrm>
        </p:grpSpPr>
        <p:sp>
          <p:nvSpPr>
            <p:cNvPr id="17" name="矩形: 圆角 16">
              <a:extLst>
                <a:ext uri="{FF2B5EF4-FFF2-40B4-BE49-F238E27FC236}">
                  <a16:creationId xmlns:a16="http://schemas.microsoft.com/office/drawing/2014/main" id="{65B5ECA6-641E-7EDA-447D-43BAFFD25467}"/>
                </a:ext>
              </a:extLst>
            </p:cNvPr>
            <p:cNvSpPr/>
            <p:nvPr/>
          </p:nvSpPr>
          <p:spPr>
            <a:xfrm rot="5400000" flipH="1" flipV="1">
              <a:off x="2153519" y="465545"/>
              <a:ext cx="2726218" cy="187426"/>
            </a:xfrm>
            <a:prstGeom prst="roundRect">
              <a:avLst>
                <a:gd name="adj" fmla="val 50000"/>
              </a:avLst>
            </a:prstGeom>
            <a:gradFill flip="none" rotWithShape="1">
              <a:gsLst>
                <a:gs pos="0">
                  <a:schemeClr val="accent1">
                    <a:alpha val="5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13F794B2-C50B-32BF-46BD-57D3C21830A2}"/>
                </a:ext>
              </a:extLst>
            </p:cNvPr>
            <p:cNvSpPr/>
            <p:nvPr/>
          </p:nvSpPr>
          <p:spPr>
            <a:xfrm rot="5400000" flipH="1" flipV="1">
              <a:off x="1999167" y="157457"/>
              <a:ext cx="2037425" cy="492460"/>
            </a:xfrm>
            <a:prstGeom prst="roundRect">
              <a:avLst>
                <a:gd name="adj" fmla="val 50000"/>
              </a:avLst>
            </a:prstGeom>
            <a:gradFill flip="none" rotWithShape="1">
              <a:gsLst>
                <a:gs pos="0">
                  <a:schemeClr val="accent2">
                    <a:alpha val="30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DC358CA4-5E53-5623-6D84-F17E0D0B0D28}"/>
                </a:ext>
              </a:extLst>
            </p:cNvPr>
            <p:cNvSpPr/>
            <p:nvPr/>
          </p:nvSpPr>
          <p:spPr>
            <a:xfrm rot="5400000" flipH="1" flipV="1">
              <a:off x="3105008" y="-139712"/>
              <a:ext cx="1402161" cy="73884"/>
            </a:xfrm>
            <a:prstGeom prst="roundRect">
              <a:avLst>
                <a:gd name="adj" fmla="val 50000"/>
              </a:avLst>
            </a:prstGeom>
            <a:gradFill flip="none" rotWithShape="1">
              <a:gsLst>
                <a:gs pos="0">
                  <a:schemeClr val="accent2">
                    <a:alpha val="30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DAA0A2D2-616D-3A6D-8FCF-E9ABF4B659D1}"/>
                </a:ext>
              </a:extLst>
            </p:cNvPr>
            <p:cNvSpPr/>
            <p:nvPr/>
          </p:nvSpPr>
          <p:spPr>
            <a:xfrm rot="5400000" flipH="1" flipV="1">
              <a:off x="1874819" y="191594"/>
              <a:ext cx="1402162" cy="73887"/>
            </a:xfrm>
            <a:prstGeom prst="roundRect">
              <a:avLst>
                <a:gd name="adj" fmla="val 50000"/>
              </a:avLst>
            </a:prstGeom>
            <a:gradFill flip="none" rotWithShape="1">
              <a:gsLst>
                <a:gs pos="0">
                  <a:schemeClr val="accent1">
                    <a:alpha val="5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FD41788B-A772-2012-DF12-19F78C791F2E}"/>
                </a:ext>
              </a:extLst>
            </p:cNvPr>
            <p:cNvSpPr/>
            <p:nvPr/>
          </p:nvSpPr>
          <p:spPr>
            <a:xfrm rot="5400000" flipH="1" flipV="1">
              <a:off x="1431456" y="883603"/>
              <a:ext cx="1515382" cy="201392"/>
            </a:xfrm>
            <a:prstGeom prst="roundRect">
              <a:avLst>
                <a:gd name="adj" fmla="val 50000"/>
              </a:avLst>
            </a:prstGeom>
            <a:gradFill flip="none" rotWithShape="1">
              <a:gsLst>
                <a:gs pos="0">
                  <a:schemeClr val="accent2">
                    <a:alpha val="30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形状 22">
            <a:extLst>
              <a:ext uri="{FF2B5EF4-FFF2-40B4-BE49-F238E27FC236}">
                <a16:creationId xmlns:a16="http://schemas.microsoft.com/office/drawing/2014/main" id="{6669DB64-705B-85E6-AA93-CF375F04598C}"/>
              </a:ext>
            </a:extLst>
          </p:cNvPr>
          <p:cNvSpPr/>
          <p:nvPr/>
        </p:nvSpPr>
        <p:spPr>
          <a:xfrm>
            <a:off x="7962673" y="4895663"/>
            <a:ext cx="3169920" cy="228600"/>
          </a:xfrm>
          <a:custGeom>
            <a:avLst/>
            <a:gdLst>
              <a:gd name="connsiteX0" fmla="*/ 3169920 w 3169920"/>
              <a:gd name="connsiteY0" fmla="*/ 228600 h 228600"/>
              <a:gd name="connsiteX1" fmla="*/ 1920240 w 3169920"/>
              <a:gd name="connsiteY1" fmla="*/ 228600 h 228600"/>
              <a:gd name="connsiteX2" fmla="*/ 1691640 w 3169920"/>
              <a:gd name="connsiteY2" fmla="*/ 0 h 228600"/>
              <a:gd name="connsiteX3" fmla="*/ 0 w 3169920"/>
              <a:gd name="connsiteY3" fmla="*/ 0 h 228600"/>
            </a:gdLst>
            <a:ahLst/>
            <a:cxnLst>
              <a:cxn ang="0">
                <a:pos x="connsiteX0" y="connsiteY0"/>
              </a:cxn>
              <a:cxn ang="0">
                <a:pos x="connsiteX1" y="connsiteY1"/>
              </a:cxn>
              <a:cxn ang="0">
                <a:pos x="connsiteX2" y="connsiteY2"/>
              </a:cxn>
              <a:cxn ang="0">
                <a:pos x="connsiteX3" y="connsiteY3"/>
              </a:cxn>
            </a:cxnLst>
            <a:rect l="l" t="t" r="r" b="b"/>
            <a:pathLst>
              <a:path w="3169920" h="228600">
                <a:moveTo>
                  <a:pt x="3169920" y="228600"/>
                </a:moveTo>
                <a:lnTo>
                  <a:pt x="1920240" y="228600"/>
                </a:lnTo>
                <a:lnTo>
                  <a:pt x="1691640" y="0"/>
                </a:lnTo>
                <a:lnTo>
                  <a:pt x="0" y="0"/>
                </a:lnTo>
              </a:path>
            </a:pathLst>
          </a:cu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84549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grpSp>
        <p:nvGrpSpPr>
          <p:cNvPr id="110" name="组合 109">
            <a:extLst>
              <a:ext uri="{FF2B5EF4-FFF2-40B4-BE49-F238E27FC236}">
                <a16:creationId xmlns:a16="http://schemas.microsoft.com/office/drawing/2014/main" id="{14E77E38-CD75-27E0-1714-7DAE49B5EF67}"/>
              </a:ext>
            </a:extLst>
          </p:cNvPr>
          <p:cNvGrpSpPr/>
          <p:nvPr/>
        </p:nvGrpSpPr>
        <p:grpSpPr>
          <a:xfrm rot="1186902" flipH="1">
            <a:off x="816166" y="5860313"/>
            <a:ext cx="859448" cy="985098"/>
            <a:chOff x="7841694" y="4977487"/>
            <a:chExt cx="1637982" cy="1877450"/>
          </a:xfrm>
        </p:grpSpPr>
        <p:sp>
          <p:nvSpPr>
            <p:cNvPr id="131" name="任意多边形: 形状 130">
              <a:extLst>
                <a:ext uri="{FF2B5EF4-FFF2-40B4-BE49-F238E27FC236}">
                  <a16:creationId xmlns:a16="http://schemas.microsoft.com/office/drawing/2014/main" id="{0CA6CB7D-B879-DD31-606E-DE8FA5EBC320}"/>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87B3FA1B-FFB1-D9DD-255D-4EAED062BDB4}"/>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DDDAF7AB-74BA-E6E7-B19B-53E5C52A591B}"/>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18D708A0-9E47-EE2A-9915-94BB84A38656}"/>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2"/>
            </a:solidFill>
            <a:ln w="8833"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883BCFED-30E1-BB51-0BF7-1BC1870AE332}"/>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D53D27B8-C810-5C61-ED3F-5908BA365CBB}"/>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96E63365-ECCE-4264-4EBC-0A53C73DB2AE}"/>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E745FD42-4F2A-0E6C-536B-76BA5532FB53}"/>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2"/>
            </a:solidFill>
            <a:ln w="8833"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3B3FDD85-CD4E-346D-12C9-4B5FC0CABDC0}"/>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2"/>
            </a:solidFill>
            <a:ln w="8833"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FA8B75DC-B292-3607-977F-D5157E07011E}"/>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2"/>
            </a:solidFill>
            <a:ln w="8833"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CA95FC1C-7136-03C1-A3A7-4ADA2E92F11D}"/>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B87FFA94-3632-F005-AD75-5E469A1A8490}"/>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12D5479E-D424-9161-6223-0BBE3995518D}"/>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A1584993-4D5C-C2DC-4111-C46BBB6DC7CE}"/>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D63DE743-0E6D-15E8-4601-6FD8DA8178CC}"/>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DD8C6D54-19BF-95AC-6F5D-72D979410921}"/>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FC9F03BC-EE12-5617-9A4E-59A4DE643532}"/>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0432615C-15ED-2DFD-FCF1-361A76B9C9C9}"/>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7701E0B9-45A9-E004-AD90-F5DCC836A888}"/>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sp>
        <p:nvSpPr>
          <p:cNvPr id="44" name="文本框 43">
            <a:extLst>
              <a:ext uri="{FF2B5EF4-FFF2-40B4-BE49-F238E27FC236}">
                <a16:creationId xmlns:a16="http://schemas.microsoft.com/office/drawing/2014/main" id="{9314627F-24FA-7D14-E9B4-967A5B8B7451}"/>
              </a:ext>
            </a:extLst>
          </p:cNvPr>
          <p:cNvSpPr txBox="1"/>
          <p:nvPr/>
        </p:nvSpPr>
        <p:spPr>
          <a:xfrm>
            <a:off x="4228274" y="755481"/>
            <a:ext cx="944489" cy="923330"/>
          </a:xfrm>
          <a:prstGeom prst="rect">
            <a:avLst/>
          </a:prstGeom>
          <a:noFill/>
        </p:spPr>
        <p:txBody>
          <a:bodyPr wrap="none" rtlCol="0">
            <a:spAutoFit/>
          </a:bodyPr>
          <a:lstStyle/>
          <a:p>
            <a:r>
              <a:rPr lang="en-US" altLang="zh-CN" sz="5400" dirty="0">
                <a:gradFill flip="none" rotWithShape="1">
                  <a:gsLst>
                    <a:gs pos="0">
                      <a:schemeClr val="accent1">
                        <a:alpha val="70000"/>
                      </a:schemeClr>
                    </a:gs>
                    <a:gs pos="100000">
                      <a:schemeClr val="accent1">
                        <a:alpha val="0"/>
                      </a:schemeClr>
                    </a:gs>
                  </a:gsLst>
                  <a:lin ang="5400000" scaled="1"/>
                  <a:tileRect/>
                </a:gradFill>
                <a:latin typeface="+mn-ea"/>
              </a:rPr>
              <a:t>02</a:t>
            </a:r>
            <a:endParaRPr lang="zh-CN" altLang="en-US" sz="5400" dirty="0">
              <a:gradFill flip="none" rotWithShape="1">
                <a:gsLst>
                  <a:gs pos="0">
                    <a:schemeClr val="accent1">
                      <a:alpha val="70000"/>
                    </a:schemeClr>
                  </a:gs>
                  <a:gs pos="100000">
                    <a:schemeClr val="accent1">
                      <a:alpha val="0"/>
                    </a:schemeClr>
                  </a:gs>
                </a:gsLst>
                <a:lin ang="5400000" scaled="1"/>
                <a:tileRect/>
              </a:gradFill>
              <a:latin typeface="+mn-ea"/>
            </a:endParaRPr>
          </a:p>
        </p:txBody>
      </p:sp>
      <p:sp>
        <p:nvSpPr>
          <p:cNvPr id="45" name="文本框 44">
            <a:extLst>
              <a:ext uri="{FF2B5EF4-FFF2-40B4-BE49-F238E27FC236}">
                <a16:creationId xmlns:a16="http://schemas.microsoft.com/office/drawing/2014/main" id="{A22CEEBC-D959-2C3E-CC41-826053668DA6}"/>
              </a:ext>
            </a:extLst>
          </p:cNvPr>
          <p:cNvSpPr txBox="1"/>
          <p:nvPr/>
        </p:nvSpPr>
        <p:spPr>
          <a:xfrm>
            <a:off x="7015683" y="755481"/>
            <a:ext cx="944489" cy="923330"/>
          </a:xfrm>
          <a:prstGeom prst="rect">
            <a:avLst/>
          </a:prstGeom>
          <a:noFill/>
        </p:spPr>
        <p:txBody>
          <a:bodyPr wrap="none" rtlCol="0">
            <a:spAutoFit/>
          </a:bodyPr>
          <a:lstStyle/>
          <a:p>
            <a:r>
              <a:rPr lang="en-US" altLang="zh-CN" sz="5400" dirty="0">
                <a:gradFill flip="none" rotWithShape="1">
                  <a:gsLst>
                    <a:gs pos="0">
                      <a:schemeClr val="accent1">
                        <a:alpha val="70000"/>
                      </a:schemeClr>
                    </a:gs>
                    <a:gs pos="100000">
                      <a:schemeClr val="accent1">
                        <a:alpha val="0"/>
                      </a:schemeClr>
                    </a:gs>
                  </a:gsLst>
                  <a:lin ang="5400000" scaled="1"/>
                  <a:tileRect/>
                </a:gradFill>
                <a:latin typeface="+mn-ea"/>
              </a:rPr>
              <a:t>03</a:t>
            </a:r>
            <a:endParaRPr lang="zh-CN" altLang="en-US" sz="5400" dirty="0">
              <a:gradFill flip="none" rotWithShape="1">
                <a:gsLst>
                  <a:gs pos="0">
                    <a:schemeClr val="accent1">
                      <a:alpha val="70000"/>
                    </a:schemeClr>
                  </a:gs>
                  <a:gs pos="100000">
                    <a:schemeClr val="accent1">
                      <a:alpha val="0"/>
                    </a:schemeClr>
                  </a:gs>
                </a:gsLst>
                <a:lin ang="5400000" scaled="1"/>
                <a:tileRect/>
              </a:gradFill>
              <a:latin typeface="+mn-ea"/>
            </a:endParaRPr>
          </a:p>
        </p:txBody>
      </p:sp>
      <p:sp>
        <p:nvSpPr>
          <p:cNvPr id="46" name="文本框 45">
            <a:extLst>
              <a:ext uri="{FF2B5EF4-FFF2-40B4-BE49-F238E27FC236}">
                <a16:creationId xmlns:a16="http://schemas.microsoft.com/office/drawing/2014/main" id="{5539AFC4-0882-0278-711C-CE5937CEA8DB}"/>
              </a:ext>
            </a:extLst>
          </p:cNvPr>
          <p:cNvSpPr txBox="1"/>
          <p:nvPr/>
        </p:nvSpPr>
        <p:spPr>
          <a:xfrm>
            <a:off x="9847921" y="1138192"/>
            <a:ext cx="944489" cy="923330"/>
          </a:xfrm>
          <a:prstGeom prst="rect">
            <a:avLst/>
          </a:prstGeom>
          <a:noFill/>
        </p:spPr>
        <p:txBody>
          <a:bodyPr wrap="none" rtlCol="0">
            <a:spAutoFit/>
          </a:bodyPr>
          <a:lstStyle/>
          <a:p>
            <a:r>
              <a:rPr lang="en-US" altLang="zh-CN" sz="5400" dirty="0">
                <a:gradFill flip="none" rotWithShape="1">
                  <a:gsLst>
                    <a:gs pos="0">
                      <a:schemeClr val="accent1">
                        <a:alpha val="70000"/>
                      </a:schemeClr>
                    </a:gs>
                    <a:gs pos="100000">
                      <a:schemeClr val="accent1">
                        <a:alpha val="0"/>
                      </a:schemeClr>
                    </a:gs>
                  </a:gsLst>
                  <a:lin ang="5400000" scaled="1"/>
                  <a:tileRect/>
                </a:gradFill>
                <a:latin typeface="+mn-ea"/>
              </a:rPr>
              <a:t>04</a:t>
            </a:r>
            <a:endParaRPr lang="zh-CN" altLang="en-US" sz="5400" dirty="0">
              <a:gradFill flip="none" rotWithShape="1">
                <a:gsLst>
                  <a:gs pos="0">
                    <a:schemeClr val="accent1">
                      <a:alpha val="70000"/>
                    </a:schemeClr>
                  </a:gs>
                  <a:gs pos="100000">
                    <a:schemeClr val="accent1">
                      <a:alpha val="0"/>
                    </a:schemeClr>
                  </a:gs>
                </a:gsLst>
                <a:lin ang="5400000" scaled="1"/>
                <a:tileRect/>
              </a:gradFill>
              <a:latin typeface="+mn-ea"/>
            </a:endParaRPr>
          </a:p>
        </p:txBody>
      </p:sp>
      <p:sp>
        <p:nvSpPr>
          <p:cNvPr id="43" name="文本框 42">
            <a:extLst>
              <a:ext uri="{FF2B5EF4-FFF2-40B4-BE49-F238E27FC236}">
                <a16:creationId xmlns:a16="http://schemas.microsoft.com/office/drawing/2014/main" id="{AD8955AB-957F-5B3B-A962-5848FA06EB0D}"/>
              </a:ext>
            </a:extLst>
          </p:cNvPr>
          <p:cNvSpPr txBox="1"/>
          <p:nvPr/>
        </p:nvSpPr>
        <p:spPr>
          <a:xfrm>
            <a:off x="1351500" y="1138192"/>
            <a:ext cx="944489" cy="923330"/>
          </a:xfrm>
          <a:prstGeom prst="rect">
            <a:avLst/>
          </a:prstGeom>
          <a:noFill/>
        </p:spPr>
        <p:txBody>
          <a:bodyPr wrap="none" rtlCol="0">
            <a:spAutoFit/>
          </a:bodyPr>
          <a:lstStyle/>
          <a:p>
            <a:r>
              <a:rPr lang="en-US" altLang="zh-CN" sz="5400" dirty="0">
                <a:gradFill flip="none" rotWithShape="1">
                  <a:gsLst>
                    <a:gs pos="0">
                      <a:schemeClr val="accent1">
                        <a:alpha val="70000"/>
                      </a:schemeClr>
                    </a:gs>
                    <a:gs pos="100000">
                      <a:schemeClr val="accent1">
                        <a:alpha val="0"/>
                      </a:schemeClr>
                    </a:gs>
                  </a:gsLst>
                  <a:lin ang="5400000" scaled="1"/>
                  <a:tileRect/>
                </a:gradFill>
                <a:latin typeface="+mn-ea"/>
              </a:rPr>
              <a:t>01</a:t>
            </a:r>
            <a:endParaRPr lang="zh-CN" altLang="en-US" sz="5400" dirty="0">
              <a:gradFill flip="none" rotWithShape="1">
                <a:gsLst>
                  <a:gs pos="0">
                    <a:schemeClr val="accent1">
                      <a:alpha val="70000"/>
                    </a:schemeClr>
                  </a:gs>
                  <a:gs pos="100000">
                    <a:schemeClr val="accent1">
                      <a:alpha val="0"/>
                    </a:schemeClr>
                  </a:gs>
                </a:gsLst>
                <a:lin ang="5400000" scaled="1"/>
                <a:tileRect/>
              </a:gradFill>
              <a:latin typeface="+mn-ea"/>
            </a:endParaRPr>
          </a:p>
        </p:txBody>
      </p:sp>
      <p:sp>
        <p:nvSpPr>
          <p:cNvPr id="34" name="椭圆 33">
            <a:extLst>
              <a:ext uri="{FF2B5EF4-FFF2-40B4-BE49-F238E27FC236}">
                <a16:creationId xmlns:a16="http://schemas.microsoft.com/office/drawing/2014/main" id="{57C27477-6D75-8AD5-196A-5BDB7BC3BED2}"/>
              </a:ext>
            </a:extLst>
          </p:cNvPr>
          <p:cNvSpPr/>
          <p:nvPr/>
        </p:nvSpPr>
        <p:spPr>
          <a:xfrm>
            <a:off x="1249354" y="5586455"/>
            <a:ext cx="3886526" cy="1980507"/>
          </a:xfrm>
          <a:prstGeom prst="ellipse">
            <a:avLst/>
          </a:prstGeom>
          <a:gradFill>
            <a:gsLst>
              <a:gs pos="40000">
                <a:schemeClr val="bg1"/>
              </a:gs>
              <a:gs pos="100000">
                <a:schemeClr val="bg1">
                  <a:alpha val="0"/>
                </a:schemeClr>
              </a:gs>
            </a:gsLst>
            <a:lin ang="5400000" scaled="1"/>
          </a:gradFill>
          <a:ln>
            <a:gradFill flip="none" rotWithShape="1">
              <a:gsLst>
                <a:gs pos="0">
                  <a:schemeClr val="accent1">
                    <a:alpha val="20000"/>
                  </a:schemeClr>
                </a:gs>
                <a:gs pos="45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7E224269-C6F0-0D4D-9E24-43631E4BA904}"/>
              </a:ext>
            </a:extLst>
          </p:cNvPr>
          <p:cNvSpPr/>
          <p:nvPr/>
        </p:nvSpPr>
        <p:spPr>
          <a:xfrm>
            <a:off x="7119889" y="5586455"/>
            <a:ext cx="3886526" cy="1980507"/>
          </a:xfrm>
          <a:prstGeom prst="ellipse">
            <a:avLst/>
          </a:prstGeom>
          <a:gradFill>
            <a:gsLst>
              <a:gs pos="40000">
                <a:schemeClr val="bg1"/>
              </a:gs>
              <a:gs pos="100000">
                <a:schemeClr val="bg1">
                  <a:alpha val="0"/>
                </a:schemeClr>
              </a:gs>
            </a:gsLst>
            <a:lin ang="5400000" scaled="1"/>
          </a:gradFill>
          <a:ln>
            <a:gradFill flip="none" rotWithShape="1">
              <a:gsLst>
                <a:gs pos="0">
                  <a:schemeClr val="accent1">
                    <a:alpha val="20000"/>
                  </a:schemeClr>
                </a:gs>
                <a:gs pos="45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841D58C6-9EC5-E211-9BE1-31A319736C3A}"/>
              </a:ext>
            </a:extLst>
          </p:cNvPr>
          <p:cNvSpPr/>
          <p:nvPr/>
        </p:nvSpPr>
        <p:spPr>
          <a:xfrm>
            <a:off x="274320" y="3869466"/>
            <a:ext cx="11643360" cy="4632182"/>
          </a:xfrm>
          <a:prstGeom prst="ellipse">
            <a:avLst/>
          </a:prstGeom>
          <a:gradFill>
            <a:gsLst>
              <a:gs pos="0">
                <a:schemeClr val="accent1">
                  <a:alpha val="6000"/>
                </a:schemeClr>
              </a:gs>
              <a:gs pos="55000">
                <a:schemeClr val="accent1">
                  <a:alpha val="0"/>
                </a:schemeClr>
              </a:gs>
            </a:gsLst>
            <a:lin ang="5400000" scaled="1"/>
          </a:gradFill>
          <a:ln>
            <a:gradFill flip="none" rotWithShape="1">
              <a:gsLst>
                <a:gs pos="0">
                  <a:schemeClr val="accent1">
                    <a:alpha val="30000"/>
                  </a:schemeClr>
                </a:gs>
                <a:gs pos="65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484CBF0D-83DD-49CD-D5D5-9D9BD18354B8}"/>
              </a:ext>
            </a:extLst>
          </p:cNvPr>
          <p:cNvSpPr/>
          <p:nvPr/>
        </p:nvSpPr>
        <p:spPr>
          <a:xfrm>
            <a:off x="3436976" y="1297256"/>
            <a:ext cx="2504961" cy="4265345"/>
          </a:xfrm>
          <a:custGeom>
            <a:avLst/>
            <a:gdLst>
              <a:gd name="connsiteX0" fmla="*/ 2504961 w 2504961"/>
              <a:gd name="connsiteY0" fmla="*/ 0 h 4265345"/>
              <a:gd name="connsiteX1" fmla="*/ 2504961 w 2504961"/>
              <a:gd name="connsiteY1" fmla="*/ 4265345 h 4265345"/>
              <a:gd name="connsiteX2" fmla="*/ 0 w 2504961"/>
              <a:gd name="connsiteY2" fmla="*/ 4265345 h 4265345"/>
              <a:gd name="connsiteX3" fmla="*/ 0 w 2504961"/>
              <a:gd name="connsiteY3" fmla="*/ 164578 h 4265345"/>
              <a:gd name="connsiteX4" fmla="*/ 92289 w 2504961"/>
              <a:gd name="connsiteY4" fmla="*/ 152100 h 4265345"/>
              <a:gd name="connsiteX5" fmla="*/ 2130510 w 2504961"/>
              <a:gd name="connsiteY5" fmla="*/ 4508 h 4265345"/>
              <a:gd name="connsiteX6" fmla="*/ 2504961 w 2504961"/>
              <a:gd name="connsiteY6" fmla="*/ 0 h 426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4961" h="4265345">
                <a:moveTo>
                  <a:pt x="2504961" y="0"/>
                </a:moveTo>
                <a:lnTo>
                  <a:pt x="2504961" y="4265345"/>
                </a:lnTo>
                <a:lnTo>
                  <a:pt x="0" y="4265345"/>
                </a:lnTo>
                <a:lnTo>
                  <a:pt x="0" y="164578"/>
                </a:lnTo>
                <a:lnTo>
                  <a:pt x="92289" y="152100"/>
                </a:lnTo>
                <a:cubicBezTo>
                  <a:pt x="748606" y="71698"/>
                  <a:pt x="1430307" y="21408"/>
                  <a:pt x="2130510" y="4508"/>
                </a:cubicBezTo>
                <a:lnTo>
                  <a:pt x="2504961" y="0"/>
                </a:lnTo>
                <a:close/>
              </a:path>
            </a:pathLst>
          </a:custGeom>
          <a:gradFill>
            <a:gsLst>
              <a:gs pos="71000">
                <a:schemeClr val="bg1"/>
              </a:gs>
              <a:gs pos="100000">
                <a:schemeClr val="bg1">
                  <a:alpha val="0"/>
                </a:schemeClr>
              </a:gs>
            </a:gsLst>
            <a:lin ang="5400000" scaled="1"/>
          </a:gradFill>
          <a:ln>
            <a:gradFill flip="none" rotWithShape="1">
              <a:gsLst>
                <a:gs pos="0">
                  <a:schemeClr val="accent1">
                    <a:alpha val="6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EB3F49F3-1394-C348-011F-47B58842FA60}"/>
              </a:ext>
            </a:extLst>
          </p:cNvPr>
          <p:cNvSpPr/>
          <p:nvPr/>
        </p:nvSpPr>
        <p:spPr>
          <a:xfrm>
            <a:off x="6250064" y="1297256"/>
            <a:ext cx="2504961" cy="4265345"/>
          </a:xfrm>
          <a:custGeom>
            <a:avLst/>
            <a:gdLst>
              <a:gd name="connsiteX0" fmla="*/ 0 w 2504961"/>
              <a:gd name="connsiteY0" fmla="*/ 0 h 4265345"/>
              <a:gd name="connsiteX1" fmla="*/ 374450 w 2504961"/>
              <a:gd name="connsiteY1" fmla="*/ 4508 h 4265345"/>
              <a:gd name="connsiteX2" fmla="*/ 2412671 w 2504961"/>
              <a:gd name="connsiteY2" fmla="*/ 152100 h 4265345"/>
              <a:gd name="connsiteX3" fmla="*/ 2504961 w 2504961"/>
              <a:gd name="connsiteY3" fmla="*/ 164579 h 4265345"/>
              <a:gd name="connsiteX4" fmla="*/ 2504961 w 2504961"/>
              <a:gd name="connsiteY4" fmla="*/ 4265345 h 4265345"/>
              <a:gd name="connsiteX5" fmla="*/ 0 w 2504961"/>
              <a:gd name="connsiteY5" fmla="*/ 4265345 h 4265345"/>
              <a:gd name="connsiteX6" fmla="*/ 0 w 2504961"/>
              <a:gd name="connsiteY6" fmla="*/ 0 h 426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4961" h="4265345">
                <a:moveTo>
                  <a:pt x="0" y="0"/>
                </a:moveTo>
                <a:lnTo>
                  <a:pt x="374450" y="4508"/>
                </a:lnTo>
                <a:cubicBezTo>
                  <a:pt x="1074653" y="21408"/>
                  <a:pt x="1756354" y="71698"/>
                  <a:pt x="2412671" y="152100"/>
                </a:cubicBezTo>
                <a:lnTo>
                  <a:pt x="2504961" y="164579"/>
                </a:lnTo>
                <a:lnTo>
                  <a:pt x="2504961" y="4265345"/>
                </a:lnTo>
                <a:lnTo>
                  <a:pt x="0" y="4265345"/>
                </a:lnTo>
                <a:lnTo>
                  <a:pt x="0" y="0"/>
                </a:lnTo>
                <a:close/>
              </a:path>
            </a:pathLst>
          </a:custGeom>
          <a:gradFill>
            <a:gsLst>
              <a:gs pos="71000">
                <a:schemeClr val="bg1"/>
              </a:gs>
              <a:gs pos="100000">
                <a:schemeClr val="bg1">
                  <a:alpha val="0"/>
                </a:schemeClr>
              </a:gs>
            </a:gsLst>
            <a:lin ang="5400000" scaled="1"/>
          </a:gradFill>
          <a:ln>
            <a:gradFill flip="none" rotWithShape="1">
              <a:gsLst>
                <a:gs pos="0">
                  <a:schemeClr val="accent1">
                    <a:alpha val="6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4122FDC5-3B08-4C4E-F64B-C6A47743B099}"/>
              </a:ext>
            </a:extLst>
          </p:cNvPr>
          <p:cNvSpPr/>
          <p:nvPr/>
        </p:nvSpPr>
        <p:spPr>
          <a:xfrm>
            <a:off x="623888" y="1503496"/>
            <a:ext cx="2504961" cy="4059105"/>
          </a:xfrm>
          <a:custGeom>
            <a:avLst/>
            <a:gdLst>
              <a:gd name="connsiteX0" fmla="*/ 2504961 w 2504961"/>
              <a:gd name="connsiteY0" fmla="*/ 0 h 4059105"/>
              <a:gd name="connsiteX1" fmla="*/ 2504961 w 2504961"/>
              <a:gd name="connsiteY1" fmla="*/ 4059105 h 4059105"/>
              <a:gd name="connsiteX2" fmla="*/ 0 w 2504961"/>
              <a:gd name="connsiteY2" fmla="*/ 4059105 h 4059105"/>
              <a:gd name="connsiteX3" fmla="*/ 0 w 2504961"/>
              <a:gd name="connsiteY3" fmla="*/ 544598 h 4059105"/>
              <a:gd name="connsiteX4" fmla="*/ 146532 w 2504961"/>
              <a:gd name="connsiteY4" fmla="*/ 499869 h 4059105"/>
              <a:gd name="connsiteX5" fmla="*/ 2418007 w 2504961"/>
              <a:gd name="connsiteY5" fmla="*/ 11757 h 4059105"/>
              <a:gd name="connsiteX6" fmla="*/ 2504961 w 2504961"/>
              <a:gd name="connsiteY6" fmla="*/ 0 h 40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4961" h="4059105">
                <a:moveTo>
                  <a:pt x="2504961" y="0"/>
                </a:moveTo>
                <a:lnTo>
                  <a:pt x="2504961" y="4059105"/>
                </a:lnTo>
                <a:lnTo>
                  <a:pt x="0" y="4059105"/>
                </a:lnTo>
                <a:lnTo>
                  <a:pt x="0" y="544598"/>
                </a:lnTo>
                <a:lnTo>
                  <a:pt x="146532" y="499869"/>
                </a:lnTo>
                <a:cubicBezTo>
                  <a:pt x="852375" y="295662"/>
                  <a:pt x="1614015" y="130824"/>
                  <a:pt x="2418007" y="11757"/>
                </a:cubicBezTo>
                <a:lnTo>
                  <a:pt x="2504961" y="0"/>
                </a:lnTo>
                <a:close/>
              </a:path>
            </a:pathLst>
          </a:custGeom>
          <a:gradFill>
            <a:gsLst>
              <a:gs pos="71000">
                <a:schemeClr val="bg1"/>
              </a:gs>
              <a:gs pos="100000">
                <a:schemeClr val="bg1">
                  <a:alpha val="0"/>
                </a:schemeClr>
              </a:gs>
            </a:gsLst>
            <a:lin ang="5400000" scaled="1"/>
          </a:gradFill>
          <a:ln>
            <a:gradFill flip="none" rotWithShape="1">
              <a:gsLst>
                <a:gs pos="0">
                  <a:schemeClr val="accent1">
                    <a:alpha val="6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id="{4D96F8DB-59D0-59C8-25A9-11A2FB901EA4}"/>
              </a:ext>
            </a:extLst>
          </p:cNvPr>
          <p:cNvSpPr/>
          <p:nvPr/>
        </p:nvSpPr>
        <p:spPr>
          <a:xfrm>
            <a:off x="9063152" y="1503496"/>
            <a:ext cx="2504961" cy="4059105"/>
          </a:xfrm>
          <a:custGeom>
            <a:avLst/>
            <a:gdLst>
              <a:gd name="connsiteX0" fmla="*/ 0 w 2504961"/>
              <a:gd name="connsiteY0" fmla="*/ 0 h 4059105"/>
              <a:gd name="connsiteX1" fmla="*/ 86953 w 2504961"/>
              <a:gd name="connsiteY1" fmla="*/ 11757 h 4059105"/>
              <a:gd name="connsiteX2" fmla="*/ 2358428 w 2504961"/>
              <a:gd name="connsiteY2" fmla="*/ 499869 h 4059105"/>
              <a:gd name="connsiteX3" fmla="*/ 2504961 w 2504961"/>
              <a:gd name="connsiteY3" fmla="*/ 544598 h 4059105"/>
              <a:gd name="connsiteX4" fmla="*/ 2504961 w 2504961"/>
              <a:gd name="connsiteY4" fmla="*/ 4059105 h 4059105"/>
              <a:gd name="connsiteX5" fmla="*/ 0 w 2504961"/>
              <a:gd name="connsiteY5" fmla="*/ 4059105 h 4059105"/>
              <a:gd name="connsiteX6" fmla="*/ 0 w 2504961"/>
              <a:gd name="connsiteY6" fmla="*/ 0 h 40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4961" h="4059105">
                <a:moveTo>
                  <a:pt x="0" y="0"/>
                </a:moveTo>
                <a:lnTo>
                  <a:pt x="86953" y="11757"/>
                </a:lnTo>
                <a:cubicBezTo>
                  <a:pt x="890945" y="130824"/>
                  <a:pt x="1652585" y="295662"/>
                  <a:pt x="2358428" y="499869"/>
                </a:cubicBezTo>
                <a:lnTo>
                  <a:pt x="2504961" y="544598"/>
                </a:lnTo>
                <a:lnTo>
                  <a:pt x="2504961" y="4059105"/>
                </a:lnTo>
                <a:lnTo>
                  <a:pt x="0" y="4059105"/>
                </a:lnTo>
                <a:lnTo>
                  <a:pt x="0" y="0"/>
                </a:lnTo>
                <a:close/>
              </a:path>
            </a:pathLst>
          </a:custGeom>
          <a:gradFill>
            <a:gsLst>
              <a:gs pos="71000">
                <a:schemeClr val="bg1"/>
              </a:gs>
              <a:gs pos="100000">
                <a:schemeClr val="bg1">
                  <a:alpha val="0"/>
                </a:schemeClr>
              </a:gs>
            </a:gsLst>
            <a:lin ang="5400000" scaled="1"/>
          </a:gradFill>
          <a:ln>
            <a:gradFill flip="none" rotWithShape="1">
              <a:gsLst>
                <a:gs pos="0">
                  <a:schemeClr val="accent1">
                    <a:alpha val="6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A14F3A3F-74DD-22BC-475F-21A0D9474953}"/>
              </a:ext>
            </a:extLst>
          </p:cNvPr>
          <p:cNvSpPr/>
          <p:nvPr/>
        </p:nvSpPr>
        <p:spPr>
          <a:xfrm>
            <a:off x="2829659" y="5007929"/>
            <a:ext cx="6812052" cy="3674568"/>
          </a:xfrm>
          <a:prstGeom prst="ellipse">
            <a:avLst/>
          </a:prstGeom>
          <a:gradFill>
            <a:gsLst>
              <a:gs pos="42000">
                <a:schemeClr val="bg1"/>
              </a:gs>
              <a:gs pos="100000">
                <a:schemeClr val="bg1">
                  <a:alpha val="0"/>
                </a:schemeClr>
              </a:gs>
            </a:gsLst>
            <a:lin ang="5400000" scaled="1"/>
          </a:gradFill>
          <a:ln>
            <a:gradFill flip="none" rotWithShape="1">
              <a:gsLst>
                <a:gs pos="0">
                  <a:schemeClr val="accent1">
                    <a:alpha val="60000"/>
                  </a:schemeClr>
                </a:gs>
                <a:gs pos="65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B51A1E05-E57F-37D1-8E14-DA1B4A03FE09}"/>
              </a:ext>
            </a:extLst>
          </p:cNvPr>
          <p:cNvPicPr>
            <a:picLocks noChangeAspect="1"/>
          </p:cNvPicPr>
          <p:nvPr/>
        </p:nvPicPr>
        <p:blipFill rotWithShape="1">
          <a:blip r:embed="rId2"/>
          <a:srcRect t="27311" r="44789"/>
          <a:stretch/>
        </p:blipFill>
        <p:spPr>
          <a:xfrm rot="14913738" flipH="1">
            <a:off x="4596430" y="3082810"/>
            <a:ext cx="2965332" cy="3665658"/>
          </a:xfrm>
          <a:prstGeom prst="rect">
            <a:avLst/>
          </a:prstGeom>
        </p:spPr>
      </p:pic>
      <p:grpSp>
        <p:nvGrpSpPr>
          <p:cNvPr id="48" name="组合 47">
            <a:extLst>
              <a:ext uri="{FF2B5EF4-FFF2-40B4-BE49-F238E27FC236}">
                <a16:creationId xmlns:a16="http://schemas.microsoft.com/office/drawing/2014/main" id="{526D4930-D3A6-9782-7F7C-7D693B4D48F6}"/>
              </a:ext>
            </a:extLst>
          </p:cNvPr>
          <p:cNvGrpSpPr/>
          <p:nvPr/>
        </p:nvGrpSpPr>
        <p:grpSpPr>
          <a:xfrm rot="14642125" flipH="1">
            <a:off x="6739913" y="5184943"/>
            <a:ext cx="677037" cy="776017"/>
            <a:chOff x="7841694" y="4977487"/>
            <a:chExt cx="1637982" cy="1877450"/>
          </a:xfrm>
        </p:grpSpPr>
        <p:sp>
          <p:nvSpPr>
            <p:cNvPr id="89" name="任意多边形: 形状 88">
              <a:extLst>
                <a:ext uri="{FF2B5EF4-FFF2-40B4-BE49-F238E27FC236}">
                  <a16:creationId xmlns:a16="http://schemas.microsoft.com/office/drawing/2014/main" id="{45E8AE4C-455D-6D7E-4DEB-C74B5A496C5C}"/>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3BD35D01-5969-B6E3-69E6-855934593BF8}"/>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F915329E-A8EB-9D2C-6D81-DE1397D65C32}"/>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1687924E-B10C-3F68-E746-988BBDED61D5}"/>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2"/>
            </a:solidFill>
            <a:ln w="8833"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F01AE28B-41DC-2E96-F1FA-E32B258B0B4F}"/>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185AE5DD-C649-D8DA-7C91-792D252C697F}"/>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DBD36D93-B603-E703-40CA-E586CD836E88}"/>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1839794F-6696-B8B8-C4F5-F9A11CB6BA70}"/>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2"/>
            </a:solidFill>
            <a:ln w="8833"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9015DB1A-1412-A6C3-247E-BE4C761D9D8A}"/>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2"/>
            </a:solidFill>
            <a:ln w="8833"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B48DEA5-A720-C5B7-262F-723ABBC5CDC0}"/>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2"/>
            </a:solidFill>
            <a:ln w="8833"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D5116105-40C9-B11F-B153-BBA9514D02BD}"/>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50DDDED7-7422-E3C7-1E7D-1894CB4E8A6E}"/>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D75327E6-9286-6813-66BC-154C3C084EC0}"/>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DF564E95-B538-1552-9C6B-3840404A5B19}"/>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F5AC49A1-B5BE-4BF3-E47E-799255DDF18B}"/>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63DEA5E9-91DB-9231-B832-FD8E837DF66A}"/>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5A80B4B3-DBD3-83F5-947E-8A2889E91283}"/>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2DCA89D4-4608-F85C-3500-2F9089563013}"/>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E41D96BA-6A39-7402-76E0-4164C2E4A53C}"/>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sp>
        <p:nvSpPr>
          <p:cNvPr id="8" name="椭圆 7">
            <a:extLst>
              <a:ext uri="{FF2B5EF4-FFF2-40B4-BE49-F238E27FC236}">
                <a16:creationId xmlns:a16="http://schemas.microsoft.com/office/drawing/2014/main" id="{7CED2ADA-670D-238B-AC61-CCAA0D3857A2}"/>
              </a:ext>
            </a:extLst>
          </p:cNvPr>
          <p:cNvSpPr/>
          <p:nvPr/>
        </p:nvSpPr>
        <p:spPr>
          <a:xfrm>
            <a:off x="4051492" y="5560744"/>
            <a:ext cx="4368386" cy="1701478"/>
          </a:xfrm>
          <a:prstGeom prst="ellipse">
            <a:avLst/>
          </a:prstGeom>
          <a:gradFill>
            <a:gsLst>
              <a:gs pos="42000">
                <a:schemeClr val="bg1"/>
              </a:gs>
              <a:gs pos="100000">
                <a:schemeClr val="bg1">
                  <a:alpha val="0"/>
                </a:schemeClr>
              </a:gs>
            </a:gsLst>
            <a:lin ang="5400000" scaled="1"/>
          </a:gradFill>
          <a:ln>
            <a:gradFill flip="none" rotWithShape="1">
              <a:gsLst>
                <a:gs pos="0">
                  <a:schemeClr val="accent1">
                    <a:alpha val="60000"/>
                  </a:schemeClr>
                </a:gs>
                <a:gs pos="45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单圆角 1">
            <a:extLst>
              <a:ext uri="{FF2B5EF4-FFF2-40B4-BE49-F238E27FC236}">
                <a16:creationId xmlns:a16="http://schemas.microsoft.com/office/drawing/2014/main" id="{C4C5539D-C8D8-BF31-D362-3E3470378BBD}"/>
              </a:ext>
            </a:extLst>
          </p:cNvPr>
          <p:cNvSpPr/>
          <p:nvPr/>
        </p:nvSpPr>
        <p:spPr>
          <a:xfrm flipV="1">
            <a:off x="709232" y="451413"/>
            <a:ext cx="1841520" cy="675957"/>
          </a:xfrm>
          <a:prstGeom prst="round1Rect">
            <a:avLst>
              <a:gd name="adj" fmla="val 3379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单圆角 2">
            <a:extLst>
              <a:ext uri="{FF2B5EF4-FFF2-40B4-BE49-F238E27FC236}">
                <a16:creationId xmlns:a16="http://schemas.microsoft.com/office/drawing/2014/main" id="{5644B163-1A8D-7DA4-DAC7-892C081A31FF}"/>
              </a:ext>
            </a:extLst>
          </p:cNvPr>
          <p:cNvSpPr/>
          <p:nvPr/>
        </p:nvSpPr>
        <p:spPr>
          <a:xfrm flipV="1">
            <a:off x="623888" y="451413"/>
            <a:ext cx="1841520" cy="675957"/>
          </a:xfrm>
          <a:prstGeom prst="round1Rect">
            <a:avLst>
              <a:gd name="adj" fmla="val 3379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ED2B2688-BA8D-6399-3726-C71C241C8C95}"/>
              </a:ext>
            </a:extLst>
          </p:cNvPr>
          <p:cNvSpPr txBox="1"/>
          <p:nvPr/>
        </p:nvSpPr>
        <p:spPr>
          <a:xfrm>
            <a:off x="759788" y="497003"/>
            <a:ext cx="1569720" cy="584775"/>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dirty="0"/>
              <a:t>活动目的</a:t>
            </a:r>
          </a:p>
        </p:txBody>
      </p:sp>
      <p:sp>
        <p:nvSpPr>
          <p:cNvPr id="30" name="文本框 29">
            <a:extLst>
              <a:ext uri="{FF2B5EF4-FFF2-40B4-BE49-F238E27FC236}">
                <a16:creationId xmlns:a16="http://schemas.microsoft.com/office/drawing/2014/main" id="{BE7FA00B-625A-0901-BC53-1306BA7FA46E}"/>
              </a:ext>
            </a:extLst>
          </p:cNvPr>
          <p:cNvSpPr txBox="1"/>
          <p:nvPr/>
        </p:nvSpPr>
        <p:spPr>
          <a:xfrm>
            <a:off x="756416" y="2398024"/>
            <a:ext cx="2239904" cy="1916102"/>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请根据需求输入相应内容请根据需求输入相应内容请根据需求输入相应内容请根据需求输入相应内容请根据需求输入相应内容</a:t>
            </a:r>
          </a:p>
        </p:txBody>
      </p:sp>
      <p:sp>
        <p:nvSpPr>
          <p:cNvPr id="31" name="文本框 30">
            <a:extLst>
              <a:ext uri="{FF2B5EF4-FFF2-40B4-BE49-F238E27FC236}">
                <a16:creationId xmlns:a16="http://schemas.microsoft.com/office/drawing/2014/main" id="{E9E95B17-EA78-E209-F037-633C87B36519}"/>
              </a:ext>
            </a:extLst>
          </p:cNvPr>
          <p:cNvSpPr txBox="1"/>
          <p:nvPr/>
        </p:nvSpPr>
        <p:spPr>
          <a:xfrm>
            <a:off x="3569504" y="1937850"/>
            <a:ext cx="2239904" cy="1608325"/>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请根据需求输入相应内容请根据需求输入相应内容请根据需求输入相应内容请根据需求输入相应内容</a:t>
            </a:r>
          </a:p>
        </p:txBody>
      </p:sp>
      <p:sp>
        <p:nvSpPr>
          <p:cNvPr id="32" name="文本框 31">
            <a:extLst>
              <a:ext uri="{FF2B5EF4-FFF2-40B4-BE49-F238E27FC236}">
                <a16:creationId xmlns:a16="http://schemas.microsoft.com/office/drawing/2014/main" id="{665BDC7A-8AA1-13CF-F0CC-BA80CE83384B}"/>
              </a:ext>
            </a:extLst>
          </p:cNvPr>
          <p:cNvSpPr txBox="1"/>
          <p:nvPr/>
        </p:nvSpPr>
        <p:spPr>
          <a:xfrm>
            <a:off x="6382592" y="1937850"/>
            <a:ext cx="2239904" cy="1916102"/>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请根据需求输入相应内容请根据需求输入相应内容请根据需求输入相应内容请根据需求输入相应内容请根据需求输入相应内容</a:t>
            </a:r>
          </a:p>
        </p:txBody>
      </p:sp>
      <p:sp>
        <p:nvSpPr>
          <p:cNvPr id="33" name="文本框 32">
            <a:extLst>
              <a:ext uri="{FF2B5EF4-FFF2-40B4-BE49-F238E27FC236}">
                <a16:creationId xmlns:a16="http://schemas.microsoft.com/office/drawing/2014/main" id="{D12EE98E-B363-DED9-3145-32B9EC04F64E}"/>
              </a:ext>
            </a:extLst>
          </p:cNvPr>
          <p:cNvSpPr txBox="1"/>
          <p:nvPr/>
        </p:nvSpPr>
        <p:spPr>
          <a:xfrm>
            <a:off x="9204428" y="2398024"/>
            <a:ext cx="2239904" cy="1916102"/>
          </a:xfrm>
          <a:prstGeom prst="rect">
            <a:avLst/>
          </a:prstGeom>
          <a:noFill/>
        </p:spPr>
        <p:txBody>
          <a:bodyPr wrap="square" rtlCol="0">
            <a:spAutoFit/>
          </a:bodyPr>
          <a:lstStyle>
            <a:defPPr>
              <a:defRPr lang="zh-CN"/>
            </a:defPPr>
            <a:lvl1pPr>
              <a:lnSpc>
                <a:spcPct val="125000"/>
              </a:lnSpc>
              <a:defRPr sz="1600">
                <a:solidFill>
                  <a:schemeClr val="tx1">
                    <a:lumMod val="85000"/>
                    <a:lumOff val="15000"/>
                  </a:schemeClr>
                </a:solidFill>
                <a:latin typeface="+mn-ea"/>
              </a:defRPr>
            </a:lvl1pPr>
          </a:lstStyle>
          <a:p>
            <a:r>
              <a:rPr lang="zh-CN" altLang="en-US" dirty="0">
                <a:sym typeface="思源黑体 CN Normal" panose="020B0400000000000000" pitchFamily="34" charset="-122"/>
              </a:rPr>
              <a:t>请根据需求输入相应内容请根据需求输入相应内容请根据需求输入相应内容请根据需求输入相应内容请根据需求输入相应内容</a:t>
            </a:r>
          </a:p>
        </p:txBody>
      </p:sp>
      <p:grpSp>
        <p:nvGrpSpPr>
          <p:cNvPr id="49" name="组合 48">
            <a:extLst>
              <a:ext uri="{FF2B5EF4-FFF2-40B4-BE49-F238E27FC236}">
                <a16:creationId xmlns:a16="http://schemas.microsoft.com/office/drawing/2014/main" id="{7FDF2DD1-2C5A-F7EB-C30D-20A0207BF3FC}"/>
              </a:ext>
            </a:extLst>
          </p:cNvPr>
          <p:cNvGrpSpPr/>
          <p:nvPr/>
        </p:nvGrpSpPr>
        <p:grpSpPr>
          <a:xfrm rot="18645909" flipH="1">
            <a:off x="7591148" y="5481693"/>
            <a:ext cx="995710" cy="1141281"/>
            <a:chOff x="7841694" y="4977487"/>
            <a:chExt cx="1637982" cy="1877450"/>
          </a:xfrm>
        </p:grpSpPr>
        <p:sp>
          <p:nvSpPr>
            <p:cNvPr id="70" name="任意多边形: 形状 69">
              <a:extLst>
                <a:ext uri="{FF2B5EF4-FFF2-40B4-BE49-F238E27FC236}">
                  <a16:creationId xmlns:a16="http://schemas.microsoft.com/office/drawing/2014/main" id="{3670D6EE-DEFD-2FEA-AD61-AD91D7B2A3C5}"/>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3582A048-0D7B-3FD4-6DE9-379A5FF37D90}"/>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72E40A48-B93D-F5F4-913C-14A96454CB38}"/>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F9C11712-0B57-F295-DA31-930A10CA4FAC}"/>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2"/>
            </a:solidFill>
            <a:ln w="8833"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1B00E751-56F8-BEBF-CD33-8A8C0A9A2452}"/>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57DDA8EF-1CA6-6959-CC79-7CB2CF107487}"/>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BE974A36-A940-2BC9-7953-3443A1607567}"/>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EE5C58F2-6CAD-D9ED-D618-8A22620CDF40}"/>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2"/>
            </a:solidFill>
            <a:ln w="8833"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80E43932-1DE5-7631-D770-B8F5F8DC4B33}"/>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2"/>
            </a:solidFill>
            <a:ln w="8833"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6327865B-F226-AEA1-F9CC-C59B8041020C}"/>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2"/>
            </a:solidFill>
            <a:ln w="8833"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585C55CC-E76E-13D0-5961-40548406AD3B}"/>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BE738165-F453-1606-16AE-291918404BC4}"/>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9160BD36-ED9B-8D4A-9474-917BAB58A097}"/>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91B9A9F9-F6D1-ED52-FAC2-27AE00913712}"/>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EDB3AE6B-7FEB-400F-B723-8A799C65CDDD}"/>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B0B8B9A0-49AB-6393-D87D-46C0435C80AD}"/>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E47C3FB9-3B28-2E1C-C6C2-898836648842}"/>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7678C00D-6EDD-6A75-EE51-35A6090D63BF}"/>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AB34377E-4973-1168-627F-95F34ECABB41}"/>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grpSp>
        <p:nvGrpSpPr>
          <p:cNvPr id="50" name="组合 49">
            <a:extLst>
              <a:ext uri="{FF2B5EF4-FFF2-40B4-BE49-F238E27FC236}">
                <a16:creationId xmlns:a16="http://schemas.microsoft.com/office/drawing/2014/main" id="{F89656C2-C4D1-96DF-5F00-74D8A299EF85}"/>
              </a:ext>
            </a:extLst>
          </p:cNvPr>
          <p:cNvGrpSpPr/>
          <p:nvPr/>
        </p:nvGrpSpPr>
        <p:grpSpPr>
          <a:xfrm rot="8526613" flipH="1">
            <a:off x="9654506" y="5907501"/>
            <a:ext cx="868665" cy="995661"/>
            <a:chOff x="7841694" y="4977487"/>
            <a:chExt cx="1637982" cy="1877450"/>
          </a:xfrm>
        </p:grpSpPr>
        <p:sp>
          <p:nvSpPr>
            <p:cNvPr id="51" name="任意多边形: 形状 50">
              <a:extLst>
                <a:ext uri="{FF2B5EF4-FFF2-40B4-BE49-F238E27FC236}">
                  <a16:creationId xmlns:a16="http://schemas.microsoft.com/office/drawing/2014/main" id="{4EAA413F-4C40-4B73-3660-82C1EF5B9FF6}"/>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1D249382-1249-FF9F-276E-A066882026EF}"/>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0F678481-913A-8D87-18A0-019261B25F68}"/>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7549AD19-C043-4A27-C6F2-17E9B65359C6}"/>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1"/>
            </a:solidFill>
            <a:ln w="8833"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A65E47C6-F061-ABAF-DAA8-6B7E79AECCFB}"/>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E7C555CA-090F-2C61-505C-AA40D559483E}"/>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0D2AA0FC-13E1-591B-325A-CE9FE3EB8FFB}"/>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E62A42EE-BC34-6E76-2B26-64791F20B682}"/>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1"/>
            </a:solidFill>
            <a:ln w="8833"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957DCA5-2331-A5D7-C973-DDCAF74D4836}"/>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1"/>
            </a:solidFill>
            <a:ln w="8833"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2127D453-641F-BD18-5BB3-47E1D8E9D3FC}"/>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1"/>
            </a:solidFill>
            <a:ln w="8833"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037B623B-EA49-B6D4-9337-5A87BE493064}"/>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95D1FD41-B7AF-65DB-739E-8FE4BB05A0D1}"/>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96C7ACC1-4A72-F0AC-A784-5D49D4707323}"/>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E1F5180C-26DA-C134-5D45-A975972AB0BC}"/>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F0C6D42A-29E5-BC99-4D8C-6808636323CB}"/>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5E6E3069-C652-F000-C8E1-AFE01A4845D7}"/>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9024FB87-1BAC-225C-2B92-11C8B2CED7A8}"/>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66DD4BCE-B03D-117F-CAA5-4AA297F44EBB}"/>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6F1780DD-B6C1-8C42-11DA-515B996F1741}"/>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grpSp>
        <p:nvGrpSpPr>
          <p:cNvPr id="109" name="组合 108">
            <a:extLst>
              <a:ext uri="{FF2B5EF4-FFF2-40B4-BE49-F238E27FC236}">
                <a16:creationId xmlns:a16="http://schemas.microsoft.com/office/drawing/2014/main" id="{2F42863A-B565-67E8-527A-795708257177}"/>
              </a:ext>
            </a:extLst>
          </p:cNvPr>
          <p:cNvGrpSpPr/>
          <p:nvPr/>
        </p:nvGrpSpPr>
        <p:grpSpPr>
          <a:xfrm rot="19471995" flipH="1">
            <a:off x="2970244" y="5571893"/>
            <a:ext cx="584385" cy="669820"/>
            <a:chOff x="7841694" y="4977487"/>
            <a:chExt cx="1637982" cy="1877450"/>
          </a:xfrm>
        </p:grpSpPr>
        <p:sp>
          <p:nvSpPr>
            <p:cNvPr id="150" name="任意多边形: 形状 149">
              <a:extLst>
                <a:ext uri="{FF2B5EF4-FFF2-40B4-BE49-F238E27FC236}">
                  <a16:creationId xmlns:a16="http://schemas.microsoft.com/office/drawing/2014/main" id="{285503F0-0425-693A-82EB-D729FFFE754B}"/>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EC530FF3-A027-0041-1705-0E11A0EB5808}"/>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5CCEBE2B-EB39-1654-0CB9-B5638AFBF0F6}"/>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A5D38B1A-AAAA-E612-0373-0408FA13C14D}"/>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2"/>
            </a:solidFill>
            <a:ln w="8833"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FB8D6DC9-73D4-3203-E3EA-3A7D28C27411}"/>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305693E2-7FC8-4936-18B4-01336E86D8E7}"/>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5245AB37-8CB8-9ECE-A176-8E561B6361CE}"/>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ECD1D7C3-7662-6073-D3AD-EDBE00486975}"/>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2"/>
            </a:solidFill>
            <a:ln w="8833"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C51A6DD6-90F7-2B1D-F99C-A6B2153DD840}"/>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2"/>
            </a:solidFill>
            <a:ln w="8833"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28B3AC8E-001F-E976-8DE7-DCAFC61BB53E}"/>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2"/>
            </a:solidFill>
            <a:ln w="8833"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06ABA3A5-CEB4-9B06-EE90-CED3F31E79E0}"/>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7C2A1971-79DC-4C9A-C27E-EC8237844478}"/>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032BC613-A648-2C0D-7DDE-F7263BB431ED}"/>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E298E5CD-44B7-C9B1-4126-5FAB9B9765F3}"/>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6CFFFF26-0687-CD9E-AB31-35BE02619F85}"/>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91BFE81B-4932-5FF3-D7F6-E80767FFF165}"/>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054798FF-D36C-AA2E-9206-C51BF63FDCC9}"/>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ABF25996-7789-4080-5A9A-0892D517E20E}"/>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7F509350-DAEA-EC37-D073-FF46CDE7557C}"/>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grpSp>
        <p:nvGrpSpPr>
          <p:cNvPr id="111" name="组合 110">
            <a:extLst>
              <a:ext uri="{FF2B5EF4-FFF2-40B4-BE49-F238E27FC236}">
                <a16:creationId xmlns:a16="http://schemas.microsoft.com/office/drawing/2014/main" id="{0AF8041F-2754-ACD3-D560-C90177E86325}"/>
              </a:ext>
            </a:extLst>
          </p:cNvPr>
          <p:cNvGrpSpPr/>
          <p:nvPr/>
        </p:nvGrpSpPr>
        <p:grpSpPr>
          <a:xfrm rot="2586310" flipH="1">
            <a:off x="4317707" y="5611408"/>
            <a:ext cx="972984" cy="1115232"/>
            <a:chOff x="7841694" y="4977487"/>
            <a:chExt cx="1637982" cy="1877450"/>
          </a:xfrm>
        </p:grpSpPr>
        <p:sp>
          <p:nvSpPr>
            <p:cNvPr id="112" name="任意多边形: 形状 111">
              <a:extLst>
                <a:ext uri="{FF2B5EF4-FFF2-40B4-BE49-F238E27FC236}">
                  <a16:creationId xmlns:a16="http://schemas.microsoft.com/office/drawing/2014/main" id="{0AA5999B-93DB-4831-041D-92BA587A815F}"/>
                </a:ext>
              </a:extLst>
            </p:cNvPr>
            <p:cNvSpPr/>
            <p:nvPr/>
          </p:nvSpPr>
          <p:spPr>
            <a:xfrm>
              <a:off x="7930810" y="5607352"/>
              <a:ext cx="1459760" cy="1243334"/>
            </a:xfrm>
            <a:custGeom>
              <a:avLst/>
              <a:gdLst>
                <a:gd name="connsiteX0" fmla="*/ 0 w 1618875"/>
                <a:gd name="connsiteY0" fmla="*/ 0 h 1378858"/>
                <a:gd name="connsiteX1" fmla="*/ 1618875 w 1618875"/>
                <a:gd name="connsiteY1" fmla="*/ 0 h 1378858"/>
                <a:gd name="connsiteX2" fmla="*/ 1618875 w 1618875"/>
                <a:gd name="connsiteY2" fmla="*/ 1378859 h 1378858"/>
                <a:gd name="connsiteX3" fmla="*/ 0 w 1618875"/>
                <a:gd name="connsiteY3" fmla="*/ 1378859 h 1378858"/>
              </a:gdLst>
              <a:ahLst/>
              <a:cxnLst>
                <a:cxn ang="0">
                  <a:pos x="connsiteX0" y="connsiteY0"/>
                </a:cxn>
                <a:cxn ang="0">
                  <a:pos x="connsiteX1" y="connsiteY1"/>
                </a:cxn>
                <a:cxn ang="0">
                  <a:pos x="connsiteX2" y="connsiteY2"/>
                </a:cxn>
                <a:cxn ang="0">
                  <a:pos x="connsiteX3" y="connsiteY3"/>
                </a:cxn>
              </a:cxnLst>
              <a:rect l="l" t="t" r="r" b="b"/>
              <a:pathLst>
                <a:path w="1618875" h="1378858">
                  <a:moveTo>
                    <a:pt x="0" y="0"/>
                  </a:moveTo>
                  <a:lnTo>
                    <a:pt x="1618875" y="0"/>
                  </a:lnTo>
                  <a:lnTo>
                    <a:pt x="1618875" y="1378859"/>
                  </a:lnTo>
                  <a:lnTo>
                    <a:pt x="0" y="1378859"/>
                  </a:lnTo>
                  <a:close/>
                </a:path>
              </a:pathLst>
            </a:custGeom>
            <a:solidFill>
              <a:srgbClr val="FFFFFF"/>
            </a:solidFill>
            <a:ln w="8833"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4760C6F5-2FF2-69BB-6CEB-8A0A405B2727}"/>
                </a:ext>
              </a:extLst>
            </p:cNvPr>
            <p:cNvSpPr/>
            <p:nvPr/>
          </p:nvSpPr>
          <p:spPr>
            <a:xfrm>
              <a:off x="7926566" y="5603109"/>
              <a:ext cx="1468236" cy="1251828"/>
            </a:xfrm>
            <a:custGeom>
              <a:avLst/>
              <a:gdLst>
                <a:gd name="connsiteX0" fmla="*/ 1627994 w 1628276"/>
                <a:gd name="connsiteY0" fmla="*/ 1388056 h 1388278"/>
                <a:gd name="connsiteX1" fmla="*/ -283 w 1628276"/>
                <a:gd name="connsiteY1" fmla="*/ 1388056 h 1388278"/>
                <a:gd name="connsiteX2" fmla="*/ -283 w 1628276"/>
                <a:gd name="connsiteY2" fmla="*/ -222 h 1388278"/>
                <a:gd name="connsiteX3" fmla="*/ 1627994 w 1628276"/>
                <a:gd name="connsiteY3" fmla="*/ -222 h 1388278"/>
                <a:gd name="connsiteX4" fmla="*/ 9127 w 1628276"/>
                <a:gd name="connsiteY4" fmla="*/ 1378637 h 1388278"/>
                <a:gd name="connsiteX5" fmla="*/ 1618583 w 1628276"/>
                <a:gd name="connsiteY5" fmla="*/ 1378637 h 1388278"/>
                <a:gd name="connsiteX6" fmla="*/ 1618583 w 1628276"/>
                <a:gd name="connsiteY6" fmla="*/ 9188 h 1388278"/>
                <a:gd name="connsiteX7" fmla="*/ 9127 w 1628276"/>
                <a:gd name="connsiteY7" fmla="*/ 9188 h 138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276" h="1388278">
                  <a:moveTo>
                    <a:pt x="1627994" y="1388056"/>
                  </a:moveTo>
                  <a:lnTo>
                    <a:pt x="-283" y="1388056"/>
                  </a:lnTo>
                  <a:lnTo>
                    <a:pt x="-283" y="-222"/>
                  </a:lnTo>
                  <a:lnTo>
                    <a:pt x="1627994" y="-222"/>
                  </a:lnTo>
                  <a:close/>
                  <a:moveTo>
                    <a:pt x="9127" y="1378637"/>
                  </a:moveTo>
                  <a:lnTo>
                    <a:pt x="1618583" y="1378637"/>
                  </a:lnTo>
                  <a:lnTo>
                    <a:pt x="1618583" y="9188"/>
                  </a:lnTo>
                  <a:lnTo>
                    <a:pt x="9127" y="9188"/>
                  </a:lnTo>
                  <a:close/>
                </a:path>
              </a:pathLst>
            </a:custGeom>
            <a:solidFill>
              <a:srgbClr val="3F3D56"/>
            </a:solidFill>
            <a:ln w="8833"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877FD88F-82A6-2664-250A-50E399D34029}"/>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rgbClr val="6C63FF"/>
            </a:solidFill>
            <a:ln w="8833"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D88D7919-8CD2-CC06-C66B-09B8299244AC}"/>
                </a:ext>
              </a:extLst>
            </p:cNvPr>
            <p:cNvSpPr/>
            <p:nvPr/>
          </p:nvSpPr>
          <p:spPr>
            <a:xfrm>
              <a:off x="8478220" y="5849233"/>
              <a:ext cx="364939" cy="1001462"/>
            </a:xfrm>
            <a:custGeom>
              <a:avLst/>
              <a:gdLst>
                <a:gd name="connsiteX0" fmla="*/ 0 w 404717"/>
                <a:gd name="connsiteY0" fmla="*/ 0 h 1110622"/>
                <a:gd name="connsiteX1" fmla="*/ 404718 w 404717"/>
                <a:gd name="connsiteY1" fmla="*/ 0 h 1110622"/>
                <a:gd name="connsiteX2" fmla="*/ 404718 w 404717"/>
                <a:gd name="connsiteY2" fmla="*/ 1110623 h 1110622"/>
                <a:gd name="connsiteX3" fmla="*/ 0 w 404717"/>
                <a:gd name="connsiteY3" fmla="*/ 1110623 h 1110622"/>
              </a:gdLst>
              <a:ahLst/>
              <a:cxnLst>
                <a:cxn ang="0">
                  <a:pos x="connsiteX0" y="connsiteY0"/>
                </a:cxn>
                <a:cxn ang="0">
                  <a:pos x="connsiteX1" y="connsiteY1"/>
                </a:cxn>
                <a:cxn ang="0">
                  <a:pos x="connsiteX2" y="connsiteY2"/>
                </a:cxn>
                <a:cxn ang="0">
                  <a:pos x="connsiteX3" y="connsiteY3"/>
                </a:cxn>
              </a:cxnLst>
              <a:rect l="l" t="t" r="r" b="b"/>
              <a:pathLst>
                <a:path w="404717" h="1110622">
                  <a:moveTo>
                    <a:pt x="0" y="0"/>
                  </a:moveTo>
                  <a:lnTo>
                    <a:pt x="404718" y="0"/>
                  </a:lnTo>
                  <a:lnTo>
                    <a:pt x="404718" y="1110623"/>
                  </a:lnTo>
                  <a:lnTo>
                    <a:pt x="0" y="1110623"/>
                  </a:lnTo>
                  <a:close/>
                </a:path>
              </a:pathLst>
            </a:custGeom>
            <a:solidFill>
              <a:schemeClr val="accent1"/>
            </a:solidFill>
            <a:ln w="8833"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13581763-6B89-2434-116B-9437B5785E28}"/>
                </a:ext>
              </a:extLst>
            </p:cNvPr>
            <p:cNvSpPr/>
            <p:nvPr/>
          </p:nvSpPr>
          <p:spPr>
            <a:xfrm>
              <a:off x="7935052" y="5698589"/>
              <a:ext cx="1455516" cy="294914"/>
            </a:xfrm>
            <a:custGeom>
              <a:avLst/>
              <a:gdLst>
                <a:gd name="connsiteX0" fmla="*/ 0 w 1614169"/>
                <a:gd name="connsiteY0" fmla="*/ 0 h 327061"/>
                <a:gd name="connsiteX1" fmla="*/ 0 w 1614169"/>
                <a:gd name="connsiteY1" fmla="*/ 223713 h 327061"/>
                <a:gd name="connsiteX2" fmla="*/ 1614170 w 1614169"/>
                <a:gd name="connsiteY2" fmla="*/ 327061 h 327061"/>
                <a:gd name="connsiteX3" fmla="*/ 1609411 w 1614169"/>
                <a:gd name="connsiteY3" fmla="*/ 51024 h 327061"/>
                <a:gd name="connsiteX4" fmla="*/ 0 w 1614169"/>
                <a:gd name="connsiteY4" fmla="*/ 0 h 32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69" h="327061">
                  <a:moveTo>
                    <a:pt x="0" y="0"/>
                  </a:moveTo>
                  <a:lnTo>
                    <a:pt x="0" y="223713"/>
                  </a:lnTo>
                  <a:lnTo>
                    <a:pt x="1614170" y="327061"/>
                  </a:lnTo>
                  <a:lnTo>
                    <a:pt x="1609411" y="51024"/>
                  </a:lnTo>
                  <a:lnTo>
                    <a:pt x="0" y="0"/>
                  </a:lnTo>
                  <a:close/>
                </a:path>
              </a:pathLst>
            </a:custGeom>
            <a:solidFill>
              <a:srgbClr val="000000">
                <a:alpha val="20000"/>
              </a:srgbClr>
            </a:solidFill>
            <a:ln w="8833"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A66B7C10-3122-AD0E-D16F-EADF12775D52}"/>
                </a:ext>
              </a:extLst>
            </p:cNvPr>
            <p:cNvSpPr/>
            <p:nvPr/>
          </p:nvSpPr>
          <p:spPr>
            <a:xfrm>
              <a:off x="7845936" y="5492781"/>
              <a:ext cx="1629496" cy="356452"/>
            </a:xfrm>
            <a:custGeom>
              <a:avLst/>
              <a:gdLst>
                <a:gd name="connsiteX0" fmla="*/ 0 w 1807113"/>
                <a:gd name="connsiteY0" fmla="*/ 0 h 395305"/>
                <a:gd name="connsiteX1" fmla="*/ 1807113 w 1807113"/>
                <a:gd name="connsiteY1" fmla="*/ 0 h 395305"/>
                <a:gd name="connsiteX2" fmla="*/ 1807113 w 1807113"/>
                <a:gd name="connsiteY2" fmla="*/ 395305 h 395305"/>
                <a:gd name="connsiteX3" fmla="*/ 0 w 1807113"/>
                <a:gd name="connsiteY3" fmla="*/ 395305 h 395305"/>
              </a:gdLst>
              <a:ahLst/>
              <a:cxnLst>
                <a:cxn ang="0">
                  <a:pos x="connsiteX0" y="connsiteY0"/>
                </a:cxn>
                <a:cxn ang="0">
                  <a:pos x="connsiteX1" y="connsiteY1"/>
                </a:cxn>
                <a:cxn ang="0">
                  <a:pos x="connsiteX2" y="connsiteY2"/>
                </a:cxn>
                <a:cxn ang="0">
                  <a:pos x="connsiteX3" y="connsiteY3"/>
                </a:cxn>
              </a:cxnLst>
              <a:rect l="l" t="t" r="r" b="b"/>
              <a:pathLst>
                <a:path w="1807113" h="395305">
                  <a:moveTo>
                    <a:pt x="0" y="0"/>
                  </a:moveTo>
                  <a:lnTo>
                    <a:pt x="1807113" y="0"/>
                  </a:lnTo>
                  <a:lnTo>
                    <a:pt x="1807113" y="395305"/>
                  </a:lnTo>
                  <a:lnTo>
                    <a:pt x="0" y="395305"/>
                  </a:lnTo>
                  <a:close/>
                </a:path>
              </a:pathLst>
            </a:custGeom>
            <a:solidFill>
              <a:srgbClr val="FFFFFF"/>
            </a:solidFill>
            <a:ln w="8833"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0EB2AE66-C4AD-66D2-78FD-16B443F94F82}"/>
                </a:ext>
              </a:extLst>
            </p:cNvPr>
            <p:cNvSpPr/>
            <p:nvPr/>
          </p:nvSpPr>
          <p:spPr>
            <a:xfrm>
              <a:off x="7841694" y="5488537"/>
              <a:ext cx="1637982" cy="364938"/>
            </a:xfrm>
            <a:custGeom>
              <a:avLst/>
              <a:gdLst>
                <a:gd name="connsiteX0" fmla="*/ 1816241 w 1816524"/>
                <a:gd name="connsiteY0" fmla="*/ 404494 h 404716"/>
                <a:gd name="connsiteX1" fmla="*/ -283 w 1816524"/>
                <a:gd name="connsiteY1" fmla="*/ 404494 h 404716"/>
                <a:gd name="connsiteX2" fmla="*/ -283 w 1816524"/>
                <a:gd name="connsiteY2" fmla="*/ -222 h 404716"/>
                <a:gd name="connsiteX3" fmla="*/ 1816241 w 1816524"/>
                <a:gd name="connsiteY3" fmla="*/ -222 h 404716"/>
                <a:gd name="connsiteX4" fmla="*/ 9128 w 1816524"/>
                <a:gd name="connsiteY4" fmla="*/ 395083 h 404716"/>
                <a:gd name="connsiteX5" fmla="*/ 1806830 w 1816524"/>
                <a:gd name="connsiteY5" fmla="*/ 395083 h 404716"/>
                <a:gd name="connsiteX6" fmla="*/ 1806830 w 1816524"/>
                <a:gd name="connsiteY6" fmla="*/ 9188 h 404716"/>
                <a:gd name="connsiteX7" fmla="*/ 9128 w 1816524"/>
                <a:gd name="connsiteY7" fmla="*/ 9188 h 40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6524" h="404716">
                  <a:moveTo>
                    <a:pt x="1816241" y="404494"/>
                  </a:moveTo>
                  <a:lnTo>
                    <a:pt x="-283" y="404494"/>
                  </a:lnTo>
                  <a:lnTo>
                    <a:pt x="-283" y="-222"/>
                  </a:lnTo>
                  <a:lnTo>
                    <a:pt x="1816241" y="-222"/>
                  </a:lnTo>
                  <a:close/>
                  <a:moveTo>
                    <a:pt x="9128" y="395083"/>
                  </a:moveTo>
                  <a:lnTo>
                    <a:pt x="1806830" y="395083"/>
                  </a:lnTo>
                  <a:lnTo>
                    <a:pt x="1806830" y="9188"/>
                  </a:lnTo>
                  <a:lnTo>
                    <a:pt x="9128" y="9188"/>
                  </a:lnTo>
                  <a:close/>
                </a:path>
              </a:pathLst>
            </a:custGeom>
            <a:solidFill>
              <a:srgbClr val="3F3D56"/>
            </a:solidFill>
            <a:ln w="8833"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14DC4CD8-4737-6167-E779-4C011EC93B79}"/>
                </a:ext>
              </a:extLst>
            </p:cNvPr>
            <p:cNvSpPr/>
            <p:nvPr/>
          </p:nvSpPr>
          <p:spPr>
            <a:xfrm>
              <a:off x="8478220" y="5458830"/>
              <a:ext cx="364939" cy="386156"/>
            </a:xfrm>
            <a:custGeom>
              <a:avLst/>
              <a:gdLst>
                <a:gd name="connsiteX0" fmla="*/ 0 w 404717"/>
                <a:gd name="connsiteY0" fmla="*/ 0 h 428247"/>
                <a:gd name="connsiteX1" fmla="*/ 404718 w 404717"/>
                <a:gd name="connsiteY1" fmla="*/ 0 h 428247"/>
                <a:gd name="connsiteX2" fmla="*/ 404718 w 404717"/>
                <a:gd name="connsiteY2" fmla="*/ 428248 h 428247"/>
                <a:gd name="connsiteX3" fmla="*/ 0 w 404717"/>
                <a:gd name="connsiteY3" fmla="*/ 428248 h 428247"/>
              </a:gdLst>
              <a:ahLst/>
              <a:cxnLst>
                <a:cxn ang="0">
                  <a:pos x="connsiteX0" y="connsiteY0"/>
                </a:cxn>
                <a:cxn ang="0">
                  <a:pos x="connsiteX1" y="connsiteY1"/>
                </a:cxn>
                <a:cxn ang="0">
                  <a:pos x="connsiteX2" y="connsiteY2"/>
                </a:cxn>
                <a:cxn ang="0">
                  <a:pos x="connsiteX3" y="connsiteY3"/>
                </a:cxn>
              </a:cxnLst>
              <a:rect l="l" t="t" r="r" b="b"/>
              <a:pathLst>
                <a:path w="404717" h="428247">
                  <a:moveTo>
                    <a:pt x="0" y="0"/>
                  </a:moveTo>
                  <a:lnTo>
                    <a:pt x="404718" y="0"/>
                  </a:lnTo>
                  <a:lnTo>
                    <a:pt x="404718" y="428248"/>
                  </a:lnTo>
                  <a:lnTo>
                    <a:pt x="0" y="428248"/>
                  </a:lnTo>
                  <a:close/>
                </a:path>
              </a:pathLst>
            </a:custGeom>
            <a:solidFill>
              <a:schemeClr val="accent1"/>
            </a:solidFill>
            <a:ln w="8833"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1FA2EE31-47C3-5F9C-F69E-5F6D63F1877C}"/>
                </a:ext>
              </a:extLst>
            </p:cNvPr>
            <p:cNvSpPr/>
            <p:nvPr/>
          </p:nvSpPr>
          <p:spPr>
            <a:xfrm>
              <a:off x="8239589" y="4977487"/>
              <a:ext cx="426332" cy="517128"/>
            </a:xfrm>
            <a:custGeom>
              <a:avLst/>
              <a:gdLst>
                <a:gd name="connsiteX0" fmla="*/ 423384 w 472803"/>
                <a:gd name="connsiteY0" fmla="*/ 160200 h 573495"/>
                <a:gd name="connsiteX1" fmla="*/ 429557 w 472803"/>
                <a:gd name="connsiteY1" fmla="*/ 573273 h 573495"/>
                <a:gd name="connsiteX2" fmla="*/ 48853 w 472803"/>
                <a:gd name="connsiteY2" fmla="*/ 412852 h 573495"/>
                <a:gd name="connsiteX3" fmla="*/ 42680 w 472803"/>
                <a:gd name="connsiteY3" fmla="*/ -222 h 573495"/>
                <a:gd name="connsiteX4" fmla="*/ 423384 w 472803"/>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803" h="573495">
                  <a:moveTo>
                    <a:pt x="423384" y="160200"/>
                  </a:moveTo>
                  <a:cubicBezTo>
                    <a:pt x="530217" y="318561"/>
                    <a:pt x="429557" y="573273"/>
                    <a:pt x="429557" y="573273"/>
                  </a:cubicBezTo>
                  <a:cubicBezTo>
                    <a:pt x="429557" y="573273"/>
                    <a:pt x="155686" y="571221"/>
                    <a:pt x="48853" y="412852"/>
                  </a:cubicBezTo>
                  <a:cubicBezTo>
                    <a:pt x="-57980" y="254491"/>
                    <a:pt x="42680" y="-222"/>
                    <a:pt x="42680" y="-222"/>
                  </a:cubicBezTo>
                  <a:cubicBezTo>
                    <a:pt x="42680" y="-222"/>
                    <a:pt x="316550" y="1830"/>
                    <a:pt x="423384" y="160200"/>
                  </a:cubicBezTo>
                  <a:close/>
                </a:path>
              </a:pathLst>
            </a:custGeom>
            <a:solidFill>
              <a:schemeClr val="accent1"/>
            </a:solidFill>
            <a:ln w="8833"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AF1EFF3D-E4A9-EAD4-17DA-58B80EE7719E}"/>
                </a:ext>
              </a:extLst>
            </p:cNvPr>
            <p:cNvSpPr/>
            <p:nvPr/>
          </p:nvSpPr>
          <p:spPr>
            <a:xfrm>
              <a:off x="8621504" y="4977487"/>
              <a:ext cx="426329" cy="517128"/>
            </a:xfrm>
            <a:custGeom>
              <a:avLst/>
              <a:gdLst>
                <a:gd name="connsiteX0" fmla="*/ 48856 w 472799"/>
                <a:gd name="connsiteY0" fmla="*/ 160200 h 573495"/>
                <a:gd name="connsiteX1" fmla="*/ 42673 w 472799"/>
                <a:gd name="connsiteY1" fmla="*/ 573273 h 573495"/>
                <a:gd name="connsiteX2" fmla="*/ 423377 w 472799"/>
                <a:gd name="connsiteY2" fmla="*/ 412852 h 573495"/>
                <a:gd name="connsiteX3" fmla="*/ 429560 w 472799"/>
                <a:gd name="connsiteY3" fmla="*/ -222 h 573495"/>
                <a:gd name="connsiteX4" fmla="*/ 48856 w 472799"/>
                <a:gd name="connsiteY4" fmla="*/ 160200 h 573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799" h="573495">
                  <a:moveTo>
                    <a:pt x="48856" y="160200"/>
                  </a:moveTo>
                  <a:cubicBezTo>
                    <a:pt x="-57977" y="318561"/>
                    <a:pt x="42673" y="573273"/>
                    <a:pt x="42673" y="573273"/>
                  </a:cubicBezTo>
                  <a:cubicBezTo>
                    <a:pt x="42673" y="573273"/>
                    <a:pt x="316544" y="571221"/>
                    <a:pt x="423377" y="412852"/>
                  </a:cubicBezTo>
                  <a:cubicBezTo>
                    <a:pt x="530210" y="254491"/>
                    <a:pt x="429560" y="-222"/>
                    <a:pt x="429560" y="-222"/>
                  </a:cubicBezTo>
                  <a:cubicBezTo>
                    <a:pt x="429560" y="-222"/>
                    <a:pt x="155689" y="1830"/>
                    <a:pt x="48856" y="160200"/>
                  </a:cubicBezTo>
                  <a:close/>
                </a:path>
              </a:pathLst>
            </a:custGeom>
            <a:solidFill>
              <a:schemeClr val="accent1"/>
            </a:solidFill>
            <a:ln w="8833"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14FAF1B2-FDE8-91E3-67A7-814B5DB6B85E}"/>
                </a:ext>
              </a:extLst>
            </p:cNvPr>
            <p:cNvSpPr/>
            <p:nvPr/>
          </p:nvSpPr>
          <p:spPr>
            <a:xfrm>
              <a:off x="8367885" y="5153302"/>
              <a:ext cx="76383" cy="76383"/>
            </a:xfrm>
            <a:custGeom>
              <a:avLst/>
              <a:gdLst>
                <a:gd name="connsiteX0" fmla="*/ 84708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8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8" y="42354"/>
                  </a:moveTo>
                  <a:cubicBezTo>
                    <a:pt x="84708" y="65746"/>
                    <a:pt x="65746" y="84708"/>
                    <a:pt x="42354" y="84708"/>
                  </a:cubicBezTo>
                  <a:cubicBezTo>
                    <a:pt x="18963" y="84708"/>
                    <a:pt x="0" y="65746"/>
                    <a:pt x="0" y="42354"/>
                  </a:cubicBezTo>
                  <a:cubicBezTo>
                    <a:pt x="0" y="18963"/>
                    <a:pt x="18962" y="0"/>
                    <a:pt x="42354" y="0"/>
                  </a:cubicBezTo>
                  <a:cubicBezTo>
                    <a:pt x="65746" y="0"/>
                    <a:pt x="84708" y="18963"/>
                    <a:pt x="84708" y="42354"/>
                  </a:cubicBezTo>
                  <a:close/>
                </a:path>
              </a:pathLst>
            </a:custGeom>
            <a:solidFill>
              <a:srgbClr val="3F3D56"/>
            </a:solidFill>
            <a:ln w="8833"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1E04EEEF-ACB4-3349-012B-BDB2A14317E1}"/>
                </a:ext>
              </a:extLst>
            </p:cNvPr>
            <p:cNvSpPr/>
            <p:nvPr/>
          </p:nvSpPr>
          <p:spPr>
            <a:xfrm>
              <a:off x="8597037" y="5539453"/>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B64CB112-C95D-0B70-5518-372FF06C9984}"/>
                </a:ext>
              </a:extLst>
            </p:cNvPr>
            <p:cNvSpPr/>
            <p:nvPr/>
          </p:nvSpPr>
          <p:spPr>
            <a:xfrm>
              <a:off x="8597037" y="6375422"/>
              <a:ext cx="76383" cy="76383"/>
            </a:xfrm>
            <a:custGeom>
              <a:avLst/>
              <a:gdLst>
                <a:gd name="connsiteX0" fmla="*/ 84709 w 84708"/>
                <a:gd name="connsiteY0" fmla="*/ 42354 h 84708"/>
                <a:gd name="connsiteX1" fmla="*/ 42354 w 84708"/>
                <a:gd name="connsiteY1" fmla="*/ 84708 h 84708"/>
                <a:gd name="connsiteX2" fmla="*/ 0 w 84708"/>
                <a:gd name="connsiteY2" fmla="*/ 42354 h 84708"/>
                <a:gd name="connsiteX3" fmla="*/ 42354 w 84708"/>
                <a:gd name="connsiteY3" fmla="*/ 0 h 84708"/>
                <a:gd name="connsiteX4" fmla="*/ 84709 w 84708"/>
                <a:gd name="connsiteY4" fmla="*/ 42354 h 8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08" h="84708">
                  <a:moveTo>
                    <a:pt x="84709" y="42354"/>
                  </a:moveTo>
                  <a:cubicBezTo>
                    <a:pt x="84709" y="65746"/>
                    <a:pt x="65746" y="84708"/>
                    <a:pt x="42354" y="84708"/>
                  </a:cubicBezTo>
                  <a:cubicBezTo>
                    <a:pt x="18963" y="84708"/>
                    <a:pt x="0" y="65746"/>
                    <a:pt x="0" y="42354"/>
                  </a:cubicBezTo>
                  <a:cubicBezTo>
                    <a:pt x="0" y="18963"/>
                    <a:pt x="18963" y="0"/>
                    <a:pt x="42354" y="0"/>
                  </a:cubicBezTo>
                  <a:cubicBezTo>
                    <a:pt x="65746" y="0"/>
                    <a:pt x="84709" y="18962"/>
                    <a:pt x="84709" y="42354"/>
                  </a:cubicBezTo>
                  <a:close/>
                </a:path>
              </a:pathLst>
            </a:custGeom>
            <a:solidFill>
              <a:srgbClr val="3F3D56"/>
            </a:solidFill>
            <a:ln w="8833"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E3F1F9C8-9A47-FD84-13F9-52819DDA8BAB}"/>
                </a:ext>
              </a:extLst>
            </p:cNvPr>
            <p:cNvSpPr/>
            <p:nvPr/>
          </p:nvSpPr>
          <p:spPr>
            <a:xfrm>
              <a:off x="8482459" y="5306061"/>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C92675B6-3A0D-5B2E-32A7-618D3EE7A565}"/>
                </a:ext>
              </a:extLst>
            </p:cNvPr>
            <p:cNvSpPr/>
            <p:nvPr/>
          </p:nvSpPr>
          <p:spPr>
            <a:xfrm>
              <a:off x="8864376" y="5089647"/>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0"/>
                    <a:pt x="43831" y="56472"/>
                    <a:pt x="28236" y="56472"/>
                  </a:cubicBezTo>
                  <a:cubicBezTo>
                    <a:pt x="12642" y="56472"/>
                    <a:pt x="0" y="43830"/>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91A1169F-B6A1-C426-D2BC-6823F7FE7486}"/>
                </a:ext>
              </a:extLst>
            </p:cNvPr>
            <p:cNvSpPr/>
            <p:nvPr/>
          </p:nvSpPr>
          <p:spPr>
            <a:xfrm>
              <a:off x="8698882" y="5687978"/>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0" y="56472"/>
                    <a:pt x="28236" y="56472"/>
                  </a:cubicBezTo>
                  <a:cubicBezTo>
                    <a:pt x="12641" y="56472"/>
                    <a:pt x="0" y="43831"/>
                    <a:pt x="0" y="28236"/>
                  </a:cubicBezTo>
                  <a:cubicBezTo>
                    <a:pt x="0" y="12642"/>
                    <a:pt x="12641" y="0"/>
                    <a:pt x="28236" y="0"/>
                  </a:cubicBezTo>
                  <a:cubicBezTo>
                    <a:pt x="43830"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C9BE46FD-C2BE-A160-F8C5-15D0F8F86314}"/>
                </a:ext>
              </a:extLst>
            </p:cNvPr>
            <p:cNvSpPr/>
            <p:nvPr/>
          </p:nvSpPr>
          <p:spPr>
            <a:xfrm>
              <a:off x="8546117" y="6018964"/>
              <a:ext cx="50921" cy="50921"/>
            </a:xfrm>
            <a:custGeom>
              <a:avLst/>
              <a:gdLst>
                <a:gd name="connsiteX0" fmla="*/ 56472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2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2" y="28236"/>
                  </a:moveTo>
                  <a:cubicBezTo>
                    <a:pt x="56472" y="43831"/>
                    <a:pt x="43831" y="56472"/>
                    <a:pt x="28236" y="56472"/>
                  </a:cubicBezTo>
                  <a:cubicBezTo>
                    <a:pt x="12642" y="56472"/>
                    <a:pt x="0" y="43831"/>
                    <a:pt x="0" y="28236"/>
                  </a:cubicBezTo>
                  <a:cubicBezTo>
                    <a:pt x="0" y="12642"/>
                    <a:pt x="12642" y="0"/>
                    <a:pt x="28236" y="0"/>
                  </a:cubicBezTo>
                  <a:cubicBezTo>
                    <a:pt x="43831" y="0"/>
                    <a:pt x="56472" y="12642"/>
                    <a:pt x="56472" y="28236"/>
                  </a:cubicBezTo>
                  <a:close/>
                </a:path>
              </a:pathLst>
            </a:custGeom>
            <a:solidFill>
              <a:srgbClr val="3F3D56"/>
            </a:solidFill>
            <a:ln w="8833"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368DAC8A-AD5D-4A40-D6B3-960066112562}"/>
                </a:ext>
              </a:extLst>
            </p:cNvPr>
            <p:cNvSpPr/>
            <p:nvPr/>
          </p:nvSpPr>
          <p:spPr>
            <a:xfrm>
              <a:off x="8677659" y="613354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B152D040-B48F-9513-134C-7090DFC92B6C}"/>
                </a:ext>
              </a:extLst>
            </p:cNvPr>
            <p:cNvSpPr/>
            <p:nvPr/>
          </p:nvSpPr>
          <p:spPr>
            <a:xfrm>
              <a:off x="8647960" y="6613054"/>
              <a:ext cx="50921" cy="50921"/>
            </a:xfrm>
            <a:custGeom>
              <a:avLst/>
              <a:gdLst>
                <a:gd name="connsiteX0" fmla="*/ 56473 w 56472"/>
                <a:gd name="connsiteY0" fmla="*/ 28236 h 56472"/>
                <a:gd name="connsiteX1" fmla="*/ 28236 w 56472"/>
                <a:gd name="connsiteY1" fmla="*/ 56472 h 56472"/>
                <a:gd name="connsiteX2" fmla="*/ 0 w 56472"/>
                <a:gd name="connsiteY2" fmla="*/ 28236 h 56472"/>
                <a:gd name="connsiteX3" fmla="*/ 28236 w 56472"/>
                <a:gd name="connsiteY3" fmla="*/ 0 h 56472"/>
                <a:gd name="connsiteX4" fmla="*/ 56473 w 56472"/>
                <a:gd name="connsiteY4" fmla="*/ 28236 h 5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2" h="56472">
                  <a:moveTo>
                    <a:pt x="56473" y="28236"/>
                  </a:moveTo>
                  <a:cubicBezTo>
                    <a:pt x="56473" y="43830"/>
                    <a:pt x="43831" y="56472"/>
                    <a:pt x="28236" y="56472"/>
                  </a:cubicBezTo>
                  <a:cubicBezTo>
                    <a:pt x="12642" y="56472"/>
                    <a:pt x="0" y="43830"/>
                    <a:pt x="0" y="28236"/>
                  </a:cubicBezTo>
                  <a:cubicBezTo>
                    <a:pt x="0" y="12641"/>
                    <a:pt x="12642" y="0"/>
                    <a:pt x="28236" y="0"/>
                  </a:cubicBezTo>
                  <a:cubicBezTo>
                    <a:pt x="43831" y="0"/>
                    <a:pt x="56473" y="12641"/>
                    <a:pt x="56473" y="28236"/>
                  </a:cubicBezTo>
                  <a:close/>
                </a:path>
              </a:pathLst>
            </a:custGeom>
            <a:solidFill>
              <a:srgbClr val="3F3D56"/>
            </a:solidFill>
            <a:ln w="8833" cap="flat">
              <a:noFill/>
              <a:prstDash val="solid"/>
              <a:miter/>
            </a:ln>
          </p:spPr>
          <p:txBody>
            <a:bodyPr rtlCol="0" anchor="ctr"/>
            <a:lstStyle/>
            <a:p>
              <a:endParaRPr lang="zh-CN" altLang="en-US"/>
            </a:p>
          </p:txBody>
        </p:sp>
      </p:grpSp>
      <p:sp>
        <p:nvSpPr>
          <p:cNvPr id="29" name="椭圆 28">
            <a:extLst>
              <a:ext uri="{FF2B5EF4-FFF2-40B4-BE49-F238E27FC236}">
                <a16:creationId xmlns:a16="http://schemas.microsoft.com/office/drawing/2014/main" id="{32E70860-6CCE-3964-FADD-4194E61B3DC5}"/>
              </a:ext>
            </a:extLst>
          </p:cNvPr>
          <p:cNvSpPr/>
          <p:nvPr/>
        </p:nvSpPr>
        <p:spPr>
          <a:xfrm>
            <a:off x="2158451" y="5850325"/>
            <a:ext cx="2900348" cy="1701478"/>
          </a:xfrm>
          <a:prstGeom prst="ellipse">
            <a:avLst/>
          </a:prstGeom>
          <a:gradFill>
            <a:gsLst>
              <a:gs pos="42000">
                <a:schemeClr val="bg1"/>
              </a:gs>
              <a:gs pos="100000">
                <a:schemeClr val="bg1">
                  <a:alpha val="0"/>
                </a:schemeClr>
              </a:gs>
            </a:gsLst>
            <a:lin ang="5400000" scaled="1"/>
          </a:gradFill>
          <a:ln>
            <a:gradFill flip="none" rotWithShape="1">
              <a:gsLst>
                <a:gs pos="0">
                  <a:schemeClr val="accent1">
                    <a:alpha val="60000"/>
                  </a:schemeClr>
                </a:gs>
                <a:gs pos="45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FF41EFD4-182F-7F3D-CAEE-73E6FAB31C6F}"/>
              </a:ext>
            </a:extLst>
          </p:cNvPr>
          <p:cNvSpPr/>
          <p:nvPr/>
        </p:nvSpPr>
        <p:spPr>
          <a:xfrm>
            <a:off x="7015683" y="5850325"/>
            <a:ext cx="2900348" cy="1701478"/>
          </a:xfrm>
          <a:prstGeom prst="ellipse">
            <a:avLst/>
          </a:prstGeom>
          <a:gradFill>
            <a:gsLst>
              <a:gs pos="42000">
                <a:schemeClr val="bg1"/>
              </a:gs>
              <a:gs pos="100000">
                <a:schemeClr val="bg1">
                  <a:alpha val="0"/>
                </a:schemeClr>
              </a:gs>
            </a:gsLst>
            <a:lin ang="5400000" scaled="1"/>
          </a:gradFill>
          <a:ln>
            <a:gradFill flip="none" rotWithShape="1">
              <a:gsLst>
                <a:gs pos="0">
                  <a:schemeClr val="accent1">
                    <a:alpha val="60000"/>
                  </a:schemeClr>
                </a:gs>
                <a:gs pos="45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3C820126-C102-F42F-6F45-354097A1C72D}"/>
              </a:ext>
            </a:extLst>
          </p:cNvPr>
          <p:cNvGrpSpPr/>
          <p:nvPr/>
        </p:nvGrpSpPr>
        <p:grpSpPr>
          <a:xfrm>
            <a:off x="0" y="6104534"/>
            <a:ext cx="12192000" cy="753466"/>
            <a:chOff x="0" y="6104534"/>
            <a:chExt cx="12192000" cy="753466"/>
          </a:xfrm>
        </p:grpSpPr>
        <p:sp>
          <p:nvSpPr>
            <p:cNvPr id="6" name="任意多边形: 形状 5">
              <a:extLst>
                <a:ext uri="{FF2B5EF4-FFF2-40B4-BE49-F238E27FC236}">
                  <a16:creationId xmlns:a16="http://schemas.microsoft.com/office/drawing/2014/main" id="{BA0743C6-EF86-78FB-7CB0-E362D3E1B36B}"/>
                </a:ext>
              </a:extLst>
            </p:cNvPr>
            <p:cNvSpPr/>
            <p:nvPr/>
          </p:nvSpPr>
          <p:spPr>
            <a:xfrm flipH="1">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585135 w 12192000"/>
                <a:gd name="connsiteY8" fmla="*/ 513360 h 753466"/>
                <a:gd name="connsiteX9" fmla="*/ 12148447 w 12192000"/>
                <a:gd name="connsiteY9" fmla="*/ 5284 h 753466"/>
                <a:gd name="connsiteX10" fmla="*/ 12192000 w 12192000"/>
                <a:gd name="connsiteY10" fmla="*/ 0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204048 w 12192000"/>
                <a:gd name="connsiteY7" fmla="*/ 312765 h 753466"/>
                <a:gd name="connsiteX8" fmla="*/ 9585135 w 12192000"/>
                <a:gd name="connsiteY8" fmla="*/ 513360 h 753466"/>
                <a:gd name="connsiteX9" fmla="*/ 12148447 w 12192000"/>
                <a:gd name="connsiteY9" fmla="*/ 5284 h 753466"/>
                <a:gd name="connsiteX10" fmla="*/ 12192000 w 12192000"/>
                <a:gd name="connsiteY10" fmla="*/ 0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67602" y="570963"/>
                    <a:pt x="4783015" y="577620"/>
                  </a:cubicBezTo>
                  <a:cubicBezTo>
                    <a:pt x="5698428" y="584277"/>
                    <a:pt x="6422510" y="297134"/>
                    <a:pt x="7204048" y="312765"/>
                  </a:cubicBezTo>
                  <a:cubicBezTo>
                    <a:pt x="7985587" y="328396"/>
                    <a:pt x="8717627" y="536806"/>
                    <a:pt x="9585135" y="513360"/>
                  </a:cubicBezTo>
                  <a:cubicBezTo>
                    <a:pt x="10398424" y="491380"/>
                    <a:pt x="11535004" y="105400"/>
                    <a:pt x="12148447" y="5284"/>
                  </a:cubicBezTo>
                  <a:lnTo>
                    <a:pt x="12192000" y="0"/>
                  </a:lnTo>
                  <a:close/>
                </a:path>
              </a:pathLst>
            </a:cu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FF79FAAC-5BF1-E38B-EC18-661392BFF745}"/>
                </a:ext>
              </a:extLst>
            </p:cNvPr>
            <p:cNvSpPr/>
            <p:nvPr/>
          </p:nvSpPr>
          <p:spPr>
            <a:xfrm>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92061" y="601066"/>
                    <a:pt x="4783015" y="577620"/>
                  </a:cubicBezTo>
                  <a:cubicBezTo>
                    <a:pt x="5673970" y="554174"/>
                    <a:pt x="6275754" y="116512"/>
                    <a:pt x="7057292" y="132143"/>
                  </a:cubicBezTo>
                  <a:cubicBezTo>
                    <a:pt x="7838831" y="147774"/>
                    <a:pt x="8604738" y="694850"/>
                    <a:pt x="9472246" y="671404"/>
                  </a:cubicBezTo>
                  <a:cubicBezTo>
                    <a:pt x="10285535" y="649424"/>
                    <a:pt x="11535004" y="105400"/>
                    <a:pt x="12148447" y="5284"/>
                  </a:cubicBezTo>
                  <a:close/>
                </a:path>
              </a:pathLst>
            </a:cu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711803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grpSp>
        <p:nvGrpSpPr>
          <p:cNvPr id="62" name="组合 61">
            <a:extLst>
              <a:ext uri="{FF2B5EF4-FFF2-40B4-BE49-F238E27FC236}">
                <a16:creationId xmlns:a16="http://schemas.microsoft.com/office/drawing/2014/main" id="{37160251-7D05-7798-0DA8-CE0CC2285A8E}"/>
              </a:ext>
            </a:extLst>
          </p:cNvPr>
          <p:cNvGrpSpPr/>
          <p:nvPr/>
        </p:nvGrpSpPr>
        <p:grpSpPr>
          <a:xfrm rot="3978261">
            <a:off x="5597435" y="5637611"/>
            <a:ext cx="540921" cy="530758"/>
            <a:chOff x="6183876" y="3754591"/>
            <a:chExt cx="3806629" cy="3735105"/>
          </a:xfrm>
        </p:grpSpPr>
        <p:sp>
          <p:nvSpPr>
            <p:cNvPr id="63" name="任意多边形: 形状 62">
              <a:extLst>
                <a:ext uri="{FF2B5EF4-FFF2-40B4-BE49-F238E27FC236}">
                  <a16:creationId xmlns:a16="http://schemas.microsoft.com/office/drawing/2014/main" id="{16D61465-C5E1-739C-B36C-BAEDD0824C95}"/>
                </a:ext>
              </a:extLst>
            </p:cNvPr>
            <p:cNvSpPr/>
            <p:nvPr/>
          </p:nvSpPr>
          <p:spPr>
            <a:xfrm>
              <a:off x="7551460" y="3754591"/>
              <a:ext cx="1966529" cy="2201334"/>
            </a:xfrm>
            <a:custGeom>
              <a:avLst/>
              <a:gdLst>
                <a:gd name="connsiteX0" fmla="*/ 678436 w 1966529"/>
                <a:gd name="connsiteY0" fmla="*/ 0 h 2201334"/>
                <a:gd name="connsiteX1" fmla="*/ 927565 w 1966529"/>
                <a:gd name="connsiteY1" fmla="*/ 143356 h 2201334"/>
                <a:gd name="connsiteX2" fmla="*/ 1966529 w 1966529"/>
                <a:gd name="connsiteY2" fmla="*/ 1934673 h 2201334"/>
                <a:gd name="connsiteX3" fmla="*/ 1961451 w 1966529"/>
                <a:gd name="connsiteY3" fmla="*/ 1968799 h 2201334"/>
                <a:gd name="connsiteX4" fmla="*/ 1657586 w 1966529"/>
                <a:gd name="connsiteY4" fmla="*/ 2200193 h 2201334"/>
                <a:gd name="connsiteX5" fmla="*/ 1082639 w 1966529"/>
                <a:gd name="connsiteY5" fmla="*/ 2201334 h 2201334"/>
                <a:gd name="connsiteX6" fmla="*/ 394248 w 1966529"/>
                <a:gd name="connsiteY6" fmla="*/ 1014454 h 2201334"/>
                <a:gd name="connsiteX7" fmla="*/ 41922 w 1966529"/>
                <a:gd name="connsiteY7" fmla="*/ 866996 h 2201334"/>
                <a:gd name="connsiteX8" fmla="*/ 0 w 1966529"/>
                <a:gd name="connsiteY8" fmla="*/ 883541 h 2201334"/>
                <a:gd name="connsiteX9" fmla="*/ 429307 w 1966529"/>
                <a:gd name="connsiteY9" fmla="*/ 143356 h 2201334"/>
                <a:gd name="connsiteX10" fmla="*/ 678436 w 1966529"/>
                <a:gd name="connsiteY10" fmla="*/ 0 h 220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6529" h="2201334">
                  <a:moveTo>
                    <a:pt x="678436" y="0"/>
                  </a:moveTo>
                  <a:cubicBezTo>
                    <a:pt x="775285" y="0"/>
                    <a:pt x="872134" y="47785"/>
                    <a:pt x="927565" y="143356"/>
                  </a:cubicBezTo>
                  <a:lnTo>
                    <a:pt x="1966529" y="1934673"/>
                  </a:lnTo>
                  <a:lnTo>
                    <a:pt x="1961451" y="1968799"/>
                  </a:lnTo>
                  <a:cubicBezTo>
                    <a:pt x="1925191" y="2097139"/>
                    <a:pt x="1809110" y="2199893"/>
                    <a:pt x="1657586" y="2200193"/>
                  </a:cubicBezTo>
                  <a:lnTo>
                    <a:pt x="1082639" y="2201334"/>
                  </a:lnTo>
                  <a:lnTo>
                    <a:pt x="394248" y="1014454"/>
                  </a:lnTo>
                  <a:cubicBezTo>
                    <a:pt x="318226" y="883380"/>
                    <a:pt x="171198" y="834228"/>
                    <a:pt x="41922" y="866996"/>
                  </a:cubicBezTo>
                  <a:lnTo>
                    <a:pt x="0" y="883541"/>
                  </a:lnTo>
                  <a:lnTo>
                    <a:pt x="429307" y="143356"/>
                  </a:lnTo>
                  <a:cubicBezTo>
                    <a:pt x="484738" y="47785"/>
                    <a:pt x="581587" y="0"/>
                    <a:pt x="6784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任意多边形: 形状 63">
              <a:extLst>
                <a:ext uri="{FF2B5EF4-FFF2-40B4-BE49-F238E27FC236}">
                  <a16:creationId xmlns:a16="http://schemas.microsoft.com/office/drawing/2014/main" id="{1CC594DA-612A-86E3-4B6E-228E3DC2428E}"/>
                </a:ext>
              </a:extLst>
            </p:cNvPr>
            <p:cNvSpPr/>
            <p:nvPr/>
          </p:nvSpPr>
          <p:spPr>
            <a:xfrm rot="7200000">
              <a:off x="7906573" y="5405765"/>
              <a:ext cx="1966529" cy="2201334"/>
            </a:xfrm>
            <a:custGeom>
              <a:avLst/>
              <a:gdLst>
                <a:gd name="connsiteX0" fmla="*/ 0 w 1966529"/>
                <a:gd name="connsiteY0" fmla="*/ 883541 h 2201334"/>
                <a:gd name="connsiteX1" fmla="*/ 429306 w 1966529"/>
                <a:gd name="connsiteY1" fmla="*/ 143355 h 2201334"/>
                <a:gd name="connsiteX2" fmla="*/ 678435 w 1966529"/>
                <a:gd name="connsiteY2" fmla="*/ 1 h 2201334"/>
                <a:gd name="connsiteX3" fmla="*/ 927564 w 1966529"/>
                <a:gd name="connsiteY3" fmla="*/ 143355 h 2201334"/>
                <a:gd name="connsiteX4" fmla="*/ 1966529 w 1966529"/>
                <a:gd name="connsiteY4" fmla="*/ 1934673 h 2201334"/>
                <a:gd name="connsiteX5" fmla="*/ 1961450 w 1966529"/>
                <a:gd name="connsiteY5" fmla="*/ 1968798 h 2201334"/>
                <a:gd name="connsiteX6" fmla="*/ 1657586 w 1966529"/>
                <a:gd name="connsiteY6" fmla="*/ 2200193 h 2201334"/>
                <a:gd name="connsiteX7" fmla="*/ 1082639 w 1966529"/>
                <a:gd name="connsiteY7" fmla="*/ 2201334 h 2201334"/>
                <a:gd name="connsiteX8" fmla="*/ 394247 w 1966529"/>
                <a:gd name="connsiteY8" fmla="*/ 1014455 h 2201334"/>
                <a:gd name="connsiteX9" fmla="*/ 41924 w 1966529"/>
                <a:gd name="connsiteY9" fmla="*/ 866997 h 2201334"/>
                <a:gd name="connsiteX10" fmla="*/ 0 w 1966529"/>
                <a:gd name="connsiteY10" fmla="*/ 883541 h 220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6529" h="2201334">
                  <a:moveTo>
                    <a:pt x="0" y="883541"/>
                  </a:moveTo>
                  <a:lnTo>
                    <a:pt x="429306" y="143355"/>
                  </a:lnTo>
                  <a:cubicBezTo>
                    <a:pt x="484737" y="47786"/>
                    <a:pt x="581587" y="-1"/>
                    <a:pt x="678435" y="1"/>
                  </a:cubicBezTo>
                  <a:cubicBezTo>
                    <a:pt x="775285" y="0"/>
                    <a:pt x="872133" y="47786"/>
                    <a:pt x="927564" y="143355"/>
                  </a:cubicBezTo>
                  <a:lnTo>
                    <a:pt x="1966529" y="1934673"/>
                  </a:lnTo>
                  <a:lnTo>
                    <a:pt x="1961450" y="1968798"/>
                  </a:lnTo>
                  <a:cubicBezTo>
                    <a:pt x="1925190" y="2097138"/>
                    <a:pt x="1809109" y="2199892"/>
                    <a:pt x="1657586" y="2200193"/>
                  </a:cubicBezTo>
                  <a:lnTo>
                    <a:pt x="1082639" y="2201334"/>
                  </a:lnTo>
                  <a:lnTo>
                    <a:pt x="394247" y="1014455"/>
                  </a:lnTo>
                  <a:cubicBezTo>
                    <a:pt x="318226" y="883381"/>
                    <a:pt x="171198" y="834228"/>
                    <a:pt x="41924" y="866997"/>
                  </a:cubicBezTo>
                  <a:lnTo>
                    <a:pt x="0" y="88354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5" name="任意多边形: 形状 64">
              <a:extLst>
                <a:ext uri="{FF2B5EF4-FFF2-40B4-BE49-F238E27FC236}">
                  <a16:creationId xmlns:a16="http://schemas.microsoft.com/office/drawing/2014/main" id="{188EC7F9-56A4-DE86-1CC3-FF2B4B7F19CE}"/>
                </a:ext>
              </a:extLst>
            </p:cNvPr>
            <p:cNvSpPr/>
            <p:nvPr/>
          </p:nvSpPr>
          <p:spPr>
            <a:xfrm rot="14400000">
              <a:off x="6301279" y="4878881"/>
              <a:ext cx="1966527" cy="2201334"/>
            </a:xfrm>
            <a:custGeom>
              <a:avLst/>
              <a:gdLst>
                <a:gd name="connsiteX0" fmla="*/ 1919980 w 1966527"/>
                <a:gd name="connsiteY0" fmla="*/ 2059056 h 2201334"/>
                <a:gd name="connsiteX1" fmla="*/ 1657583 w 1966527"/>
                <a:gd name="connsiteY1" fmla="*/ 2200191 h 2201334"/>
                <a:gd name="connsiteX2" fmla="*/ 1082638 w 1966527"/>
                <a:gd name="connsiteY2" fmla="*/ 2201334 h 2201334"/>
                <a:gd name="connsiteX3" fmla="*/ 394247 w 1966527"/>
                <a:gd name="connsiteY3" fmla="*/ 1014454 h 2201334"/>
                <a:gd name="connsiteX4" fmla="*/ 41921 w 1966527"/>
                <a:gd name="connsiteY4" fmla="*/ 866996 h 2201334"/>
                <a:gd name="connsiteX5" fmla="*/ 0 w 1966527"/>
                <a:gd name="connsiteY5" fmla="*/ 883541 h 2201334"/>
                <a:gd name="connsiteX6" fmla="*/ 429306 w 1966527"/>
                <a:gd name="connsiteY6" fmla="*/ 143356 h 2201334"/>
                <a:gd name="connsiteX7" fmla="*/ 678435 w 1966527"/>
                <a:gd name="connsiteY7" fmla="*/ 0 h 2201334"/>
                <a:gd name="connsiteX8" fmla="*/ 927564 w 1966527"/>
                <a:gd name="connsiteY8" fmla="*/ 143356 h 2201334"/>
                <a:gd name="connsiteX9" fmla="*/ 1966527 w 1966527"/>
                <a:gd name="connsiteY9" fmla="*/ 1934673 h 2201334"/>
                <a:gd name="connsiteX10" fmla="*/ 1961449 w 1966527"/>
                <a:gd name="connsiteY10" fmla="*/ 1968798 h 2201334"/>
                <a:gd name="connsiteX11" fmla="*/ 1919980 w 1966527"/>
                <a:gd name="connsiteY11" fmla="*/ 2059056 h 220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66527" h="2201334">
                  <a:moveTo>
                    <a:pt x="1919980" y="2059056"/>
                  </a:moveTo>
                  <a:cubicBezTo>
                    <a:pt x="1864934" y="2142112"/>
                    <a:pt x="1771229" y="2199967"/>
                    <a:pt x="1657583" y="2200191"/>
                  </a:cubicBezTo>
                  <a:lnTo>
                    <a:pt x="1082638" y="2201334"/>
                  </a:lnTo>
                  <a:lnTo>
                    <a:pt x="394247" y="1014454"/>
                  </a:lnTo>
                  <a:cubicBezTo>
                    <a:pt x="318225" y="883380"/>
                    <a:pt x="171197" y="834228"/>
                    <a:pt x="41921" y="866996"/>
                  </a:cubicBezTo>
                  <a:lnTo>
                    <a:pt x="0" y="883541"/>
                  </a:lnTo>
                  <a:lnTo>
                    <a:pt x="429306" y="143356"/>
                  </a:lnTo>
                  <a:cubicBezTo>
                    <a:pt x="484737" y="47785"/>
                    <a:pt x="581585" y="-2"/>
                    <a:pt x="678435" y="0"/>
                  </a:cubicBezTo>
                  <a:cubicBezTo>
                    <a:pt x="775284" y="0"/>
                    <a:pt x="872134" y="47785"/>
                    <a:pt x="927564" y="143356"/>
                  </a:cubicBezTo>
                  <a:lnTo>
                    <a:pt x="1966527" y="1934673"/>
                  </a:lnTo>
                  <a:lnTo>
                    <a:pt x="1961449" y="1968798"/>
                  </a:lnTo>
                  <a:cubicBezTo>
                    <a:pt x="1952384" y="2000884"/>
                    <a:pt x="1938331" y="2031370"/>
                    <a:pt x="1919980" y="2059056"/>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74" name="矩形: 圆角 73">
            <a:extLst>
              <a:ext uri="{FF2B5EF4-FFF2-40B4-BE49-F238E27FC236}">
                <a16:creationId xmlns:a16="http://schemas.microsoft.com/office/drawing/2014/main" id="{E2771252-9100-AD97-FEB8-07D8537C9F3C}"/>
              </a:ext>
            </a:extLst>
          </p:cNvPr>
          <p:cNvSpPr/>
          <p:nvPr/>
        </p:nvSpPr>
        <p:spPr>
          <a:xfrm>
            <a:off x="623889" y="2216988"/>
            <a:ext cx="3873898" cy="2087317"/>
          </a:xfrm>
          <a:prstGeom prst="roundRect">
            <a:avLst>
              <a:gd name="adj" fmla="val 5730"/>
            </a:avLst>
          </a:prstGeom>
          <a:gradFill>
            <a:gsLst>
              <a:gs pos="0">
                <a:schemeClr val="bg1"/>
              </a:gs>
              <a:gs pos="100000">
                <a:schemeClr val="bg1"/>
              </a:gs>
            </a:gsLst>
            <a:lin ang="5400000" scaled="1"/>
          </a:gradFill>
          <a:ln>
            <a:gradFill flip="none" rotWithShape="1">
              <a:gsLst>
                <a:gs pos="0">
                  <a:schemeClr val="accent1">
                    <a:alpha val="6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圆角 74">
            <a:extLst>
              <a:ext uri="{FF2B5EF4-FFF2-40B4-BE49-F238E27FC236}">
                <a16:creationId xmlns:a16="http://schemas.microsoft.com/office/drawing/2014/main" id="{12BFAAD2-F03B-6776-B00B-AE81046BC240}"/>
              </a:ext>
            </a:extLst>
          </p:cNvPr>
          <p:cNvSpPr/>
          <p:nvPr/>
        </p:nvSpPr>
        <p:spPr>
          <a:xfrm>
            <a:off x="7694215" y="1162669"/>
            <a:ext cx="3873898" cy="2087317"/>
          </a:xfrm>
          <a:prstGeom prst="roundRect">
            <a:avLst>
              <a:gd name="adj" fmla="val 5730"/>
            </a:avLst>
          </a:prstGeom>
          <a:gradFill>
            <a:gsLst>
              <a:gs pos="0">
                <a:schemeClr val="bg1"/>
              </a:gs>
              <a:gs pos="100000">
                <a:schemeClr val="bg1"/>
              </a:gs>
            </a:gsLst>
            <a:lin ang="5400000" scaled="1"/>
          </a:gradFill>
          <a:ln>
            <a:gradFill flip="none" rotWithShape="1">
              <a:gsLst>
                <a:gs pos="0">
                  <a:schemeClr val="accent1">
                    <a:alpha val="60000"/>
                  </a:schemeClr>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a:extLst>
              <a:ext uri="{FF2B5EF4-FFF2-40B4-BE49-F238E27FC236}">
                <a16:creationId xmlns:a16="http://schemas.microsoft.com/office/drawing/2014/main" id="{F31C7FC3-51A1-0717-F27F-7FF2C722A4C0}"/>
              </a:ext>
            </a:extLst>
          </p:cNvPr>
          <p:cNvSpPr/>
          <p:nvPr/>
        </p:nvSpPr>
        <p:spPr>
          <a:xfrm>
            <a:off x="7694215" y="3743652"/>
            <a:ext cx="3873898" cy="2087317"/>
          </a:xfrm>
          <a:prstGeom prst="roundRect">
            <a:avLst>
              <a:gd name="adj" fmla="val 5730"/>
            </a:avLst>
          </a:prstGeom>
          <a:gradFill>
            <a:gsLst>
              <a:gs pos="0">
                <a:schemeClr val="bg1"/>
              </a:gs>
              <a:gs pos="100000">
                <a:schemeClr val="bg1"/>
              </a:gs>
            </a:gsLst>
            <a:lin ang="5400000" scaled="1"/>
          </a:gradFill>
          <a:ln>
            <a:gradFill flip="none" rotWithShape="1">
              <a:gsLst>
                <a:gs pos="0">
                  <a:schemeClr val="accent2">
                    <a:alpha val="60000"/>
                  </a:schemeClr>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a:extLst>
              <a:ext uri="{FF2B5EF4-FFF2-40B4-BE49-F238E27FC236}">
                <a16:creationId xmlns:a16="http://schemas.microsoft.com/office/drawing/2014/main" id="{CC9A6AC3-C970-F16B-B68B-F6D3B7C7461D}"/>
              </a:ext>
            </a:extLst>
          </p:cNvPr>
          <p:cNvGrpSpPr/>
          <p:nvPr/>
        </p:nvGrpSpPr>
        <p:grpSpPr>
          <a:xfrm>
            <a:off x="4097844" y="5792774"/>
            <a:ext cx="591590" cy="688493"/>
            <a:chOff x="6185756" y="5956636"/>
            <a:chExt cx="591590" cy="688493"/>
          </a:xfrm>
        </p:grpSpPr>
        <p:sp>
          <p:nvSpPr>
            <p:cNvPr id="21" name="任意多边形: 形状 20">
              <a:extLst>
                <a:ext uri="{FF2B5EF4-FFF2-40B4-BE49-F238E27FC236}">
                  <a16:creationId xmlns:a16="http://schemas.microsoft.com/office/drawing/2014/main" id="{EE51F334-F4DA-BF54-5BE3-7339A1B1A841}"/>
                </a:ext>
              </a:extLst>
            </p:cNvPr>
            <p:cNvSpPr/>
            <p:nvPr/>
          </p:nvSpPr>
          <p:spPr>
            <a:xfrm>
              <a:off x="6185756" y="6154505"/>
              <a:ext cx="311675" cy="257748"/>
            </a:xfrm>
            <a:custGeom>
              <a:avLst/>
              <a:gdLst>
                <a:gd name="connsiteX0" fmla="*/ 105090 w 137573"/>
                <a:gd name="connsiteY0" fmla="*/ 106581 h 113770"/>
                <a:gd name="connsiteX1" fmla="*/ 0 w 137573"/>
                <a:gd name="connsiteY1" fmla="*/ 2140 h 113770"/>
                <a:gd name="connsiteX2" fmla="*/ 137574 w 137573"/>
                <a:gd name="connsiteY2" fmla="*/ 113771 h 113770"/>
              </a:gdLst>
              <a:ahLst/>
              <a:cxnLst>
                <a:cxn ang="0">
                  <a:pos x="connsiteX0" y="connsiteY0"/>
                </a:cxn>
                <a:cxn ang="0">
                  <a:pos x="connsiteX1" y="connsiteY1"/>
                </a:cxn>
                <a:cxn ang="0">
                  <a:pos x="connsiteX2" y="connsiteY2"/>
                </a:cxn>
              </a:cxnLst>
              <a:rect l="l" t="t" r="r" b="b"/>
              <a:pathLst>
                <a:path w="137573" h="113770">
                  <a:moveTo>
                    <a:pt x="105090" y="106581"/>
                  </a:moveTo>
                  <a:cubicBezTo>
                    <a:pt x="105090" y="106581"/>
                    <a:pt x="18756" y="82876"/>
                    <a:pt x="0" y="2140"/>
                  </a:cubicBezTo>
                  <a:cubicBezTo>
                    <a:pt x="0" y="2140"/>
                    <a:pt x="133707" y="-24966"/>
                    <a:pt x="137574" y="113771"/>
                  </a:cubicBezTo>
                  <a:close/>
                </a:path>
              </a:pathLst>
            </a:custGeom>
            <a:solidFill>
              <a:schemeClr val="accent1">
                <a:alpha val="19000"/>
              </a:schemeClr>
            </a:solidFill>
            <a:ln w="9668"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3B7316EA-1021-FD60-373F-F2A707C639EA}"/>
                </a:ext>
              </a:extLst>
            </p:cNvPr>
            <p:cNvSpPr/>
            <p:nvPr/>
          </p:nvSpPr>
          <p:spPr>
            <a:xfrm>
              <a:off x="6382014" y="5956636"/>
              <a:ext cx="203684" cy="420402"/>
            </a:xfrm>
            <a:custGeom>
              <a:avLst/>
              <a:gdLst>
                <a:gd name="connsiteX0" fmla="*/ 29097 w 89906"/>
                <a:gd name="connsiteY0" fmla="*/ 185372 h 185565"/>
                <a:gd name="connsiteX1" fmla="*/ 21846 w 89906"/>
                <a:gd name="connsiteY1" fmla="*/ 0 h 185565"/>
                <a:gd name="connsiteX2" fmla="*/ 78307 w 89906"/>
                <a:gd name="connsiteY2" fmla="*/ 185566 h 185565"/>
              </a:gdLst>
              <a:ahLst/>
              <a:cxnLst>
                <a:cxn ang="0">
                  <a:pos x="connsiteX0" y="connsiteY0"/>
                </a:cxn>
                <a:cxn ang="0">
                  <a:pos x="connsiteX1" y="connsiteY1"/>
                </a:cxn>
                <a:cxn ang="0">
                  <a:pos x="connsiteX2" y="connsiteY2"/>
                </a:cxn>
              </a:cxnLst>
              <a:rect l="l" t="t" r="r" b="b"/>
              <a:pathLst>
                <a:path w="89906" h="185565">
                  <a:moveTo>
                    <a:pt x="29097" y="185372"/>
                  </a:moveTo>
                  <a:cubicBezTo>
                    <a:pt x="29097" y="185372"/>
                    <a:pt x="-31231" y="89577"/>
                    <a:pt x="21846" y="0"/>
                  </a:cubicBezTo>
                  <a:cubicBezTo>
                    <a:pt x="21846" y="0"/>
                    <a:pt x="123552" y="64899"/>
                    <a:pt x="78307" y="185566"/>
                  </a:cubicBezTo>
                  <a:close/>
                </a:path>
              </a:pathLst>
            </a:custGeom>
            <a:solidFill>
              <a:schemeClr val="accent1">
                <a:alpha val="51000"/>
              </a:schemeClr>
            </a:solidFill>
            <a:ln w="9668"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1AFF7335-598D-4E4A-CEB8-5710AD3DF7D1}"/>
                </a:ext>
              </a:extLst>
            </p:cNvPr>
            <p:cNvSpPr/>
            <p:nvPr/>
          </p:nvSpPr>
          <p:spPr>
            <a:xfrm>
              <a:off x="6482977" y="6104106"/>
              <a:ext cx="294369" cy="273153"/>
            </a:xfrm>
            <a:custGeom>
              <a:avLst/>
              <a:gdLst>
                <a:gd name="connsiteX0" fmla="*/ 0 w 129934"/>
                <a:gd name="connsiteY0" fmla="*/ 120278 h 120569"/>
                <a:gd name="connsiteX1" fmla="*/ 128196 w 129934"/>
                <a:gd name="connsiteY1" fmla="*/ 0 h 120569"/>
                <a:gd name="connsiteX2" fmla="*/ 65838 w 129934"/>
                <a:gd name="connsiteY2" fmla="*/ 120569 h 120569"/>
              </a:gdLst>
              <a:ahLst/>
              <a:cxnLst>
                <a:cxn ang="0">
                  <a:pos x="connsiteX0" y="connsiteY0"/>
                </a:cxn>
                <a:cxn ang="0">
                  <a:pos x="connsiteX1" y="connsiteY1"/>
                </a:cxn>
                <a:cxn ang="0">
                  <a:pos x="connsiteX2" y="connsiteY2"/>
                </a:cxn>
              </a:cxnLst>
              <a:rect l="l" t="t" r="r" b="b"/>
              <a:pathLst>
                <a:path w="129934" h="120569">
                  <a:moveTo>
                    <a:pt x="0" y="120278"/>
                  </a:moveTo>
                  <a:cubicBezTo>
                    <a:pt x="0" y="120278"/>
                    <a:pt x="31904" y="19140"/>
                    <a:pt x="128196" y="0"/>
                  </a:cubicBezTo>
                  <a:cubicBezTo>
                    <a:pt x="128196" y="0"/>
                    <a:pt x="146275" y="65677"/>
                    <a:pt x="65838" y="120569"/>
                  </a:cubicBezTo>
                  <a:close/>
                </a:path>
              </a:pathLst>
            </a:custGeom>
            <a:solidFill>
              <a:schemeClr val="accent1"/>
            </a:solidFill>
            <a:ln w="9668"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1AF0E9A0-C46C-B13C-C2C9-44EC69662FD5}"/>
                </a:ext>
              </a:extLst>
            </p:cNvPr>
            <p:cNvSpPr/>
            <p:nvPr/>
          </p:nvSpPr>
          <p:spPr>
            <a:xfrm>
              <a:off x="6341266" y="6371537"/>
              <a:ext cx="326132" cy="273592"/>
            </a:xfrm>
            <a:custGeom>
              <a:avLst/>
              <a:gdLst>
                <a:gd name="connsiteX0" fmla="*/ 0 w 143954"/>
                <a:gd name="connsiteY0" fmla="*/ 0 h 120763"/>
                <a:gd name="connsiteX1" fmla="*/ 17499 w 143954"/>
                <a:gd name="connsiteY1" fmla="*/ 120278 h 120763"/>
                <a:gd name="connsiteX2" fmla="*/ 127713 w 143954"/>
                <a:gd name="connsiteY2" fmla="*/ 120764 h 120763"/>
                <a:gd name="connsiteX3" fmla="*/ 143955 w 143954"/>
                <a:gd name="connsiteY3" fmla="*/ 583 h 120763"/>
                <a:gd name="connsiteX4" fmla="*/ 0 w 143954"/>
                <a:gd name="connsiteY4" fmla="*/ 0 h 120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54" h="120763">
                  <a:moveTo>
                    <a:pt x="0" y="0"/>
                  </a:moveTo>
                  <a:lnTo>
                    <a:pt x="17499" y="120278"/>
                  </a:lnTo>
                  <a:lnTo>
                    <a:pt x="127713" y="120764"/>
                  </a:lnTo>
                  <a:lnTo>
                    <a:pt x="143955" y="583"/>
                  </a:lnTo>
                  <a:lnTo>
                    <a:pt x="0" y="0"/>
                  </a:lnTo>
                  <a:close/>
                </a:path>
              </a:pathLst>
            </a:custGeom>
            <a:solidFill>
              <a:srgbClr val="24285B"/>
            </a:solidFill>
            <a:ln w="9668" cap="flat">
              <a:noFill/>
              <a:prstDash val="solid"/>
              <a:miter/>
            </a:ln>
          </p:spPr>
          <p:txBody>
            <a:bodyPr rtlCol="0" anchor="ctr"/>
            <a:lstStyle/>
            <a:p>
              <a:endParaRPr lang="zh-CN" altLang="en-US"/>
            </a:p>
          </p:txBody>
        </p:sp>
      </p:grpSp>
      <p:sp>
        <p:nvSpPr>
          <p:cNvPr id="2" name="矩形: 单圆角 1">
            <a:extLst>
              <a:ext uri="{FF2B5EF4-FFF2-40B4-BE49-F238E27FC236}">
                <a16:creationId xmlns:a16="http://schemas.microsoft.com/office/drawing/2014/main" id="{FF5C4797-D27F-CB8D-B6B8-72E923D4D8A1}"/>
              </a:ext>
            </a:extLst>
          </p:cNvPr>
          <p:cNvSpPr/>
          <p:nvPr/>
        </p:nvSpPr>
        <p:spPr>
          <a:xfrm flipV="1">
            <a:off x="709232" y="451413"/>
            <a:ext cx="1841520" cy="675957"/>
          </a:xfrm>
          <a:prstGeom prst="round1Rect">
            <a:avLst>
              <a:gd name="adj" fmla="val 3379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单圆角 2">
            <a:extLst>
              <a:ext uri="{FF2B5EF4-FFF2-40B4-BE49-F238E27FC236}">
                <a16:creationId xmlns:a16="http://schemas.microsoft.com/office/drawing/2014/main" id="{A15B1808-5672-6CB7-A316-CD8CEBE14B46}"/>
              </a:ext>
            </a:extLst>
          </p:cNvPr>
          <p:cNvSpPr/>
          <p:nvPr/>
        </p:nvSpPr>
        <p:spPr>
          <a:xfrm flipV="1">
            <a:off x="623888" y="451413"/>
            <a:ext cx="1841520" cy="675957"/>
          </a:xfrm>
          <a:prstGeom prst="round1Rect">
            <a:avLst>
              <a:gd name="adj" fmla="val 3379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2A74819A-13DD-499D-F793-8CFF5C35A42A}"/>
              </a:ext>
            </a:extLst>
          </p:cNvPr>
          <p:cNvSpPr txBox="1"/>
          <p:nvPr/>
        </p:nvSpPr>
        <p:spPr>
          <a:xfrm>
            <a:off x="759788" y="497003"/>
            <a:ext cx="1569720" cy="584775"/>
          </a:xfrm>
          <a:prstGeom prst="rect">
            <a:avLst/>
          </a:prstGeom>
          <a:noFill/>
        </p:spPr>
        <p:txBody>
          <a:bodyPr wrap="square" rtlCol="0">
            <a:spAutoFit/>
          </a:bodyPr>
          <a:lstStyle>
            <a:defPPr>
              <a:defRPr lang="zh-CN"/>
            </a:defPPr>
            <a:lvl1pPr>
              <a:defRPr sz="3200">
                <a:solidFill>
                  <a:schemeClr val="tx1">
                    <a:lumMod val="85000"/>
                    <a:lumOff val="15000"/>
                  </a:schemeClr>
                </a:solidFill>
                <a:latin typeface="得意黑" pitchFamily="2" charset="-122"/>
                <a:ea typeface="得意黑" pitchFamily="2" charset="-122"/>
              </a:defRPr>
            </a:lvl1pPr>
          </a:lstStyle>
          <a:p>
            <a:r>
              <a:rPr lang="zh-CN" altLang="en-US" dirty="0">
                <a:solidFill>
                  <a:schemeClr val="bg1"/>
                </a:solidFill>
                <a:latin typeface="+mj-ea"/>
                <a:ea typeface="+mj-ea"/>
              </a:rPr>
              <a:t>活动目的</a:t>
            </a:r>
          </a:p>
        </p:txBody>
      </p:sp>
      <p:grpSp>
        <p:nvGrpSpPr>
          <p:cNvPr id="5" name="组合 4">
            <a:extLst>
              <a:ext uri="{FF2B5EF4-FFF2-40B4-BE49-F238E27FC236}">
                <a16:creationId xmlns:a16="http://schemas.microsoft.com/office/drawing/2014/main" id="{231C600E-2E13-E922-882C-CB0A888B4529}"/>
              </a:ext>
            </a:extLst>
          </p:cNvPr>
          <p:cNvGrpSpPr/>
          <p:nvPr/>
        </p:nvGrpSpPr>
        <p:grpSpPr>
          <a:xfrm>
            <a:off x="4473184" y="1827228"/>
            <a:ext cx="2983558" cy="2927500"/>
            <a:chOff x="6183876" y="3754591"/>
            <a:chExt cx="3806629" cy="3735105"/>
          </a:xfrm>
        </p:grpSpPr>
        <p:sp>
          <p:nvSpPr>
            <p:cNvPr id="6" name="任意多边形: 形状 5">
              <a:extLst>
                <a:ext uri="{FF2B5EF4-FFF2-40B4-BE49-F238E27FC236}">
                  <a16:creationId xmlns:a16="http://schemas.microsoft.com/office/drawing/2014/main" id="{D516B66B-D104-7C18-C86D-6E7D845EC2F9}"/>
                </a:ext>
              </a:extLst>
            </p:cNvPr>
            <p:cNvSpPr/>
            <p:nvPr/>
          </p:nvSpPr>
          <p:spPr>
            <a:xfrm>
              <a:off x="7551460" y="3754591"/>
              <a:ext cx="1966529" cy="2201334"/>
            </a:xfrm>
            <a:custGeom>
              <a:avLst/>
              <a:gdLst>
                <a:gd name="connsiteX0" fmla="*/ 678436 w 1966529"/>
                <a:gd name="connsiteY0" fmla="*/ 0 h 2201334"/>
                <a:gd name="connsiteX1" fmla="*/ 927565 w 1966529"/>
                <a:gd name="connsiteY1" fmla="*/ 143356 h 2201334"/>
                <a:gd name="connsiteX2" fmla="*/ 1966529 w 1966529"/>
                <a:gd name="connsiteY2" fmla="*/ 1934673 h 2201334"/>
                <a:gd name="connsiteX3" fmla="*/ 1961451 w 1966529"/>
                <a:gd name="connsiteY3" fmla="*/ 1968799 h 2201334"/>
                <a:gd name="connsiteX4" fmla="*/ 1657586 w 1966529"/>
                <a:gd name="connsiteY4" fmla="*/ 2200193 h 2201334"/>
                <a:gd name="connsiteX5" fmla="*/ 1082639 w 1966529"/>
                <a:gd name="connsiteY5" fmla="*/ 2201334 h 2201334"/>
                <a:gd name="connsiteX6" fmla="*/ 394248 w 1966529"/>
                <a:gd name="connsiteY6" fmla="*/ 1014454 h 2201334"/>
                <a:gd name="connsiteX7" fmla="*/ 41922 w 1966529"/>
                <a:gd name="connsiteY7" fmla="*/ 866996 h 2201334"/>
                <a:gd name="connsiteX8" fmla="*/ 0 w 1966529"/>
                <a:gd name="connsiteY8" fmla="*/ 883541 h 2201334"/>
                <a:gd name="connsiteX9" fmla="*/ 429307 w 1966529"/>
                <a:gd name="connsiteY9" fmla="*/ 143356 h 2201334"/>
                <a:gd name="connsiteX10" fmla="*/ 678436 w 1966529"/>
                <a:gd name="connsiteY10" fmla="*/ 0 h 220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6529" h="2201334">
                  <a:moveTo>
                    <a:pt x="678436" y="0"/>
                  </a:moveTo>
                  <a:cubicBezTo>
                    <a:pt x="775285" y="0"/>
                    <a:pt x="872134" y="47785"/>
                    <a:pt x="927565" y="143356"/>
                  </a:cubicBezTo>
                  <a:lnTo>
                    <a:pt x="1966529" y="1934673"/>
                  </a:lnTo>
                  <a:lnTo>
                    <a:pt x="1961451" y="1968799"/>
                  </a:lnTo>
                  <a:cubicBezTo>
                    <a:pt x="1925191" y="2097139"/>
                    <a:pt x="1809110" y="2199893"/>
                    <a:pt x="1657586" y="2200193"/>
                  </a:cubicBezTo>
                  <a:lnTo>
                    <a:pt x="1082639" y="2201334"/>
                  </a:lnTo>
                  <a:lnTo>
                    <a:pt x="394248" y="1014454"/>
                  </a:lnTo>
                  <a:cubicBezTo>
                    <a:pt x="318226" y="883380"/>
                    <a:pt x="171198" y="834228"/>
                    <a:pt x="41922" y="866996"/>
                  </a:cubicBezTo>
                  <a:lnTo>
                    <a:pt x="0" y="883541"/>
                  </a:lnTo>
                  <a:lnTo>
                    <a:pt x="429307" y="143356"/>
                  </a:lnTo>
                  <a:cubicBezTo>
                    <a:pt x="484738" y="47785"/>
                    <a:pt x="581587" y="0"/>
                    <a:pt x="6784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任意多边形: 形状 6">
              <a:extLst>
                <a:ext uri="{FF2B5EF4-FFF2-40B4-BE49-F238E27FC236}">
                  <a16:creationId xmlns:a16="http://schemas.microsoft.com/office/drawing/2014/main" id="{D3D51F26-421C-1999-5F10-ACCD615DA671}"/>
                </a:ext>
              </a:extLst>
            </p:cNvPr>
            <p:cNvSpPr/>
            <p:nvPr/>
          </p:nvSpPr>
          <p:spPr>
            <a:xfrm rot="7200000">
              <a:off x="7906573" y="5405765"/>
              <a:ext cx="1966529" cy="2201334"/>
            </a:xfrm>
            <a:custGeom>
              <a:avLst/>
              <a:gdLst>
                <a:gd name="connsiteX0" fmla="*/ 0 w 1966529"/>
                <a:gd name="connsiteY0" fmla="*/ 883541 h 2201334"/>
                <a:gd name="connsiteX1" fmla="*/ 429306 w 1966529"/>
                <a:gd name="connsiteY1" fmla="*/ 143355 h 2201334"/>
                <a:gd name="connsiteX2" fmla="*/ 678435 w 1966529"/>
                <a:gd name="connsiteY2" fmla="*/ 1 h 2201334"/>
                <a:gd name="connsiteX3" fmla="*/ 927564 w 1966529"/>
                <a:gd name="connsiteY3" fmla="*/ 143355 h 2201334"/>
                <a:gd name="connsiteX4" fmla="*/ 1966529 w 1966529"/>
                <a:gd name="connsiteY4" fmla="*/ 1934673 h 2201334"/>
                <a:gd name="connsiteX5" fmla="*/ 1961450 w 1966529"/>
                <a:gd name="connsiteY5" fmla="*/ 1968798 h 2201334"/>
                <a:gd name="connsiteX6" fmla="*/ 1657586 w 1966529"/>
                <a:gd name="connsiteY6" fmla="*/ 2200193 h 2201334"/>
                <a:gd name="connsiteX7" fmla="*/ 1082639 w 1966529"/>
                <a:gd name="connsiteY7" fmla="*/ 2201334 h 2201334"/>
                <a:gd name="connsiteX8" fmla="*/ 394247 w 1966529"/>
                <a:gd name="connsiteY8" fmla="*/ 1014455 h 2201334"/>
                <a:gd name="connsiteX9" fmla="*/ 41924 w 1966529"/>
                <a:gd name="connsiteY9" fmla="*/ 866997 h 2201334"/>
                <a:gd name="connsiteX10" fmla="*/ 0 w 1966529"/>
                <a:gd name="connsiteY10" fmla="*/ 883541 h 220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6529" h="2201334">
                  <a:moveTo>
                    <a:pt x="0" y="883541"/>
                  </a:moveTo>
                  <a:lnTo>
                    <a:pt x="429306" y="143355"/>
                  </a:lnTo>
                  <a:cubicBezTo>
                    <a:pt x="484737" y="47786"/>
                    <a:pt x="581587" y="-1"/>
                    <a:pt x="678435" y="1"/>
                  </a:cubicBezTo>
                  <a:cubicBezTo>
                    <a:pt x="775285" y="0"/>
                    <a:pt x="872133" y="47786"/>
                    <a:pt x="927564" y="143355"/>
                  </a:cubicBezTo>
                  <a:lnTo>
                    <a:pt x="1966529" y="1934673"/>
                  </a:lnTo>
                  <a:lnTo>
                    <a:pt x="1961450" y="1968798"/>
                  </a:lnTo>
                  <a:cubicBezTo>
                    <a:pt x="1925190" y="2097138"/>
                    <a:pt x="1809109" y="2199892"/>
                    <a:pt x="1657586" y="2200193"/>
                  </a:cubicBezTo>
                  <a:lnTo>
                    <a:pt x="1082639" y="2201334"/>
                  </a:lnTo>
                  <a:lnTo>
                    <a:pt x="394247" y="1014455"/>
                  </a:lnTo>
                  <a:cubicBezTo>
                    <a:pt x="318226" y="883381"/>
                    <a:pt x="171198" y="834228"/>
                    <a:pt x="41924" y="866997"/>
                  </a:cubicBezTo>
                  <a:lnTo>
                    <a:pt x="0" y="88354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任意多边形: 形状 7">
              <a:extLst>
                <a:ext uri="{FF2B5EF4-FFF2-40B4-BE49-F238E27FC236}">
                  <a16:creationId xmlns:a16="http://schemas.microsoft.com/office/drawing/2014/main" id="{82A3E6D7-BED5-DA1E-538A-15698D43F2E2}"/>
                </a:ext>
              </a:extLst>
            </p:cNvPr>
            <p:cNvSpPr/>
            <p:nvPr/>
          </p:nvSpPr>
          <p:spPr>
            <a:xfrm rot="14400000">
              <a:off x="6301279" y="4878881"/>
              <a:ext cx="1966527" cy="2201334"/>
            </a:xfrm>
            <a:custGeom>
              <a:avLst/>
              <a:gdLst>
                <a:gd name="connsiteX0" fmla="*/ 1919980 w 1966527"/>
                <a:gd name="connsiteY0" fmla="*/ 2059056 h 2201334"/>
                <a:gd name="connsiteX1" fmla="*/ 1657583 w 1966527"/>
                <a:gd name="connsiteY1" fmla="*/ 2200191 h 2201334"/>
                <a:gd name="connsiteX2" fmla="*/ 1082638 w 1966527"/>
                <a:gd name="connsiteY2" fmla="*/ 2201334 h 2201334"/>
                <a:gd name="connsiteX3" fmla="*/ 394247 w 1966527"/>
                <a:gd name="connsiteY3" fmla="*/ 1014454 h 2201334"/>
                <a:gd name="connsiteX4" fmla="*/ 41921 w 1966527"/>
                <a:gd name="connsiteY4" fmla="*/ 866996 h 2201334"/>
                <a:gd name="connsiteX5" fmla="*/ 0 w 1966527"/>
                <a:gd name="connsiteY5" fmla="*/ 883541 h 2201334"/>
                <a:gd name="connsiteX6" fmla="*/ 429306 w 1966527"/>
                <a:gd name="connsiteY6" fmla="*/ 143356 h 2201334"/>
                <a:gd name="connsiteX7" fmla="*/ 678435 w 1966527"/>
                <a:gd name="connsiteY7" fmla="*/ 0 h 2201334"/>
                <a:gd name="connsiteX8" fmla="*/ 927564 w 1966527"/>
                <a:gd name="connsiteY8" fmla="*/ 143356 h 2201334"/>
                <a:gd name="connsiteX9" fmla="*/ 1966527 w 1966527"/>
                <a:gd name="connsiteY9" fmla="*/ 1934673 h 2201334"/>
                <a:gd name="connsiteX10" fmla="*/ 1961449 w 1966527"/>
                <a:gd name="connsiteY10" fmla="*/ 1968798 h 2201334"/>
                <a:gd name="connsiteX11" fmla="*/ 1919980 w 1966527"/>
                <a:gd name="connsiteY11" fmla="*/ 2059056 h 220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66527" h="2201334">
                  <a:moveTo>
                    <a:pt x="1919980" y="2059056"/>
                  </a:moveTo>
                  <a:cubicBezTo>
                    <a:pt x="1864934" y="2142112"/>
                    <a:pt x="1771229" y="2199967"/>
                    <a:pt x="1657583" y="2200191"/>
                  </a:cubicBezTo>
                  <a:lnTo>
                    <a:pt x="1082638" y="2201334"/>
                  </a:lnTo>
                  <a:lnTo>
                    <a:pt x="394247" y="1014454"/>
                  </a:lnTo>
                  <a:cubicBezTo>
                    <a:pt x="318225" y="883380"/>
                    <a:pt x="171197" y="834228"/>
                    <a:pt x="41921" y="866996"/>
                  </a:cubicBezTo>
                  <a:lnTo>
                    <a:pt x="0" y="883541"/>
                  </a:lnTo>
                  <a:lnTo>
                    <a:pt x="429306" y="143356"/>
                  </a:lnTo>
                  <a:cubicBezTo>
                    <a:pt x="484737" y="47785"/>
                    <a:pt x="581585" y="-2"/>
                    <a:pt x="678435" y="0"/>
                  </a:cubicBezTo>
                  <a:cubicBezTo>
                    <a:pt x="775284" y="0"/>
                    <a:pt x="872134" y="47785"/>
                    <a:pt x="927564" y="143356"/>
                  </a:cubicBezTo>
                  <a:lnTo>
                    <a:pt x="1966527" y="1934673"/>
                  </a:lnTo>
                  <a:lnTo>
                    <a:pt x="1961449" y="1968798"/>
                  </a:lnTo>
                  <a:cubicBezTo>
                    <a:pt x="1952384" y="2000884"/>
                    <a:pt x="1938331" y="2031370"/>
                    <a:pt x="1919980" y="2059056"/>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9" name="组合 8">
            <a:extLst>
              <a:ext uri="{FF2B5EF4-FFF2-40B4-BE49-F238E27FC236}">
                <a16:creationId xmlns:a16="http://schemas.microsoft.com/office/drawing/2014/main" id="{A77E3E8C-ED9A-1ED3-A04E-79C317F3876F}"/>
              </a:ext>
            </a:extLst>
          </p:cNvPr>
          <p:cNvGrpSpPr/>
          <p:nvPr/>
        </p:nvGrpSpPr>
        <p:grpSpPr>
          <a:xfrm>
            <a:off x="0" y="6104534"/>
            <a:ext cx="12192000" cy="753466"/>
            <a:chOff x="0" y="6104534"/>
            <a:chExt cx="12192000" cy="753466"/>
          </a:xfrm>
        </p:grpSpPr>
        <p:sp>
          <p:nvSpPr>
            <p:cNvPr id="10" name="任意多边形: 形状 9">
              <a:extLst>
                <a:ext uri="{FF2B5EF4-FFF2-40B4-BE49-F238E27FC236}">
                  <a16:creationId xmlns:a16="http://schemas.microsoft.com/office/drawing/2014/main" id="{458ACCEC-44AC-F285-8177-16A145CBF7B4}"/>
                </a:ext>
              </a:extLst>
            </p:cNvPr>
            <p:cNvSpPr/>
            <p:nvPr/>
          </p:nvSpPr>
          <p:spPr>
            <a:xfrm flipH="1">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585135 w 12192000"/>
                <a:gd name="connsiteY8" fmla="*/ 513360 h 753466"/>
                <a:gd name="connsiteX9" fmla="*/ 12148447 w 12192000"/>
                <a:gd name="connsiteY9" fmla="*/ 5284 h 753466"/>
                <a:gd name="connsiteX10" fmla="*/ 12192000 w 12192000"/>
                <a:gd name="connsiteY10" fmla="*/ 0 h 753466"/>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204048 w 12192000"/>
                <a:gd name="connsiteY7" fmla="*/ 312765 h 753466"/>
                <a:gd name="connsiteX8" fmla="*/ 9585135 w 12192000"/>
                <a:gd name="connsiteY8" fmla="*/ 513360 h 753466"/>
                <a:gd name="connsiteX9" fmla="*/ 12148447 w 12192000"/>
                <a:gd name="connsiteY9" fmla="*/ 5284 h 753466"/>
                <a:gd name="connsiteX10" fmla="*/ 12192000 w 12192000"/>
                <a:gd name="connsiteY10" fmla="*/ 0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67602" y="570963"/>
                    <a:pt x="4783015" y="577620"/>
                  </a:cubicBezTo>
                  <a:cubicBezTo>
                    <a:pt x="5698428" y="584277"/>
                    <a:pt x="6422510" y="297134"/>
                    <a:pt x="7204048" y="312765"/>
                  </a:cubicBezTo>
                  <a:cubicBezTo>
                    <a:pt x="7985587" y="328396"/>
                    <a:pt x="8717627" y="536806"/>
                    <a:pt x="9585135" y="513360"/>
                  </a:cubicBezTo>
                  <a:cubicBezTo>
                    <a:pt x="10398424" y="491380"/>
                    <a:pt x="11535004" y="105400"/>
                    <a:pt x="12148447" y="5284"/>
                  </a:cubicBezTo>
                  <a:lnTo>
                    <a:pt x="12192000" y="0"/>
                  </a:lnTo>
                  <a:close/>
                </a:path>
              </a:pathLst>
            </a:cu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AFA3CB92-FF98-FEC1-A826-0A22A3F5D226}"/>
                </a:ext>
              </a:extLst>
            </p:cNvPr>
            <p:cNvSpPr/>
            <p:nvPr/>
          </p:nvSpPr>
          <p:spPr>
            <a:xfrm>
              <a:off x="0" y="6104534"/>
              <a:ext cx="12192000" cy="753466"/>
            </a:xfrm>
            <a:custGeom>
              <a:avLst/>
              <a:gdLst>
                <a:gd name="connsiteX0" fmla="*/ 12192000 w 12192000"/>
                <a:gd name="connsiteY0" fmla="*/ 0 h 753466"/>
                <a:gd name="connsiteX1" fmla="*/ 12192000 w 12192000"/>
                <a:gd name="connsiteY1" fmla="*/ 753466 h 753466"/>
                <a:gd name="connsiteX2" fmla="*/ 0 w 12192000"/>
                <a:gd name="connsiteY2" fmla="*/ 753466 h 753466"/>
                <a:gd name="connsiteX3" fmla="*/ 0 w 12192000"/>
                <a:gd name="connsiteY3" fmla="*/ 471645 h 753466"/>
                <a:gd name="connsiteX4" fmla="*/ 200965 w 12192000"/>
                <a:gd name="connsiteY4" fmla="*/ 424396 h 753466"/>
                <a:gd name="connsiteX5" fmla="*/ 1711569 w 12192000"/>
                <a:gd name="connsiteY5" fmla="*/ 272820 h 753466"/>
                <a:gd name="connsiteX6" fmla="*/ 4783015 w 12192000"/>
                <a:gd name="connsiteY6" fmla="*/ 577620 h 753466"/>
                <a:gd name="connsiteX7" fmla="*/ 7057292 w 12192000"/>
                <a:gd name="connsiteY7" fmla="*/ 132143 h 753466"/>
                <a:gd name="connsiteX8" fmla="*/ 9472246 w 12192000"/>
                <a:gd name="connsiteY8" fmla="*/ 671404 h 753466"/>
                <a:gd name="connsiteX9" fmla="*/ 12148447 w 12192000"/>
                <a:gd name="connsiteY9" fmla="*/ 5284 h 75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53466">
                  <a:moveTo>
                    <a:pt x="12192000" y="0"/>
                  </a:moveTo>
                  <a:lnTo>
                    <a:pt x="12192000" y="753466"/>
                  </a:lnTo>
                  <a:lnTo>
                    <a:pt x="0" y="753466"/>
                  </a:lnTo>
                  <a:lnTo>
                    <a:pt x="0" y="471645"/>
                  </a:lnTo>
                  <a:lnTo>
                    <a:pt x="200965" y="424396"/>
                  </a:lnTo>
                  <a:cubicBezTo>
                    <a:pt x="620164" y="337236"/>
                    <a:pt x="1174262" y="275263"/>
                    <a:pt x="1711569" y="272820"/>
                  </a:cubicBezTo>
                  <a:cubicBezTo>
                    <a:pt x="2571261" y="268912"/>
                    <a:pt x="3892061" y="601066"/>
                    <a:pt x="4783015" y="577620"/>
                  </a:cubicBezTo>
                  <a:cubicBezTo>
                    <a:pt x="5673970" y="554174"/>
                    <a:pt x="6275754" y="116512"/>
                    <a:pt x="7057292" y="132143"/>
                  </a:cubicBezTo>
                  <a:cubicBezTo>
                    <a:pt x="7838831" y="147774"/>
                    <a:pt x="8604738" y="694850"/>
                    <a:pt x="9472246" y="671404"/>
                  </a:cubicBezTo>
                  <a:cubicBezTo>
                    <a:pt x="10285535" y="649424"/>
                    <a:pt x="11535004" y="105400"/>
                    <a:pt x="12148447" y="5284"/>
                  </a:cubicBezTo>
                  <a:close/>
                </a:path>
              </a:pathLst>
            </a:cu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B1EB4F7B-8CEC-2969-0205-A49D47E81225}"/>
              </a:ext>
            </a:extLst>
          </p:cNvPr>
          <p:cNvSpPr txBox="1"/>
          <p:nvPr/>
        </p:nvSpPr>
        <p:spPr>
          <a:xfrm>
            <a:off x="831469" y="2570760"/>
            <a:ext cx="3578050" cy="1300549"/>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请根据需求输入相应内容请根据需求输入相应内容请根据需求输入相应内容请根据需求输入相应内容请根据需求输入相应内容</a:t>
            </a:r>
          </a:p>
        </p:txBody>
      </p:sp>
      <p:sp>
        <p:nvSpPr>
          <p:cNvPr id="13" name="文本框 12">
            <a:extLst>
              <a:ext uri="{FF2B5EF4-FFF2-40B4-BE49-F238E27FC236}">
                <a16:creationId xmlns:a16="http://schemas.microsoft.com/office/drawing/2014/main" id="{D61288CA-9BDF-D164-90FA-C5BB397F4354}"/>
              </a:ext>
            </a:extLst>
          </p:cNvPr>
          <p:cNvSpPr txBox="1"/>
          <p:nvPr/>
        </p:nvSpPr>
        <p:spPr>
          <a:xfrm>
            <a:off x="7874848" y="1431472"/>
            <a:ext cx="3578050" cy="1300549"/>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请根据需求输入相应内容请根据需求输入相应内容请根据需求输入相应内容请根据需求输入相应内容请根据需求输入相应内容</a:t>
            </a:r>
          </a:p>
        </p:txBody>
      </p:sp>
      <p:sp>
        <p:nvSpPr>
          <p:cNvPr id="15" name="文本框 14">
            <a:extLst>
              <a:ext uri="{FF2B5EF4-FFF2-40B4-BE49-F238E27FC236}">
                <a16:creationId xmlns:a16="http://schemas.microsoft.com/office/drawing/2014/main" id="{1BBC2B3F-8BD3-6004-3CF9-382B9CB1134E}"/>
              </a:ext>
            </a:extLst>
          </p:cNvPr>
          <p:cNvSpPr txBox="1"/>
          <p:nvPr/>
        </p:nvSpPr>
        <p:spPr>
          <a:xfrm>
            <a:off x="7874848" y="4108358"/>
            <a:ext cx="3578050" cy="1300549"/>
          </a:xfrm>
          <a:prstGeom prst="rect">
            <a:avLst/>
          </a:prstGeom>
          <a:noFill/>
        </p:spPr>
        <p:txBody>
          <a:bodyPr wrap="square" rtlCol="0">
            <a:spAutoFit/>
          </a:bodyPr>
          <a:lstStyle>
            <a:defPPr>
              <a:defRPr lang="zh-CN"/>
            </a:defPPr>
            <a:lvl1pPr>
              <a:defRPr sz="2400">
                <a:solidFill>
                  <a:schemeClr val="accent1"/>
                </a:solidFill>
                <a:latin typeface="得意黑" pitchFamily="2" charset="-122"/>
                <a:ea typeface="得意黑" pitchFamily="2" charset="-122"/>
              </a:defRPr>
            </a:lvl1pPr>
          </a:lstStyle>
          <a:p>
            <a:pPr>
              <a:lnSpc>
                <a:spcPct val="125000"/>
              </a:lnSpc>
            </a:pPr>
            <a:r>
              <a:rPr lang="zh-CN" altLang="en-US" sz="1600" dirty="0">
                <a:solidFill>
                  <a:schemeClr val="tx1">
                    <a:lumMod val="85000"/>
                    <a:lumOff val="15000"/>
                  </a:schemeClr>
                </a:solidFill>
                <a:latin typeface="+mn-ea"/>
                <a:ea typeface="+mn-ea"/>
                <a:sym typeface="思源黑体 CN Normal" panose="020B0400000000000000" pitchFamily="34" charset="-122"/>
              </a:rPr>
              <a:t>请根据需求输入相应内容请根据需求输入相应内容请根据需求输入相应内容请根据需求输入相应内容请根据需求输入相应内容</a:t>
            </a:r>
          </a:p>
        </p:txBody>
      </p:sp>
      <p:grpSp>
        <p:nvGrpSpPr>
          <p:cNvPr id="60" name="组合 59">
            <a:extLst>
              <a:ext uri="{FF2B5EF4-FFF2-40B4-BE49-F238E27FC236}">
                <a16:creationId xmlns:a16="http://schemas.microsoft.com/office/drawing/2014/main" id="{5B3964F0-B45B-1143-4346-5FE6D07B90C0}"/>
              </a:ext>
            </a:extLst>
          </p:cNvPr>
          <p:cNvGrpSpPr/>
          <p:nvPr/>
        </p:nvGrpSpPr>
        <p:grpSpPr>
          <a:xfrm>
            <a:off x="4750861" y="4122087"/>
            <a:ext cx="1513491" cy="2528820"/>
            <a:chOff x="4750861" y="4122087"/>
            <a:chExt cx="1513491" cy="2528820"/>
          </a:xfrm>
        </p:grpSpPr>
        <p:sp>
          <p:nvSpPr>
            <p:cNvPr id="20" name="任意多边形: 形状 19">
              <a:extLst>
                <a:ext uri="{FF2B5EF4-FFF2-40B4-BE49-F238E27FC236}">
                  <a16:creationId xmlns:a16="http://schemas.microsoft.com/office/drawing/2014/main" id="{AE63EE21-FB2C-AA3B-20C7-BBA555A30DEE}"/>
                </a:ext>
              </a:extLst>
            </p:cNvPr>
            <p:cNvSpPr/>
            <p:nvPr/>
          </p:nvSpPr>
          <p:spPr>
            <a:xfrm>
              <a:off x="4820190" y="5665547"/>
              <a:ext cx="690938" cy="708276"/>
            </a:xfrm>
            <a:custGeom>
              <a:avLst/>
              <a:gdLst>
                <a:gd name="connsiteX0" fmla="*/ 358968 w 529896"/>
                <a:gd name="connsiteY0" fmla="*/ 0 h 543193"/>
                <a:gd name="connsiteX1" fmla="*/ 273117 w 529896"/>
                <a:gd name="connsiteY1" fmla="*/ 275143 h 543193"/>
                <a:gd name="connsiteX2" fmla="*/ 125682 w 529896"/>
                <a:gd name="connsiteY2" fmla="*/ 445747 h 543193"/>
                <a:gd name="connsiteX3" fmla="*/ 0 w 529896"/>
                <a:gd name="connsiteY3" fmla="*/ 505886 h 543193"/>
                <a:gd name="connsiteX4" fmla="*/ 5027 w 529896"/>
                <a:gd name="connsiteY4" fmla="*/ 543194 h 543193"/>
                <a:gd name="connsiteX5" fmla="*/ 193164 w 529896"/>
                <a:gd name="connsiteY5" fmla="*/ 502389 h 543193"/>
                <a:gd name="connsiteX6" fmla="*/ 397060 w 529896"/>
                <a:gd name="connsiteY6" fmla="*/ 328675 h 543193"/>
                <a:gd name="connsiteX7" fmla="*/ 529896 w 529896"/>
                <a:gd name="connsiteY7" fmla="*/ 53824 h 54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896" h="543193">
                  <a:moveTo>
                    <a:pt x="358968" y="0"/>
                  </a:moveTo>
                  <a:lnTo>
                    <a:pt x="273117" y="275143"/>
                  </a:lnTo>
                  <a:cubicBezTo>
                    <a:pt x="249748" y="350156"/>
                    <a:pt x="196317" y="411983"/>
                    <a:pt x="125682" y="445747"/>
                  </a:cubicBezTo>
                  <a:lnTo>
                    <a:pt x="0" y="505886"/>
                  </a:lnTo>
                  <a:lnTo>
                    <a:pt x="5027" y="543194"/>
                  </a:lnTo>
                  <a:lnTo>
                    <a:pt x="193164" y="502389"/>
                  </a:lnTo>
                  <a:cubicBezTo>
                    <a:pt x="282395" y="475840"/>
                    <a:pt x="356396" y="412793"/>
                    <a:pt x="397060" y="328675"/>
                  </a:cubicBezTo>
                  <a:lnTo>
                    <a:pt x="529896" y="53824"/>
                  </a:lnTo>
                  <a:close/>
                </a:path>
              </a:pathLst>
            </a:custGeom>
            <a:solidFill>
              <a:srgbClr val="F4A28C"/>
            </a:solidFill>
            <a:ln w="9668"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24D361BE-AF86-5EC2-4559-FE8857E64CBE}"/>
                </a:ext>
              </a:extLst>
            </p:cNvPr>
            <p:cNvSpPr/>
            <p:nvPr/>
          </p:nvSpPr>
          <p:spPr>
            <a:xfrm>
              <a:off x="5467637" y="5766766"/>
              <a:ext cx="242917" cy="785298"/>
            </a:xfrm>
            <a:custGeom>
              <a:avLst/>
              <a:gdLst>
                <a:gd name="connsiteX0" fmla="*/ 146082 w 186299"/>
                <a:gd name="connsiteY0" fmla="*/ 0 h 602263"/>
                <a:gd name="connsiteX1" fmla="*/ 186300 w 186299"/>
                <a:gd name="connsiteY1" fmla="*/ 589245 h 602263"/>
                <a:gd name="connsiteX2" fmla="*/ 148885 w 186299"/>
                <a:gd name="connsiteY2" fmla="*/ 602264 h 602263"/>
                <a:gd name="connsiteX3" fmla="*/ 0 w 186299"/>
                <a:gd name="connsiteY3" fmla="*/ 51006 h 602263"/>
                <a:gd name="connsiteX4" fmla="*/ 146082 w 186299"/>
                <a:gd name="connsiteY4" fmla="*/ 0 h 602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99" h="602263">
                  <a:moveTo>
                    <a:pt x="146082" y="0"/>
                  </a:moveTo>
                  <a:lnTo>
                    <a:pt x="186300" y="589245"/>
                  </a:lnTo>
                  <a:lnTo>
                    <a:pt x="148885" y="602264"/>
                  </a:lnTo>
                  <a:lnTo>
                    <a:pt x="0" y="51006"/>
                  </a:lnTo>
                  <a:lnTo>
                    <a:pt x="146082" y="0"/>
                  </a:lnTo>
                  <a:close/>
                </a:path>
              </a:pathLst>
            </a:custGeom>
            <a:solidFill>
              <a:srgbClr val="F4A28C"/>
            </a:solidFill>
            <a:ln w="9668"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25936124-CEDD-121C-B15C-0A3A430A3A56}"/>
                </a:ext>
              </a:extLst>
            </p:cNvPr>
            <p:cNvSpPr/>
            <p:nvPr/>
          </p:nvSpPr>
          <p:spPr>
            <a:xfrm>
              <a:off x="5626138" y="6528249"/>
              <a:ext cx="156838" cy="122658"/>
            </a:xfrm>
            <a:custGeom>
              <a:avLst/>
              <a:gdLst>
                <a:gd name="connsiteX0" fmla="*/ 72380 w 120283"/>
                <a:gd name="connsiteY0" fmla="*/ 15351 h 94069"/>
                <a:gd name="connsiteX1" fmla="*/ 106701 w 120283"/>
                <a:gd name="connsiteY1" fmla="*/ 61110 h 94069"/>
                <a:gd name="connsiteX2" fmla="*/ 80211 w 120283"/>
                <a:gd name="connsiteY2" fmla="*/ 86856 h 94069"/>
                <a:gd name="connsiteX3" fmla="*/ 45406 w 120283"/>
                <a:gd name="connsiteY3" fmla="*/ 62373 h 94069"/>
                <a:gd name="connsiteX4" fmla="*/ 10118 w 120283"/>
                <a:gd name="connsiteY4" fmla="*/ 47217 h 94069"/>
                <a:gd name="connsiteX5" fmla="*/ 451 w 120283"/>
                <a:gd name="connsiteY5" fmla="*/ 37502 h 94069"/>
                <a:gd name="connsiteX6" fmla="*/ 38639 w 120283"/>
                <a:gd name="connsiteY6" fmla="*/ 0 h 9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283" h="94069">
                  <a:moveTo>
                    <a:pt x="72380" y="15351"/>
                  </a:moveTo>
                  <a:cubicBezTo>
                    <a:pt x="72380" y="15351"/>
                    <a:pt x="80501" y="50229"/>
                    <a:pt x="106701" y="61110"/>
                  </a:cubicBezTo>
                  <a:cubicBezTo>
                    <a:pt x="132900" y="71992"/>
                    <a:pt x="119655" y="109688"/>
                    <a:pt x="80211" y="86856"/>
                  </a:cubicBezTo>
                  <a:cubicBezTo>
                    <a:pt x="67948" y="79687"/>
                    <a:pt x="56306" y="71498"/>
                    <a:pt x="45406" y="62373"/>
                  </a:cubicBezTo>
                  <a:cubicBezTo>
                    <a:pt x="35161" y="54313"/>
                    <a:pt x="22996" y="49088"/>
                    <a:pt x="10118" y="47217"/>
                  </a:cubicBezTo>
                  <a:cubicBezTo>
                    <a:pt x="5194" y="46324"/>
                    <a:pt x="1339" y="42450"/>
                    <a:pt x="451" y="37502"/>
                  </a:cubicBezTo>
                  <a:cubicBezTo>
                    <a:pt x="-4867" y="18071"/>
                    <a:pt x="38639" y="0"/>
                    <a:pt x="38639" y="0"/>
                  </a:cubicBezTo>
                  <a:close/>
                </a:path>
              </a:pathLst>
            </a:custGeom>
            <a:solidFill>
              <a:schemeClr val="accent1"/>
            </a:solidFill>
            <a:ln w="9668"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30AD3085-F158-E074-9996-5ECB1CF666BA}"/>
                </a:ext>
              </a:extLst>
            </p:cNvPr>
            <p:cNvSpPr/>
            <p:nvPr/>
          </p:nvSpPr>
          <p:spPr>
            <a:xfrm>
              <a:off x="4750861" y="6301324"/>
              <a:ext cx="76515" cy="159488"/>
            </a:xfrm>
            <a:custGeom>
              <a:avLst/>
              <a:gdLst>
                <a:gd name="connsiteX0" fmla="*/ 58101 w 58681"/>
                <a:gd name="connsiteY0" fmla="*/ 55601 h 122315"/>
                <a:gd name="connsiteX1" fmla="*/ 32384 w 58681"/>
                <a:gd name="connsiteY1" fmla="*/ 102624 h 122315"/>
                <a:gd name="connsiteX2" fmla="*/ 384 w 58681"/>
                <a:gd name="connsiteY2" fmla="*/ 89800 h 122315"/>
                <a:gd name="connsiteX3" fmla="*/ 7731 w 58681"/>
                <a:gd name="connsiteY3" fmla="*/ 50938 h 122315"/>
                <a:gd name="connsiteX4" fmla="*/ 7055 w 58681"/>
                <a:gd name="connsiteY4" fmla="*/ 14893 h 122315"/>
                <a:gd name="connsiteX5" fmla="*/ 12082 w 58681"/>
                <a:gd name="connsiteY5" fmla="*/ 2749 h 122315"/>
                <a:gd name="connsiteX6" fmla="*/ 58681 w 58681"/>
                <a:gd name="connsiteY6" fmla="*/ 21209 h 12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1" h="122315">
                  <a:moveTo>
                    <a:pt x="58101" y="55601"/>
                  </a:moveTo>
                  <a:cubicBezTo>
                    <a:pt x="58101" y="55601"/>
                    <a:pt x="31611" y="76004"/>
                    <a:pt x="32384" y="102624"/>
                  </a:cubicBezTo>
                  <a:cubicBezTo>
                    <a:pt x="33158" y="129245"/>
                    <a:pt x="-4160" y="132451"/>
                    <a:pt x="384" y="89800"/>
                  </a:cubicBezTo>
                  <a:cubicBezTo>
                    <a:pt x="1749" y="76663"/>
                    <a:pt x="4207" y="63663"/>
                    <a:pt x="7731" y="50938"/>
                  </a:cubicBezTo>
                  <a:cubicBezTo>
                    <a:pt x="10699" y="39076"/>
                    <a:pt x="10465" y="26634"/>
                    <a:pt x="7055" y="14893"/>
                  </a:cubicBezTo>
                  <a:cubicBezTo>
                    <a:pt x="6081" y="10191"/>
                    <a:pt x="8077" y="5370"/>
                    <a:pt x="12082" y="2749"/>
                  </a:cubicBezTo>
                  <a:cubicBezTo>
                    <a:pt x="26487" y="-9104"/>
                    <a:pt x="58681" y="21209"/>
                    <a:pt x="58681" y="21209"/>
                  </a:cubicBezTo>
                  <a:close/>
                </a:path>
              </a:pathLst>
            </a:custGeom>
            <a:solidFill>
              <a:schemeClr val="accent1"/>
            </a:solidFill>
            <a:ln w="9668"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3A2B0402-CF02-C4FA-A9A1-16E76BDB5605}"/>
                </a:ext>
              </a:extLst>
            </p:cNvPr>
            <p:cNvSpPr/>
            <p:nvPr/>
          </p:nvSpPr>
          <p:spPr>
            <a:xfrm>
              <a:off x="5313592" y="4632206"/>
              <a:ext cx="70089" cy="126427"/>
            </a:xfrm>
            <a:custGeom>
              <a:avLst/>
              <a:gdLst>
                <a:gd name="connsiteX0" fmla="*/ 39832 w 53753"/>
                <a:gd name="connsiteY0" fmla="*/ 16031 h 96960"/>
                <a:gd name="connsiteX1" fmla="*/ 53753 w 53753"/>
                <a:gd name="connsiteY1" fmla="*/ 72672 h 96960"/>
                <a:gd name="connsiteX2" fmla="*/ 8024 w 53753"/>
                <a:gd name="connsiteY2" fmla="*/ 96961 h 96960"/>
                <a:gd name="connsiteX3" fmla="*/ 0 w 53753"/>
                <a:gd name="connsiteY3" fmla="*/ 0 h 96960"/>
                <a:gd name="connsiteX4" fmla="*/ 39832 w 53753"/>
                <a:gd name="connsiteY4" fmla="*/ 16031 h 96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53" h="96960">
                  <a:moveTo>
                    <a:pt x="39832" y="16031"/>
                  </a:moveTo>
                  <a:lnTo>
                    <a:pt x="53753" y="72672"/>
                  </a:lnTo>
                  <a:lnTo>
                    <a:pt x="8024" y="96961"/>
                  </a:lnTo>
                  <a:lnTo>
                    <a:pt x="0" y="0"/>
                  </a:lnTo>
                  <a:lnTo>
                    <a:pt x="39832" y="16031"/>
                  </a:lnTo>
                  <a:close/>
                </a:path>
              </a:pathLst>
            </a:custGeom>
            <a:solidFill>
              <a:srgbClr val="F4A28C"/>
            </a:solidFill>
            <a:ln w="9668"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DADBC867-ED6D-616C-5284-07317063F286}"/>
                </a:ext>
              </a:extLst>
            </p:cNvPr>
            <p:cNvSpPr/>
            <p:nvPr/>
          </p:nvSpPr>
          <p:spPr>
            <a:xfrm>
              <a:off x="5291954" y="4537163"/>
              <a:ext cx="112511" cy="116215"/>
            </a:xfrm>
            <a:custGeom>
              <a:avLst/>
              <a:gdLst>
                <a:gd name="connsiteX0" fmla="*/ 5863 w 86287"/>
                <a:gd name="connsiteY0" fmla="*/ 18290 h 89128"/>
                <a:gd name="connsiteX1" fmla="*/ 52441 w 86287"/>
                <a:gd name="connsiteY1" fmla="*/ 4091 h 89128"/>
                <a:gd name="connsiteX2" fmla="*/ 63290 w 86287"/>
                <a:gd name="connsiteY2" fmla="*/ 13238 h 89128"/>
                <a:gd name="connsiteX3" fmla="*/ 72958 w 86287"/>
                <a:gd name="connsiteY3" fmla="*/ 83190 h 89128"/>
                <a:gd name="connsiteX4" fmla="*/ 642 w 86287"/>
                <a:gd name="connsiteY4" fmla="*/ 54043 h 89128"/>
                <a:gd name="connsiteX5" fmla="*/ 5863 w 86287"/>
                <a:gd name="connsiteY5" fmla="*/ 18290 h 8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87" h="89128">
                  <a:moveTo>
                    <a:pt x="5863" y="18290"/>
                  </a:moveTo>
                  <a:cubicBezTo>
                    <a:pt x="14823" y="1444"/>
                    <a:pt x="35677" y="-4914"/>
                    <a:pt x="52441" y="4091"/>
                  </a:cubicBezTo>
                  <a:cubicBezTo>
                    <a:pt x="56649" y="6351"/>
                    <a:pt x="60344" y="9466"/>
                    <a:pt x="63290" y="13238"/>
                  </a:cubicBezTo>
                  <a:cubicBezTo>
                    <a:pt x="80209" y="34612"/>
                    <a:pt x="100028" y="68034"/>
                    <a:pt x="72958" y="83190"/>
                  </a:cubicBezTo>
                  <a:cubicBezTo>
                    <a:pt x="32256" y="106410"/>
                    <a:pt x="642" y="54043"/>
                    <a:pt x="642" y="54043"/>
                  </a:cubicBezTo>
                  <a:cubicBezTo>
                    <a:pt x="-1098" y="41869"/>
                    <a:pt x="716" y="29449"/>
                    <a:pt x="5863" y="18290"/>
                  </a:cubicBezTo>
                  <a:close/>
                </a:path>
              </a:pathLst>
            </a:custGeom>
            <a:solidFill>
              <a:srgbClr val="F4A28C"/>
            </a:solidFill>
            <a:ln w="9668"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9F02A00F-14BB-6437-2335-16C522E44AD1}"/>
                </a:ext>
              </a:extLst>
            </p:cNvPr>
            <p:cNvSpPr/>
            <p:nvPr/>
          </p:nvSpPr>
          <p:spPr>
            <a:xfrm rot="13921800">
              <a:off x="4727243" y="4950962"/>
              <a:ext cx="432388" cy="306949"/>
            </a:xfrm>
            <a:custGeom>
              <a:avLst/>
              <a:gdLst>
                <a:gd name="connsiteX0" fmla="*/ 0 w 331608"/>
                <a:gd name="connsiteY0" fmla="*/ 0 h 235406"/>
                <a:gd name="connsiteX1" fmla="*/ 331608 w 331608"/>
                <a:gd name="connsiteY1" fmla="*/ 0 h 235406"/>
                <a:gd name="connsiteX2" fmla="*/ 331608 w 331608"/>
                <a:gd name="connsiteY2" fmla="*/ 235407 h 235406"/>
                <a:gd name="connsiteX3" fmla="*/ 0 w 331608"/>
                <a:gd name="connsiteY3" fmla="*/ 235407 h 235406"/>
              </a:gdLst>
              <a:ahLst/>
              <a:cxnLst>
                <a:cxn ang="0">
                  <a:pos x="connsiteX0" y="connsiteY0"/>
                </a:cxn>
                <a:cxn ang="0">
                  <a:pos x="connsiteX1" y="connsiteY1"/>
                </a:cxn>
                <a:cxn ang="0">
                  <a:pos x="connsiteX2" y="connsiteY2"/>
                </a:cxn>
                <a:cxn ang="0">
                  <a:pos x="connsiteX3" y="connsiteY3"/>
                </a:cxn>
              </a:cxnLst>
              <a:rect l="l" t="t" r="r" b="b"/>
              <a:pathLst>
                <a:path w="331608" h="235406">
                  <a:moveTo>
                    <a:pt x="0" y="0"/>
                  </a:moveTo>
                  <a:lnTo>
                    <a:pt x="331608" y="0"/>
                  </a:lnTo>
                  <a:lnTo>
                    <a:pt x="331608" y="235407"/>
                  </a:lnTo>
                  <a:lnTo>
                    <a:pt x="0" y="235407"/>
                  </a:lnTo>
                  <a:close/>
                </a:path>
              </a:pathLst>
            </a:custGeom>
            <a:solidFill>
              <a:schemeClr val="accent2"/>
            </a:solidFill>
            <a:ln w="9668"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C83CED1-4147-1535-3F62-91C01EB0057F}"/>
                </a:ext>
              </a:extLst>
            </p:cNvPr>
            <p:cNvSpPr/>
            <p:nvPr/>
          </p:nvSpPr>
          <p:spPr>
            <a:xfrm>
              <a:off x="4842655" y="4884809"/>
              <a:ext cx="532076" cy="511017"/>
            </a:xfrm>
            <a:custGeom>
              <a:avLst/>
              <a:gdLst>
                <a:gd name="connsiteX0" fmla="*/ 162691 w 408061"/>
                <a:gd name="connsiteY0" fmla="*/ 0 h 391911"/>
                <a:gd name="connsiteX1" fmla="*/ 5201 w 408061"/>
                <a:gd name="connsiteY1" fmla="*/ 354907 h 391911"/>
                <a:gd name="connsiteX2" fmla="*/ 408061 w 408061"/>
                <a:gd name="connsiteY2" fmla="*/ 173810 h 391911"/>
              </a:gdLst>
              <a:ahLst/>
              <a:cxnLst>
                <a:cxn ang="0">
                  <a:pos x="connsiteX0" y="connsiteY0"/>
                </a:cxn>
                <a:cxn ang="0">
                  <a:pos x="connsiteX1" y="connsiteY1"/>
                </a:cxn>
                <a:cxn ang="0">
                  <a:pos x="connsiteX2" y="connsiteY2"/>
                </a:cxn>
              </a:cxnLst>
              <a:rect l="l" t="t" r="r" b="b"/>
              <a:pathLst>
                <a:path w="408061" h="391911">
                  <a:moveTo>
                    <a:pt x="162691" y="0"/>
                  </a:moveTo>
                  <a:cubicBezTo>
                    <a:pt x="162691" y="0"/>
                    <a:pt x="-34147" y="309342"/>
                    <a:pt x="5201" y="354907"/>
                  </a:cubicBezTo>
                  <a:cubicBezTo>
                    <a:pt x="130303" y="499474"/>
                    <a:pt x="408061" y="173810"/>
                    <a:pt x="408061" y="173810"/>
                  </a:cubicBezTo>
                  <a:close/>
                </a:path>
              </a:pathLst>
            </a:custGeom>
            <a:solidFill>
              <a:srgbClr val="F4A28C"/>
            </a:solidFill>
            <a:ln w="9668"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2BF659C4-1A88-CC96-CB2C-CB6578A41241}"/>
                </a:ext>
              </a:extLst>
            </p:cNvPr>
            <p:cNvSpPr/>
            <p:nvPr/>
          </p:nvSpPr>
          <p:spPr>
            <a:xfrm>
              <a:off x="5024749" y="4738960"/>
              <a:ext cx="779876" cy="882376"/>
            </a:xfrm>
            <a:custGeom>
              <a:avLst/>
              <a:gdLst>
                <a:gd name="connsiteX0" fmla="*/ 468340 w 598105"/>
                <a:gd name="connsiteY0" fmla="*/ 65706 h 676714"/>
                <a:gd name="connsiteX1" fmla="*/ 77565 w 598105"/>
                <a:gd name="connsiteY1" fmla="*/ 58614 h 676714"/>
                <a:gd name="connsiteX2" fmla="*/ 4476 w 598105"/>
                <a:gd name="connsiteY2" fmla="*/ 222806 h 676714"/>
                <a:gd name="connsiteX3" fmla="*/ 188165 w 598105"/>
                <a:gd name="connsiteY3" fmla="*/ 676714 h 676714"/>
                <a:gd name="connsiteX4" fmla="*/ 510879 w 598105"/>
                <a:gd name="connsiteY4" fmla="*/ 654951 h 676714"/>
                <a:gd name="connsiteX5" fmla="*/ 510879 w 598105"/>
                <a:gd name="connsiteY5" fmla="*/ 452480 h 676714"/>
                <a:gd name="connsiteX6" fmla="*/ 554868 w 598105"/>
                <a:gd name="connsiteY6" fmla="*/ 350371 h 676714"/>
                <a:gd name="connsiteX7" fmla="*/ 591799 w 598105"/>
                <a:gd name="connsiteY7" fmla="*/ 223486 h 676714"/>
                <a:gd name="connsiteX8" fmla="*/ 468340 w 598105"/>
                <a:gd name="connsiteY8" fmla="*/ 65706 h 67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8105" h="676714">
                  <a:moveTo>
                    <a:pt x="468340" y="65706"/>
                  </a:moveTo>
                  <a:cubicBezTo>
                    <a:pt x="352601" y="-19227"/>
                    <a:pt x="196280" y="-22064"/>
                    <a:pt x="77565" y="58614"/>
                  </a:cubicBezTo>
                  <a:cubicBezTo>
                    <a:pt x="26035" y="93881"/>
                    <a:pt x="-13700" y="146054"/>
                    <a:pt x="4476" y="222806"/>
                  </a:cubicBezTo>
                  <a:cubicBezTo>
                    <a:pt x="47111" y="401571"/>
                    <a:pt x="183428" y="519420"/>
                    <a:pt x="188165" y="676714"/>
                  </a:cubicBezTo>
                  <a:lnTo>
                    <a:pt x="510879" y="654951"/>
                  </a:lnTo>
                  <a:lnTo>
                    <a:pt x="510879" y="452480"/>
                  </a:lnTo>
                  <a:cubicBezTo>
                    <a:pt x="510711" y="413765"/>
                    <a:pt x="526661" y="376742"/>
                    <a:pt x="554868" y="350371"/>
                  </a:cubicBezTo>
                  <a:cubicBezTo>
                    <a:pt x="583001" y="324333"/>
                    <a:pt x="610942" y="281876"/>
                    <a:pt x="591799" y="223486"/>
                  </a:cubicBezTo>
                  <a:cubicBezTo>
                    <a:pt x="574397" y="171702"/>
                    <a:pt x="530408" y="111466"/>
                    <a:pt x="468340" y="65706"/>
                  </a:cubicBezTo>
                  <a:close/>
                </a:path>
              </a:pathLst>
            </a:custGeom>
            <a:solidFill>
              <a:schemeClr val="accent1"/>
            </a:solidFill>
            <a:ln w="9668"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7C8214E2-5885-019E-53BB-E7F47DAC932A}"/>
                </a:ext>
              </a:extLst>
            </p:cNvPr>
            <p:cNvSpPr/>
            <p:nvPr/>
          </p:nvSpPr>
          <p:spPr>
            <a:xfrm>
              <a:off x="5312625" y="4603641"/>
              <a:ext cx="26390" cy="27012"/>
            </a:xfrm>
            <a:custGeom>
              <a:avLst/>
              <a:gdLst>
                <a:gd name="connsiteX0" fmla="*/ 15630 w 20239"/>
                <a:gd name="connsiteY0" fmla="*/ 3447 h 20716"/>
                <a:gd name="connsiteX1" fmla="*/ 934 w 20239"/>
                <a:gd name="connsiteY1" fmla="*/ 5779 h 20716"/>
                <a:gd name="connsiteX2" fmla="*/ 18240 w 20239"/>
                <a:gd name="connsiteY2" fmla="*/ 18798 h 20716"/>
                <a:gd name="connsiteX3" fmla="*/ 15630 w 20239"/>
                <a:gd name="connsiteY3" fmla="*/ 3447 h 20716"/>
              </a:gdLst>
              <a:ahLst/>
              <a:cxnLst>
                <a:cxn ang="0">
                  <a:pos x="connsiteX0" y="connsiteY0"/>
                </a:cxn>
                <a:cxn ang="0">
                  <a:pos x="connsiteX1" y="connsiteY1"/>
                </a:cxn>
                <a:cxn ang="0">
                  <a:pos x="connsiteX2" y="connsiteY2"/>
                </a:cxn>
                <a:cxn ang="0">
                  <a:pos x="connsiteX3" y="connsiteY3"/>
                </a:cxn>
              </a:cxnLst>
              <a:rect l="l" t="t" r="r" b="b"/>
              <a:pathLst>
                <a:path w="20239" h="20716">
                  <a:moveTo>
                    <a:pt x="15630" y="3447"/>
                  </a:moveTo>
                  <a:cubicBezTo>
                    <a:pt x="15630" y="3447"/>
                    <a:pt x="5962" y="-5685"/>
                    <a:pt x="934" y="5779"/>
                  </a:cubicBezTo>
                  <a:cubicBezTo>
                    <a:pt x="-4093" y="17243"/>
                    <a:pt x="12536" y="24336"/>
                    <a:pt x="18240" y="18798"/>
                  </a:cubicBezTo>
                  <a:cubicBezTo>
                    <a:pt x="23944" y="13260"/>
                    <a:pt x="15630" y="3447"/>
                    <a:pt x="15630" y="3447"/>
                  </a:cubicBezTo>
                  <a:close/>
                </a:path>
              </a:pathLst>
            </a:custGeom>
            <a:solidFill>
              <a:srgbClr val="F4A28C"/>
            </a:solidFill>
            <a:ln w="9668"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68DAE73C-BA26-1C1E-9B68-35760F749985}"/>
                </a:ext>
              </a:extLst>
            </p:cNvPr>
            <p:cNvSpPr/>
            <p:nvPr/>
          </p:nvSpPr>
          <p:spPr>
            <a:xfrm>
              <a:off x="5347249" y="4923612"/>
              <a:ext cx="456882" cy="692530"/>
            </a:xfrm>
            <a:custGeom>
              <a:avLst/>
              <a:gdLst>
                <a:gd name="connsiteX0" fmla="*/ 61294 w 350393"/>
                <a:gd name="connsiteY0" fmla="*/ 8326 h 531117"/>
                <a:gd name="connsiteX1" fmla="*/ 72509 w 350393"/>
                <a:gd name="connsiteY1" fmla="*/ 272879 h 531117"/>
                <a:gd name="connsiteX2" fmla="*/ 0 w 350393"/>
                <a:gd name="connsiteY2" fmla="*/ 531117 h 531117"/>
                <a:gd name="connsiteX3" fmla="*/ 263160 w 350393"/>
                <a:gd name="connsiteY3" fmla="*/ 513338 h 531117"/>
                <a:gd name="connsiteX4" fmla="*/ 263160 w 350393"/>
                <a:gd name="connsiteY4" fmla="*/ 397918 h 531117"/>
                <a:gd name="connsiteX5" fmla="*/ 297094 w 350393"/>
                <a:gd name="connsiteY5" fmla="*/ 219055 h 531117"/>
                <a:gd name="connsiteX6" fmla="*/ 336732 w 350393"/>
                <a:gd name="connsiteY6" fmla="*/ 62733 h 531117"/>
                <a:gd name="connsiteX7" fmla="*/ 61294 w 350393"/>
                <a:gd name="connsiteY7" fmla="*/ 8326 h 53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393" h="531117">
                  <a:moveTo>
                    <a:pt x="61294" y="8326"/>
                  </a:moveTo>
                  <a:cubicBezTo>
                    <a:pt x="61294" y="8326"/>
                    <a:pt x="-8411" y="142303"/>
                    <a:pt x="72509" y="272879"/>
                  </a:cubicBezTo>
                  <a:cubicBezTo>
                    <a:pt x="153429" y="403456"/>
                    <a:pt x="0" y="531117"/>
                    <a:pt x="0" y="531117"/>
                  </a:cubicBezTo>
                  <a:lnTo>
                    <a:pt x="263160" y="513338"/>
                  </a:lnTo>
                  <a:lnTo>
                    <a:pt x="263160" y="397918"/>
                  </a:lnTo>
                  <a:cubicBezTo>
                    <a:pt x="263160" y="397918"/>
                    <a:pt x="246918" y="252185"/>
                    <a:pt x="297094" y="219055"/>
                  </a:cubicBezTo>
                  <a:cubicBezTo>
                    <a:pt x="297094" y="219055"/>
                    <a:pt x="382945" y="156876"/>
                    <a:pt x="336732" y="62733"/>
                  </a:cubicBezTo>
                  <a:cubicBezTo>
                    <a:pt x="290520" y="-31410"/>
                    <a:pt x="61294" y="8326"/>
                    <a:pt x="61294" y="8326"/>
                  </a:cubicBezTo>
                </a:path>
              </a:pathLst>
            </a:custGeom>
            <a:solidFill>
              <a:srgbClr val="000000">
                <a:alpha val="8000"/>
              </a:srgbClr>
            </a:solidFill>
            <a:ln w="9668"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E8685B82-1F10-D270-D69A-96280702624B}"/>
                </a:ext>
              </a:extLst>
            </p:cNvPr>
            <p:cNvSpPr/>
            <p:nvPr/>
          </p:nvSpPr>
          <p:spPr>
            <a:xfrm>
              <a:off x="5232982" y="4475125"/>
              <a:ext cx="250496" cy="417078"/>
            </a:xfrm>
            <a:custGeom>
              <a:avLst/>
              <a:gdLst>
                <a:gd name="connsiteX0" fmla="*/ 14545 w 192111"/>
                <a:gd name="connsiteY0" fmla="*/ 272516 h 319867"/>
                <a:gd name="connsiteX1" fmla="*/ 8938 w 192111"/>
                <a:gd name="connsiteY1" fmla="*/ 124938 h 319867"/>
                <a:gd name="connsiteX2" fmla="*/ 9808 w 192111"/>
                <a:gd name="connsiteY2" fmla="*/ 41579 h 319867"/>
                <a:gd name="connsiteX3" fmla="*/ 102813 w 192111"/>
                <a:gd name="connsiteY3" fmla="*/ 35166 h 319867"/>
                <a:gd name="connsiteX4" fmla="*/ 90341 w 192111"/>
                <a:gd name="connsiteY4" fmla="*/ 89087 h 319867"/>
                <a:gd name="connsiteX5" fmla="*/ 190404 w 192111"/>
                <a:gd name="connsiteY5" fmla="*/ 235791 h 319867"/>
                <a:gd name="connsiteX6" fmla="*/ 14545 w 192111"/>
                <a:gd name="connsiteY6" fmla="*/ 272516 h 319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111" h="319867">
                  <a:moveTo>
                    <a:pt x="14545" y="272516"/>
                  </a:moveTo>
                  <a:cubicBezTo>
                    <a:pt x="20733" y="248324"/>
                    <a:pt x="49446" y="204508"/>
                    <a:pt x="8938" y="124938"/>
                  </a:cubicBezTo>
                  <a:cubicBezTo>
                    <a:pt x="430" y="108130"/>
                    <a:pt x="-6337" y="68782"/>
                    <a:pt x="9808" y="41579"/>
                  </a:cubicBezTo>
                  <a:cubicBezTo>
                    <a:pt x="48480" y="-23612"/>
                    <a:pt x="110161" y="-1364"/>
                    <a:pt x="102813" y="35166"/>
                  </a:cubicBezTo>
                  <a:cubicBezTo>
                    <a:pt x="95465" y="71697"/>
                    <a:pt x="90341" y="89087"/>
                    <a:pt x="90341" y="89087"/>
                  </a:cubicBezTo>
                  <a:cubicBezTo>
                    <a:pt x="90341" y="89087"/>
                    <a:pt x="207516" y="173515"/>
                    <a:pt x="190404" y="235791"/>
                  </a:cubicBezTo>
                  <a:cubicBezTo>
                    <a:pt x="175225" y="290684"/>
                    <a:pt x="-11558" y="372974"/>
                    <a:pt x="14545" y="272516"/>
                  </a:cubicBezTo>
                  <a:close/>
                </a:path>
              </a:pathLst>
            </a:custGeom>
            <a:solidFill>
              <a:srgbClr val="24285B"/>
            </a:solidFill>
            <a:ln w="9668"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48127E22-1D74-7F85-8FBD-F10504A1B18D}"/>
                </a:ext>
              </a:extLst>
            </p:cNvPr>
            <p:cNvSpPr/>
            <p:nvPr/>
          </p:nvSpPr>
          <p:spPr>
            <a:xfrm>
              <a:off x="5108617" y="5513403"/>
              <a:ext cx="651733" cy="610858"/>
            </a:xfrm>
            <a:custGeom>
              <a:avLst/>
              <a:gdLst>
                <a:gd name="connsiteX0" fmla="*/ 109247 w 499829"/>
                <a:gd name="connsiteY0" fmla="*/ 0 h 468481"/>
                <a:gd name="connsiteX1" fmla="*/ 446172 w 499829"/>
                <a:gd name="connsiteY1" fmla="*/ 0 h 468481"/>
                <a:gd name="connsiteX2" fmla="*/ 499829 w 499829"/>
                <a:gd name="connsiteY2" fmla="*/ 468481 h 468481"/>
                <a:gd name="connsiteX3" fmla="*/ 0 w 499829"/>
                <a:gd name="connsiteY3" fmla="*/ 445844 h 468481"/>
                <a:gd name="connsiteX4" fmla="*/ 109247 w 499829"/>
                <a:gd name="connsiteY4" fmla="*/ 0 h 468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29" h="468481">
                  <a:moveTo>
                    <a:pt x="109247" y="0"/>
                  </a:moveTo>
                  <a:lnTo>
                    <a:pt x="446172" y="0"/>
                  </a:lnTo>
                  <a:lnTo>
                    <a:pt x="499829" y="468481"/>
                  </a:lnTo>
                  <a:lnTo>
                    <a:pt x="0" y="445844"/>
                  </a:lnTo>
                  <a:lnTo>
                    <a:pt x="109247" y="0"/>
                  </a:lnTo>
                  <a:close/>
                </a:path>
              </a:pathLst>
            </a:custGeom>
            <a:solidFill>
              <a:srgbClr val="24285B"/>
            </a:solidFill>
            <a:ln w="9668"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0004EEDB-A343-6F6B-9441-393C8A2F5BA8}"/>
                </a:ext>
              </a:extLst>
            </p:cNvPr>
            <p:cNvSpPr/>
            <p:nvPr/>
          </p:nvSpPr>
          <p:spPr>
            <a:xfrm>
              <a:off x="5416462" y="4122087"/>
              <a:ext cx="847890" cy="994854"/>
            </a:xfrm>
            <a:custGeom>
              <a:avLst/>
              <a:gdLst>
                <a:gd name="connsiteX0" fmla="*/ 21555 w 650266"/>
                <a:gd name="connsiteY0" fmla="*/ 718148 h 762976"/>
                <a:gd name="connsiteX1" fmla="*/ 34524 w 650266"/>
                <a:gd name="connsiteY1" fmla="*/ 584269 h 762976"/>
                <a:gd name="connsiteX2" fmla="*/ 35477 w 650266"/>
                <a:gd name="connsiteY2" fmla="*/ 583491 h 762976"/>
                <a:gd name="connsiteX3" fmla="*/ 97158 w 650266"/>
                <a:gd name="connsiteY3" fmla="*/ 542298 h 762976"/>
                <a:gd name="connsiteX4" fmla="*/ 529118 w 650266"/>
                <a:gd name="connsiteY4" fmla="*/ 79548 h 762976"/>
                <a:gd name="connsiteX5" fmla="*/ 612745 w 650266"/>
                <a:gd name="connsiteY5" fmla="*/ 76 h 762976"/>
                <a:gd name="connsiteX6" fmla="*/ 591476 w 650266"/>
                <a:gd name="connsiteY6" fmla="*/ 80326 h 762976"/>
                <a:gd name="connsiteX7" fmla="*/ 166670 w 650266"/>
                <a:gd name="connsiteY7" fmla="*/ 751375 h 762976"/>
                <a:gd name="connsiteX8" fmla="*/ 21652 w 650266"/>
                <a:gd name="connsiteY8" fmla="*/ 718148 h 762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0266" h="762976">
                  <a:moveTo>
                    <a:pt x="21555" y="718148"/>
                  </a:moveTo>
                  <a:cubicBezTo>
                    <a:pt x="-11652" y="677579"/>
                    <a:pt x="-5846" y="617639"/>
                    <a:pt x="34524" y="584269"/>
                  </a:cubicBezTo>
                  <a:cubicBezTo>
                    <a:pt x="34840" y="584007"/>
                    <a:pt x="35157" y="583748"/>
                    <a:pt x="35477" y="583491"/>
                  </a:cubicBezTo>
                  <a:cubicBezTo>
                    <a:pt x="54962" y="568201"/>
                    <a:pt x="75583" y="554429"/>
                    <a:pt x="97158" y="542298"/>
                  </a:cubicBezTo>
                  <a:cubicBezTo>
                    <a:pt x="225644" y="468363"/>
                    <a:pt x="439207" y="304948"/>
                    <a:pt x="529118" y="79548"/>
                  </a:cubicBezTo>
                  <a:cubicBezTo>
                    <a:pt x="529118" y="79548"/>
                    <a:pt x="550194" y="-2839"/>
                    <a:pt x="612745" y="76"/>
                  </a:cubicBezTo>
                  <a:cubicBezTo>
                    <a:pt x="675297" y="2990"/>
                    <a:pt x="653737" y="81103"/>
                    <a:pt x="591476" y="80326"/>
                  </a:cubicBezTo>
                  <a:cubicBezTo>
                    <a:pt x="591476" y="80326"/>
                    <a:pt x="540527" y="569404"/>
                    <a:pt x="166670" y="751375"/>
                  </a:cubicBezTo>
                  <a:cubicBezTo>
                    <a:pt x="116485" y="775193"/>
                    <a:pt x="56602" y="761473"/>
                    <a:pt x="21652" y="718148"/>
                  </a:cubicBezTo>
                  <a:close/>
                </a:path>
              </a:pathLst>
            </a:custGeom>
            <a:solidFill>
              <a:srgbClr val="F4A28C"/>
            </a:solidFill>
            <a:ln w="9668" cap="flat">
              <a:noFill/>
              <a:prstDash val="solid"/>
              <a:miter/>
            </a:ln>
          </p:spPr>
          <p:txBody>
            <a:bodyPr rtlCol="0" anchor="ctr"/>
            <a:lstStyle/>
            <a:p>
              <a:endParaRPr lang="zh-CN" altLang="en-US"/>
            </a:p>
          </p:txBody>
        </p:sp>
      </p:grpSp>
      <p:grpSp>
        <p:nvGrpSpPr>
          <p:cNvPr id="66" name="组合 65">
            <a:extLst>
              <a:ext uri="{FF2B5EF4-FFF2-40B4-BE49-F238E27FC236}">
                <a16:creationId xmlns:a16="http://schemas.microsoft.com/office/drawing/2014/main" id="{0320D09B-3ED9-7C2C-6B18-18A29AC16D3F}"/>
              </a:ext>
            </a:extLst>
          </p:cNvPr>
          <p:cNvGrpSpPr/>
          <p:nvPr/>
        </p:nvGrpSpPr>
        <p:grpSpPr>
          <a:xfrm rot="7797430">
            <a:off x="6613889" y="5302256"/>
            <a:ext cx="233269" cy="228886"/>
            <a:chOff x="6183876" y="3754591"/>
            <a:chExt cx="3806629" cy="3735105"/>
          </a:xfrm>
        </p:grpSpPr>
        <p:sp>
          <p:nvSpPr>
            <p:cNvPr id="67" name="任意多边形: 形状 66">
              <a:extLst>
                <a:ext uri="{FF2B5EF4-FFF2-40B4-BE49-F238E27FC236}">
                  <a16:creationId xmlns:a16="http://schemas.microsoft.com/office/drawing/2014/main" id="{64F36CC9-891D-2CF8-05F3-9552223DEBDE}"/>
                </a:ext>
              </a:extLst>
            </p:cNvPr>
            <p:cNvSpPr/>
            <p:nvPr/>
          </p:nvSpPr>
          <p:spPr>
            <a:xfrm>
              <a:off x="7551460" y="3754591"/>
              <a:ext cx="1966529" cy="2201334"/>
            </a:xfrm>
            <a:custGeom>
              <a:avLst/>
              <a:gdLst>
                <a:gd name="connsiteX0" fmla="*/ 678436 w 1966529"/>
                <a:gd name="connsiteY0" fmla="*/ 0 h 2201334"/>
                <a:gd name="connsiteX1" fmla="*/ 927565 w 1966529"/>
                <a:gd name="connsiteY1" fmla="*/ 143356 h 2201334"/>
                <a:gd name="connsiteX2" fmla="*/ 1966529 w 1966529"/>
                <a:gd name="connsiteY2" fmla="*/ 1934673 h 2201334"/>
                <a:gd name="connsiteX3" fmla="*/ 1961451 w 1966529"/>
                <a:gd name="connsiteY3" fmla="*/ 1968799 h 2201334"/>
                <a:gd name="connsiteX4" fmla="*/ 1657586 w 1966529"/>
                <a:gd name="connsiteY4" fmla="*/ 2200193 h 2201334"/>
                <a:gd name="connsiteX5" fmla="*/ 1082639 w 1966529"/>
                <a:gd name="connsiteY5" fmla="*/ 2201334 h 2201334"/>
                <a:gd name="connsiteX6" fmla="*/ 394248 w 1966529"/>
                <a:gd name="connsiteY6" fmla="*/ 1014454 h 2201334"/>
                <a:gd name="connsiteX7" fmla="*/ 41922 w 1966529"/>
                <a:gd name="connsiteY7" fmla="*/ 866996 h 2201334"/>
                <a:gd name="connsiteX8" fmla="*/ 0 w 1966529"/>
                <a:gd name="connsiteY8" fmla="*/ 883541 h 2201334"/>
                <a:gd name="connsiteX9" fmla="*/ 429307 w 1966529"/>
                <a:gd name="connsiteY9" fmla="*/ 143356 h 2201334"/>
                <a:gd name="connsiteX10" fmla="*/ 678436 w 1966529"/>
                <a:gd name="connsiteY10" fmla="*/ 0 h 220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6529" h="2201334">
                  <a:moveTo>
                    <a:pt x="678436" y="0"/>
                  </a:moveTo>
                  <a:cubicBezTo>
                    <a:pt x="775285" y="0"/>
                    <a:pt x="872134" y="47785"/>
                    <a:pt x="927565" y="143356"/>
                  </a:cubicBezTo>
                  <a:lnTo>
                    <a:pt x="1966529" y="1934673"/>
                  </a:lnTo>
                  <a:lnTo>
                    <a:pt x="1961451" y="1968799"/>
                  </a:lnTo>
                  <a:cubicBezTo>
                    <a:pt x="1925191" y="2097139"/>
                    <a:pt x="1809110" y="2199893"/>
                    <a:pt x="1657586" y="2200193"/>
                  </a:cubicBezTo>
                  <a:lnTo>
                    <a:pt x="1082639" y="2201334"/>
                  </a:lnTo>
                  <a:lnTo>
                    <a:pt x="394248" y="1014454"/>
                  </a:lnTo>
                  <a:cubicBezTo>
                    <a:pt x="318226" y="883380"/>
                    <a:pt x="171198" y="834228"/>
                    <a:pt x="41922" y="866996"/>
                  </a:cubicBezTo>
                  <a:lnTo>
                    <a:pt x="0" y="883541"/>
                  </a:lnTo>
                  <a:lnTo>
                    <a:pt x="429307" y="143356"/>
                  </a:lnTo>
                  <a:cubicBezTo>
                    <a:pt x="484738" y="47785"/>
                    <a:pt x="581587" y="0"/>
                    <a:pt x="6784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8" name="任意多边形: 形状 67">
              <a:extLst>
                <a:ext uri="{FF2B5EF4-FFF2-40B4-BE49-F238E27FC236}">
                  <a16:creationId xmlns:a16="http://schemas.microsoft.com/office/drawing/2014/main" id="{3715CF49-E867-DFA8-C35E-0B8FE1860D1A}"/>
                </a:ext>
              </a:extLst>
            </p:cNvPr>
            <p:cNvSpPr/>
            <p:nvPr/>
          </p:nvSpPr>
          <p:spPr>
            <a:xfrm rot="7200000">
              <a:off x="7906573" y="5405765"/>
              <a:ext cx="1966529" cy="2201334"/>
            </a:xfrm>
            <a:custGeom>
              <a:avLst/>
              <a:gdLst>
                <a:gd name="connsiteX0" fmla="*/ 0 w 1966529"/>
                <a:gd name="connsiteY0" fmla="*/ 883541 h 2201334"/>
                <a:gd name="connsiteX1" fmla="*/ 429306 w 1966529"/>
                <a:gd name="connsiteY1" fmla="*/ 143355 h 2201334"/>
                <a:gd name="connsiteX2" fmla="*/ 678435 w 1966529"/>
                <a:gd name="connsiteY2" fmla="*/ 1 h 2201334"/>
                <a:gd name="connsiteX3" fmla="*/ 927564 w 1966529"/>
                <a:gd name="connsiteY3" fmla="*/ 143355 h 2201334"/>
                <a:gd name="connsiteX4" fmla="*/ 1966529 w 1966529"/>
                <a:gd name="connsiteY4" fmla="*/ 1934673 h 2201334"/>
                <a:gd name="connsiteX5" fmla="*/ 1961450 w 1966529"/>
                <a:gd name="connsiteY5" fmla="*/ 1968798 h 2201334"/>
                <a:gd name="connsiteX6" fmla="*/ 1657586 w 1966529"/>
                <a:gd name="connsiteY6" fmla="*/ 2200193 h 2201334"/>
                <a:gd name="connsiteX7" fmla="*/ 1082639 w 1966529"/>
                <a:gd name="connsiteY7" fmla="*/ 2201334 h 2201334"/>
                <a:gd name="connsiteX8" fmla="*/ 394247 w 1966529"/>
                <a:gd name="connsiteY8" fmla="*/ 1014455 h 2201334"/>
                <a:gd name="connsiteX9" fmla="*/ 41924 w 1966529"/>
                <a:gd name="connsiteY9" fmla="*/ 866997 h 2201334"/>
                <a:gd name="connsiteX10" fmla="*/ 0 w 1966529"/>
                <a:gd name="connsiteY10" fmla="*/ 883541 h 220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6529" h="2201334">
                  <a:moveTo>
                    <a:pt x="0" y="883541"/>
                  </a:moveTo>
                  <a:lnTo>
                    <a:pt x="429306" y="143355"/>
                  </a:lnTo>
                  <a:cubicBezTo>
                    <a:pt x="484737" y="47786"/>
                    <a:pt x="581587" y="-1"/>
                    <a:pt x="678435" y="1"/>
                  </a:cubicBezTo>
                  <a:cubicBezTo>
                    <a:pt x="775285" y="0"/>
                    <a:pt x="872133" y="47786"/>
                    <a:pt x="927564" y="143355"/>
                  </a:cubicBezTo>
                  <a:lnTo>
                    <a:pt x="1966529" y="1934673"/>
                  </a:lnTo>
                  <a:lnTo>
                    <a:pt x="1961450" y="1968798"/>
                  </a:lnTo>
                  <a:cubicBezTo>
                    <a:pt x="1925190" y="2097138"/>
                    <a:pt x="1809109" y="2199892"/>
                    <a:pt x="1657586" y="2200193"/>
                  </a:cubicBezTo>
                  <a:lnTo>
                    <a:pt x="1082639" y="2201334"/>
                  </a:lnTo>
                  <a:lnTo>
                    <a:pt x="394247" y="1014455"/>
                  </a:lnTo>
                  <a:cubicBezTo>
                    <a:pt x="318226" y="883381"/>
                    <a:pt x="171198" y="834228"/>
                    <a:pt x="41924" y="866997"/>
                  </a:cubicBezTo>
                  <a:lnTo>
                    <a:pt x="0" y="88354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9" name="任意多边形: 形状 68">
              <a:extLst>
                <a:ext uri="{FF2B5EF4-FFF2-40B4-BE49-F238E27FC236}">
                  <a16:creationId xmlns:a16="http://schemas.microsoft.com/office/drawing/2014/main" id="{794A54F0-A446-1CE2-B30B-4B97B10F350B}"/>
                </a:ext>
              </a:extLst>
            </p:cNvPr>
            <p:cNvSpPr/>
            <p:nvPr/>
          </p:nvSpPr>
          <p:spPr>
            <a:xfrm rot="14400000">
              <a:off x="6301279" y="4878881"/>
              <a:ext cx="1966527" cy="2201334"/>
            </a:xfrm>
            <a:custGeom>
              <a:avLst/>
              <a:gdLst>
                <a:gd name="connsiteX0" fmla="*/ 1919980 w 1966527"/>
                <a:gd name="connsiteY0" fmla="*/ 2059056 h 2201334"/>
                <a:gd name="connsiteX1" fmla="*/ 1657583 w 1966527"/>
                <a:gd name="connsiteY1" fmla="*/ 2200191 h 2201334"/>
                <a:gd name="connsiteX2" fmla="*/ 1082638 w 1966527"/>
                <a:gd name="connsiteY2" fmla="*/ 2201334 h 2201334"/>
                <a:gd name="connsiteX3" fmla="*/ 394247 w 1966527"/>
                <a:gd name="connsiteY3" fmla="*/ 1014454 h 2201334"/>
                <a:gd name="connsiteX4" fmla="*/ 41921 w 1966527"/>
                <a:gd name="connsiteY4" fmla="*/ 866996 h 2201334"/>
                <a:gd name="connsiteX5" fmla="*/ 0 w 1966527"/>
                <a:gd name="connsiteY5" fmla="*/ 883541 h 2201334"/>
                <a:gd name="connsiteX6" fmla="*/ 429306 w 1966527"/>
                <a:gd name="connsiteY6" fmla="*/ 143356 h 2201334"/>
                <a:gd name="connsiteX7" fmla="*/ 678435 w 1966527"/>
                <a:gd name="connsiteY7" fmla="*/ 0 h 2201334"/>
                <a:gd name="connsiteX8" fmla="*/ 927564 w 1966527"/>
                <a:gd name="connsiteY8" fmla="*/ 143356 h 2201334"/>
                <a:gd name="connsiteX9" fmla="*/ 1966527 w 1966527"/>
                <a:gd name="connsiteY9" fmla="*/ 1934673 h 2201334"/>
                <a:gd name="connsiteX10" fmla="*/ 1961449 w 1966527"/>
                <a:gd name="connsiteY10" fmla="*/ 1968798 h 2201334"/>
                <a:gd name="connsiteX11" fmla="*/ 1919980 w 1966527"/>
                <a:gd name="connsiteY11" fmla="*/ 2059056 h 220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66527" h="2201334">
                  <a:moveTo>
                    <a:pt x="1919980" y="2059056"/>
                  </a:moveTo>
                  <a:cubicBezTo>
                    <a:pt x="1864934" y="2142112"/>
                    <a:pt x="1771229" y="2199967"/>
                    <a:pt x="1657583" y="2200191"/>
                  </a:cubicBezTo>
                  <a:lnTo>
                    <a:pt x="1082638" y="2201334"/>
                  </a:lnTo>
                  <a:lnTo>
                    <a:pt x="394247" y="1014454"/>
                  </a:lnTo>
                  <a:cubicBezTo>
                    <a:pt x="318225" y="883380"/>
                    <a:pt x="171197" y="834228"/>
                    <a:pt x="41921" y="866996"/>
                  </a:cubicBezTo>
                  <a:lnTo>
                    <a:pt x="0" y="883541"/>
                  </a:lnTo>
                  <a:lnTo>
                    <a:pt x="429306" y="143356"/>
                  </a:lnTo>
                  <a:cubicBezTo>
                    <a:pt x="484737" y="47785"/>
                    <a:pt x="581585" y="-2"/>
                    <a:pt x="678435" y="0"/>
                  </a:cubicBezTo>
                  <a:cubicBezTo>
                    <a:pt x="775284" y="0"/>
                    <a:pt x="872134" y="47785"/>
                    <a:pt x="927564" y="143356"/>
                  </a:cubicBezTo>
                  <a:lnTo>
                    <a:pt x="1966527" y="1934673"/>
                  </a:lnTo>
                  <a:lnTo>
                    <a:pt x="1961449" y="1968798"/>
                  </a:lnTo>
                  <a:cubicBezTo>
                    <a:pt x="1952384" y="2000884"/>
                    <a:pt x="1938331" y="2031370"/>
                    <a:pt x="1919980" y="2059056"/>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70" name="组合 69">
            <a:extLst>
              <a:ext uri="{FF2B5EF4-FFF2-40B4-BE49-F238E27FC236}">
                <a16:creationId xmlns:a16="http://schemas.microsoft.com/office/drawing/2014/main" id="{488FF784-C299-C283-A7DB-A469110E46E4}"/>
              </a:ext>
            </a:extLst>
          </p:cNvPr>
          <p:cNvGrpSpPr/>
          <p:nvPr/>
        </p:nvGrpSpPr>
        <p:grpSpPr>
          <a:xfrm rot="9988786">
            <a:off x="6155086" y="4656068"/>
            <a:ext cx="439598" cy="431339"/>
            <a:chOff x="6183876" y="3754591"/>
            <a:chExt cx="3806629" cy="3735105"/>
          </a:xfrm>
        </p:grpSpPr>
        <p:sp>
          <p:nvSpPr>
            <p:cNvPr id="71" name="任意多边形: 形状 70">
              <a:extLst>
                <a:ext uri="{FF2B5EF4-FFF2-40B4-BE49-F238E27FC236}">
                  <a16:creationId xmlns:a16="http://schemas.microsoft.com/office/drawing/2014/main" id="{4BBBA0D2-FBBC-DA17-C819-5D05B1D0CF16}"/>
                </a:ext>
              </a:extLst>
            </p:cNvPr>
            <p:cNvSpPr/>
            <p:nvPr/>
          </p:nvSpPr>
          <p:spPr>
            <a:xfrm>
              <a:off x="7551460" y="3754591"/>
              <a:ext cx="1966529" cy="2201334"/>
            </a:xfrm>
            <a:custGeom>
              <a:avLst/>
              <a:gdLst>
                <a:gd name="connsiteX0" fmla="*/ 678436 w 1966529"/>
                <a:gd name="connsiteY0" fmla="*/ 0 h 2201334"/>
                <a:gd name="connsiteX1" fmla="*/ 927565 w 1966529"/>
                <a:gd name="connsiteY1" fmla="*/ 143356 h 2201334"/>
                <a:gd name="connsiteX2" fmla="*/ 1966529 w 1966529"/>
                <a:gd name="connsiteY2" fmla="*/ 1934673 h 2201334"/>
                <a:gd name="connsiteX3" fmla="*/ 1961451 w 1966529"/>
                <a:gd name="connsiteY3" fmla="*/ 1968799 h 2201334"/>
                <a:gd name="connsiteX4" fmla="*/ 1657586 w 1966529"/>
                <a:gd name="connsiteY4" fmla="*/ 2200193 h 2201334"/>
                <a:gd name="connsiteX5" fmla="*/ 1082639 w 1966529"/>
                <a:gd name="connsiteY5" fmla="*/ 2201334 h 2201334"/>
                <a:gd name="connsiteX6" fmla="*/ 394248 w 1966529"/>
                <a:gd name="connsiteY6" fmla="*/ 1014454 h 2201334"/>
                <a:gd name="connsiteX7" fmla="*/ 41922 w 1966529"/>
                <a:gd name="connsiteY7" fmla="*/ 866996 h 2201334"/>
                <a:gd name="connsiteX8" fmla="*/ 0 w 1966529"/>
                <a:gd name="connsiteY8" fmla="*/ 883541 h 2201334"/>
                <a:gd name="connsiteX9" fmla="*/ 429307 w 1966529"/>
                <a:gd name="connsiteY9" fmla="*/ 143356 h 2201334"/>
                <a:gd name="connsiteX10" fmla="*/ 678436 w 1966529"/>
                <a:gd name="connsiteY10" fmla="*/ 0 h 220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6529" h="2201334">
                  <a:moveTo>
                    <a:pt x="678436" y="0"/>
                  </a:moveTo>
                  <a:cubicBezTo>
                    <a:pt x="775285" y="0"/>
                    <a:pt x="872134" y="47785"/>
                    <a:pt x="927565" y="143356"/>
                  </a:cubicBezTo>
                  <a:lnTo>
                    <a:pt x="1966529" y="1934673"/>
                  </a:lnTo>
                  <a:lnTo>
                    <a:pt x="1961451" y="1968799"/>
                  </a:lnTo>
                  <a:cubicBezTo>
                    <a:pt x="1925191" y="2097139"/>
                    <a:pt x="1809110" y="2199893"/>
                    <a:pt x="1657586" y="2200193"/>
                  </a:cubicBezTo>
                  <a:lnTo>
                    <a:pt x="1082639" y="2201334"/>
                  </a:lnTo>
                  <a:lnTo>
                    <a:pt x="394248" y="1014454"/>
                  </a:lnTo>
                  <a:cubicBezTo>
                    <a:pt x="318226" y="883380"/>
                    <a:pt x="171198" y="834228"/>
                    <a:pt x="41922" y="866996"/>
                  </a:cubicBezTo>
                  <a:lnTo>
                    <a:pt x="0" y="883541"/>
                  </a:lnTo>
                  <a:lnTo>
                    <a:pt x="429307" y="143356"/>
                  </a:lnTo>
                  <a:cubicBezTo>
                    <a:pt x="484738" y="47785"/>
                    <a:pt x="581587" y="0"/>
                    <a:pt x="6784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任意多边形: 形状 71">
              <a:extLst>
                <a:ext uri="{FF2B5EF4-FFF2-40B4-BE49-F238E27FC236}">
                  <a16:creationId xmlns:a16="http://schemas.microsoft.com/office/drawing/2014/main" id="{BA1E408E-B267-236D-8DE6-D17E9A87B9C2}"/>
                </a:ext>
              </a:extLst>
            </p:cNvPr>
            <p:cNvSpPr/>
            <p:nvPr/>
          </p:nvSpPr>
          <p:spPr>
            <a:xfrm rot="7200000">
              <a:off x="7906573" y="5405765"/>
              <a:ext cx="1966529" cy="2201334"/>
            </a:xfrm>
            <a:custGeom>
              <a:avLst/>
              <a:gdLst>
                <a:gd name="connsiteX0" fmla="*/ 0 w 1966529"/>
                <a:gd name="connsiteY0" fmla="*/ 883541 h 2201334"/>
                <a:gd name="connsiteX1" fmla="*/ 429306 w 1966529"/>
                <a:gd name="connsiteY1" fmla="*/ 143355 h 2201334"/>
                <a:gd name="connsiteX2" fmla="*/ 678435 w 1966529"/>
                <a:gd name="connsiteY2" fmla="*/ 1 h 2201334"/>
                <a:gd name="connsiteX3" fmla="*/ 927564 w 1966529"/>
                <a:gd name="connsiteY3" fmla="*/ 143355 h 2201334"/>
                <a:gd name="connsiteX4" fmla="*/ 1966529 w 1966529"/>
                <a:gd name="connsiteY4" fmla="*/ 1934673 h 2201334"/>
                <a:gd name="connsiteX5" fmla="*/ 1961450 w 1966529"/>
                <a:gd name="connsiteY5" fmla="*/ 1968798 h 2201334"/>
                <a:gd name="connsiteX6" fmla="*/ 1657586 w 1966529"/>
                <a:gd name="connsiteY6" fmla="*/ 2200193 h 2201334"/>
                <a:gd name="connsiteX7" fmla="*/ 1082639 w 1966529"/>
                <a:gd name="connsiteY7" fmla="*/ 2201334 h 2201334"/>
                <a:gd name="connsiteX8" fmla="*/ 394247 w 1966529"/>
                <a:gd name="connsiteY8" fmla="*/ 1014455 h 2201334"/>
                <a:gd name="connsiteX9" fmla="*/ 41924 w 1966529"/>
                <a:gd name="connsiteY9" fmla="*/ 866997 h 2201334"/>
                <a:gd name="connsiteX10" fmla="*/ 0 w 1966529"/>
                <a:gd name="connsiteY10" fmla="*/ 883541 h 220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6529" h="2201334">
                  <a:moveTo>
                    <a:pt x="0" y="883541"/>
                  </a:moveTo>
                  <a:lnTo>
                    <a:pt x="429306" y="143355"/>
                  </a:lnTo>
                  <a:cubicBezTo>
                    <a:pt x="484737" y="47786"/>
                    <a:pt x="581587" y="-1"/>
                    <a:pt x="678435" y="1"/>
                  </a:cubicBezTo>
                  <a:cubicBezTo>
                    <a:pt x="775285" y="0"/>
                    <a:pt x="872133" y="47786"/>
                    <a:pt x="927564" y="143355"/>
                  </a:cubicBezTo>
                  <a:lnTo>
                    <a:pt x="1966529" y="1934673"/>
                  </a:lnTo>
                  <a:lnTo>
                    <a:pt x="1961450" y="1968798"/>
                  </a:lnTo>
                  <a:cubicBezTo>
                    <a:pt x="1925190" y="2097138"/>
                    <a:pt x="1809109" y="2199892"/>
                    <a:pt x="1657586" y="2200193"/>
                  </a:cubicBezTo>
                  <a:lnTo>
                    <a:pt x="1082639" y="2201334"/>
                  </a:lnTo>
                  <a:lnTo>
                    <a:pt x="394247" y="1014455"/>
                  </a:lnTo>
                  <a:cubicBezTo>
                    <a:pt x="318226" y="883381"/>
                    <a:pt x="171198" y="834228"/>
                    <a:pt x="41924" y="866997"/>
                  </a:cubicBezTo>
                  <a:lnTo>
                    <a:pt x="0" y="88354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任意多边形: 形状 72">
              <a:extLst>
                <a:ext uri="{FF2B5EF4-FFF2-40B4-BE49-F238E27FC236}">
                  <a16:creationId xmlns:a16="http://schemas.microsoft.com/office/drawing/2014/main" id="{75121960-610C-BB49-0CB9-79F5D30BD960}"/>
                </a:ext>
              </a:extLst>
            </p:cNvPr>
            <p:cNvSpPr/>
            <p:nvPr/>
          </p:nvSpPr>
          <p:spPr>
            <a:xfrm rot="14400000">
              <a:off x="6301279" y="4878881"/>
              <a:ext cx="1966527" cy="2201334"/>
            </a:xfrm>
            <a:custGeom>
              <a:avLst/>
              <a:gdLst>
                <a:gd name="connsiteX0" fmla="*/ 1919980 w 1966527"/>
                <a:gd name="connsiteY0" fmla="*/ 2059056 h 2201334"/>
                <a:gd name="connsiteX1" fmla="*/ 1657583 w 1966527"/>
                <a:gd name="connsiteY1" fmla="*/ 2200191 h 2201334"/>
                <a:gd name="connsiteX2" fmla="*/ 1082638 w 1966527"/>
                <a:gd name="connsiteY2" fmla="*/ 2201334 h 2201334"/>
                <a:gd name="connsiteX3" fmla="*/ 394247 w 1966527"/>
                <a:gd name="connsiteY3" fmla="*/ 1014454 h 2201334"/>
                <a:gd name="connsiteX4" fmla="*/ 41921 w 1966527"/>
                <a:gd name="connsiteY4" fmla="*/ 866996 h 2201334"/>
                <a:gd name="connsiteX5" fmla="*/ 0 w 1966527"/>
                <a:gd name="connsiteY5" fmla="*/ 883541 h 2201334"/>
                <a:gd name="connsiteX6" fmla="*/ 429306 w 1966527"/>
                <a:gd name="connsiteY6" fmla="*/ 143356 h 2201334"/>
                <a:gd name="connsiteX7" fmla="*/ 678435 w 1966527"/>
                <a:gd name="connsiteY7" fmla="*/ 0 h 2201334"/>
                <a:gd name="connsiteX8" fmla="*/ 927564 w 1966527"/>
                <a:gd name="connsiteY8" fmla="*/ 143356 h 2201334"/>
                <a:gd name="connsiteX9" fmla="*/ 1966527 w 1966527"/>
                <a:gd name="connsiteY9" fmla="*/ 1934673 h 2201334"/>
                <a:gd name="connsiteX10" fmla="*/ 1961449 w 1966527"/>
                <a:gd name="connsiteY10" fmla="*/ 1968798 h 2201334"/>
                <a:gd name="connsiteX11" fmla="*/ 1919980 w 1966527"/>
                <a:gd name="connsiteY11" fmla="*/ 2059056 h 220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66527" h="2201334">
                  <a:moveTo>
                    <a:pt x="1919980" y="2059056"/>
                  </a:moveTo>
                  <a:cubicBezTo>
                    <a:pt x="1864934" y="2142112"/>
                    <a:pt x="1771229" y="2199967"/>
                    <a:pt x="1657583" y="2200191"/>
                  </a:cubicBezTo>
                  <a:lnTo>
                    <a:pt x="1082638" y="2201334"/>
                  </a:lnTo>
                  <a:lnTo>
                    <a:pt x="394247" y="1014454"/>
                  </a:lnTo>
                  <a:cubicBezTo>
                    <a:pt x="318225" y="883380"/>
                    <a:pt x="171197" y="834228"/>
                    <a:pt x="41921" y="866996"/>
                  </a:cubicBezTo>
                  <a:lnTo>
                    <a:pt x="0" y="883541"/>
                  </a:lnTo>
                  <a:lnTo>
                    <a:pt x="429306" y="143356"/>
                  </a:lnTo>
                  <a:cubicBezTo>
                    <a:pt x="484737" y="47785"/>
                    <a:pt x="581585" y="-2"/>
                    <a:pt x="678435" y="0"/>
                  </a:cubicBezTo>
                  <a:cubicBezTo>
                    <a:pt x="775284" y="0"/>
                    <a:pt x="872134" y="47785"/>
                    <a:pt x="927564" y="143356"/>
                  </a:cubicBezTo>
                  <a:lnTo>
                    <a:pt x="1966527" y="1934673"/>
                  </a:lnTo>
                  <a:lnTo>
                    <a:pt x="1961449" y="1968798"/>
                  </a:lnTo>
                  <a:cubicBezTo>
                    <a:pt x="1952384" y="2000884"/>
                    <a:pt x="1938331" y="2031370"/>
                    <a:pt x="1919980" y="2059056"/>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77" name="任意多边形: 形状 76">
            <a:extLst>
              <a:ext uri="{FF2B5EF4-FFF2-40B4-BE49-F238E27FC236}">
                <a16:creationId xmlns:a16="http://schemas.microsoft.com/office/drawing/2014/main" id="{A2919714-9360-362F-43AB-32F2469E996D}"/>
              </a:ext>
            </a:extLst>
          </p:cNvPr>
          <p:cNvSpPr/>
          <p:nvPr/>
        </p:nvSpPr>
        <p:spPr>
          <a:xfrm>
            <a:off x="4064000" y="2449689"/>
            <a:ext cx="1343378" cy="643467"/>
          </a:xfrm>
          <a:custGeom>
            <a:avLst/>
            <a:gdLst>
              <a:gd name="connsiteX0" fmla="*/ 1343378 w 1343378"/>
              <a:gd name="connsiteY0" fmla="*/ 643467 h 643467"/>
              <a:gd name="connsiteX1" fmla="*/ 699911 w 1343378"/>
              <a:gd name="connsiteY1" fmla="*/ 0 h 643467"/>
              <a:gd name="connsiteX2" fmla="*/ 0 w 1343378"/>
              <a:gd name="connsiteY2" fmla="*/ 0 h 643467"/>
            </a:gdLst>
            <a:ahLst/>
            <a:cxnLst>
              <a:cxn ang="0">
                <a:pos x="connsiteX0" y="connsiteY0"/>
              </a:cxn>
              <a:cxn ang="0">
                <a:pos x="connsiteX1" y="connsiteY1"/>
              </a:cxn>
              <a:cxn ang="0">
                <a:pos x="connsiteX2" y="connsiteY2"/>
              </a:cxn>
            </a:cxnLst>
            <a:rect l="l" t="t" r="r" b="b"/>
            <a:pathLst>
              <a:path w="1343378" h="643467">
                <a:moveTo>
                  <a:pt x="1343378" y="643467"/>
                </a:moveTo>
                <a:lnTo>
                  <a:pt x="699911" y="0"/>
                </a:lnTo>
                <a:lnTo>
                  <a:pt x="0" y="0"/>
                </a:lnTo>
              </a:path>
            </a:pathLst>
          </a:cu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12104A42-981D-B66D-62CF-D95DA54F3A92}"/>
              </a:ext>
            </a:extLst>
          </p:cNvPr>
          <p:cNvSpPr/>
          <p:nvPr/>
        </p:nvSpPr>
        <p:spPr>
          <a:xfrm>
            <a:off x="4020942" y="2416819"/>
            <a:ext cx="75182" cy="751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形状 78">
            <a:extLst>
              <a:ext uri="{FF2B5EF4-FFF2-40B4-BE49-F238E27FC236}">
                <a16:creationId xmlns:a16="http://schemas.microsoft.com/office/drawing/2014/main" id="{79DFA177-6A76-9836-A272-32E185591DED}"/>
              </a:ext>
            </a:extLst>
          </p:cNvPr>
          <p:cNvSpPr/>
          <p:nvPr/>
        </p:nvSpPr>
        <p:spPr>
          <a:xfrm flipH="1">
            <a:off x="6416255" y="1358677"/>
            <a:ext cx="1585890" cy="1344179"/>
          </a:xfrm>
          <a:custGeom>
            <a:avLst/>
            <a:gdLst>
              <a:gd name="connsiteX0" fmla="*/ 1343378 w 1343378"/>
              <a:gd name="connsiteY0" fmla="*/ 643467 h 643467"/>
              <a:gd name="connsiteX1" fmla="*/ 699911 w 1343378"/>
              <a:gd name="connsiteY1" fmla="*/ 0 h 643467"/>
              <a:gd name="connsiteX2" fmla="*/ 0 w 1343378"/>
              <a:gd name="connsiteY2" fmla="*/ 0 h 643467"/>
            </a:gdLst>
            <a:ahLst/>
            <a:cxnLst>
              <a:cxn ang="0">
                <a:pos x="connsiteX0" y="connsiteY0"/>
              </a:cxn>
              <a:cxn ang="0">
                <a:pos x="connsiteX1" y="connsiteY1"/>
              </a:cxn>
              <a:cxn ang="0">
                <a:pos x="connsiteX2" y="connsiteY2"/>
              </a:cxn>
            </a:cxnLst>
            <a:rect l="l" t="t" r="r" b="b"/>
            <a:pathLst>
              <a:path w="1343378" h="643467">
                <a:moveTo>
                  <a:pt x="1343378" y="643467"/>
                </a:moveTo>
                <a:lnTo>
                  <a:pt x="699911" y="0"/>
                </a:lnTo>
                <a:lnTo>
                  <a:pt x="0" y="0"/>
                </a:lnTo>
              </a:path>
            </a:pathLst>
          </a:cu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AE913BDF-0848-D9A2-BFBC-4DD9EB0E3B1D}"/>
              </a:ext>
            </a:extLst>
          </p:cNvPr>
          <p:cNvSpPr/>
          <p:nvPr/>
        </p:nvSpPr>
        <p:spPr>
          <a:xfrm>
            <a:off x="7964554" y="1297264"/>
            <a:ext cx="75182" cy="751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a:extLst>
              <a:ext uri="{FF2B5EF4-FFF2-40B4-BE49-F238E27FC236}">
                <a16:creationId xmlns:a16="http://schemas.microsoft.com/office/drawing/2014/main" id="{F480BCAE-01BE-8A81-0ABE-4EF6DC349326}"/>
              </a:ext>
            </a:extLst>
          </p:cNvPr>
          <p:cNvSpPr/>
          <p:nvPr/>
        </p:nvSpPr>
        <p:spPr>
          <a:xfrm flipH="1">
            <a:off x="6769577" y="3948861"/>
            <a:ext cx="1215577" cy="324856"/>
          </a:xfrm>
          <a:custGeom>
            <a:avLst/>
            <a:gdLst>
              <a:gd name="connsiteX0" fmla="*/ 1343378 w 1343378"/>
              <a:gd name="connsiteY0" fmla="*/ 643467 h 643467"/>
              <a:gd name="connsiteX1" fmla="*/ 699911 w 1343378"/>
              <a:gd name="connsiteY1" fmla="*/ 0 h 643467"/>
              <a:gd name="connsiteX2" fmla="*/ 0 w 1343378"/>
              <a:gd name="connsiteY2" fmla="*/ 0 h 643467"/>
            </a:gdLst>
            <a:ahLst/>
            <a:cxnLst>
              <a:cxn ang="0">
                <a:pos x="connsiteX0" y="connsiteY0"/>
              </a:cxn>
              <a:cxn ang="0">
                <a:pos x="connsiteX1" y="connsiteY1"/>
              </a:cxn>
              <a:cxn ang="0">
                <a:pos x="connsiteX2" y="connsiteY2"/>
              </a:cxn>
            </a:cxnLst>
            <a:rect l="l" t="t" r="r" b="b"/>
            <a:pathLst>
              <a:path w="1343378" h="643467">
                <a:moveTo>
                  <a:pt x="1343378" y="643467"/>
                </a:moveTo>
                <a:lnTo>
                  <a:pt x="699911" y="0"/>
                </a:lnTo>
                <a:lnTo>
                  <a:pt x="0" y="0"/>
                </a:lnTo>
              </a:path>
            </a:pathLst>
          </a:cu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AD02BCE4-4D6C-B72E-831B-BE19051707E5}"/>
              </a:ext>
            </a:extLst>
          </p:cNvPr>
          <p:cNvSpPr/>
          <p:nvPr/>
        </p:nvSpPr>
        <p:spPr>
          <a:xfrm>
            <a:off x="7964554" y="3911270"/>
            <a:ext cx="75182" cy="751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57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
                <a:lumOff val="98000"/>
              </a:schemeClr>
            </a:gs>
            <a:gs pos="100000">
              <a:schemeClr val="accent1">
                <a:lumMod val="2000"/>
                <a:lumOff val="98000"/>
              </a:schemeClr>
            </a:gs>
          </a:gsLst>
          <a:lin ang="2700000" scaled="1"/>
        </a:gradFill>
        <a:effectLst/>
      </p:bgPr>
    </p:bg>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4B6506A0-1A22-DD42-043F-F550B923BAA7}"/>
              </a:ext>
            </a:extLst>
          </p:cNvPr>
          <p:cNvCxnSpPr/>
          <p:nvPr/>
        </p:nvCxnSpPr>
        <p:spPr>
          <a:xfrm>
            <a:off x="4236720" y="1691640"/>
            <a:ext cx="6111240" cy="0"/>
          </a:xfrm>
          <a:prstGeom prst="line">
            <a:avLst/>
          </a:pr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a:extLst>
              <a:ext uri="{FF2B5EF4-FFF2-40B4-BE49-F238E27FC236}">
                <a16:creationId xmlns:a16="http://schemas.microsoft.com/office/drawing/2014/main" id="{487D2D6C-64B4-2981-6A87-43867BBFD35F}"/>
              </a:ext>
            </a:extLst>
          </p:cNvPr>
          <p:cNvCxnSpPr>
            <a:cxnSpLocks/>
          </p:cNvCxnSpPr>
          <p:nvPr/>
        </p:nvCxnSpPr>
        <p:spPr>
          <a:xfrm>
            <a:off x="4236720" y="5013960"/>
            <a:ext cx="4907280" cy="0"/>
          </a:xfrm>
          <a:prstGeom prst="line">
            <a:avLst/>
          </a:pr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sp>
        <p:nvSpPr>
          <p:cNvPr id="11" name="文本框 10">
            <a:extLst>
              <a:ext uri="{FF2B5EF4-FFF2-40B4-BE49-F238E27FC236}">
                <a16:creationId xmlns:a16="http://schemas.microsoft.com/office/drawing/2014/main" id="{13962E49-E9E0-23CC-ED05-F9424105E3EA}"/>
              </a:ext>
            </a:extLst>
          </p:cNvPr>
          <p:cNvSpPr txBox="1"/>
          <p:nvPr/>
        </p:nvSpPr>
        <p:spPr>
          <a:xfrm>
            <a:off x="7362026" y="2495005"/>
            <a:ext cx="2890535" cy="1107996"/>
          </a:xfrm>
          <a:prstGeom prst="rect">
            <a:avLst/>
          </a:prstGeom>
          <a:noFill/>
        </p:spPr>
        <p:txBody>
          <a:bodyPr wrap="none" rtlCol="0">
            <a:spAutoFit/>
          </a:bodyPr>
          <a:lstStyle/>
          <a:p>
            <a:r>
              <a:rPr lang="zh-CN" altLang="en-US" sz="6600" dirty="0">
                <a:solidFill>
                  <a:schemeClr val="tx1">
                    <a:lumMod val="85000"/>
                    <a:lumOff val="15000"/>
                  </a:schemeClr>
                </a:solidFill>
                <a:latin typeface="+mj-ea"/>
                <a:ea typeface="+mj-ea"/>
                <a:sym typeface="得意黑" pitchFamily="2" charset="-122"/>
              </a:rPr>
              <a:t>活动方案</a:t>
            </a:r>
          </a:p>
        </p:txBody>
      </p:sp>
      <p:sp>
        <p:nvSpPr>
          <p:cNvPr id="12" name="文本框 11">
            <a:extLst>
              <a:ext uri="{FF2B5EF4-FFF2-40B4-BE49-F238E27FC236}">
                <a16:creationId xmlns:a16="http://schemas.microsoft.com/office/drawing/2014/main" id="{DC9F0C6E-6AE8-3F65-C1D4-B3D772F781AE}"/>
              </a:ext>
            </a:extLst>
          </p:cNvPr>
          <p:cNvSpPr txBox="1"/>
          <p:nvPr/>
        </p:nvSpPr>
        <p:spPr>
          <a:xfrm>
            <a:off x="7384604" y="3510668"/>
            <a:ext cx="1215397" cy="369332"/>
          </a:xfrm>
          <a:prstGeom prst="rect">
            <a:avLst/>
          </a:prstGeom>
          <a:noFill/>
        </p:spPr>
        <p:txBody>
          <a:bodyPr wrap="none" rtlCol="0">
            <a:spAutoFit/>
          </a:bodyPr>
          <a:lstStyle/>
          <a:p>
            <a:r>
              <a:rPr lang="en-US" altLang="zh-CN" sz="1800" dirty="0">
                <a:solidFill>
                  <a:schemeClr val="tx1">
                    <a:lumMod val="50000"/>
                    <a:lumOff val="50000"/>
                  </a:schemeClr>
                </a:solidFill>
                <a:latin typeface="+mj-ea"/>
                <a:ea typeface="+mj-ea"/>
                <a:sym typeface="思源黑体 CN Normal" panose="020B0400000000000000" pitchFamily="34" charset="-122"/>
              </a:rPr>
              <a:t>Activity plan</a:t>
            </a:r>
            <a:endParaRPr lang="zh-CN" altLang="en-US" sz="1800" dirty="0">
              <a:solidFill>
                <a:schemeClr val="tx1">
                  <a:lumMod val="50000"/>
                  <a:lumOff val="50000"/>
                </a:schemeClr>
              </a:solidFill>
              <a:latin typeface="+mj-ea"/>
              <a:ea typeface="+mj-ea"/>
              <a:sym typeface="思源黑体 CN Normal" panose="020B0400000000000000" pitchFamily="34" charset="-122"/>
            </a:endParaRPr>
          </a:p>
        </p:txBody>
      </p:sp>
      <p:sp>
        <p:nvSpPr>
          <p:cNvPr id="2" name="矩形: 圆角 1">
            <a:extLst>
              <a:ext uri="{FF2B5EF4-FFF2-40B4-BE49-F238E27FC236}">
                <a16:creationId xmlns:a16="http://schemas.microsoft.com/office/drawing/2014/main" id="{23CF6260-4E66-2DAB-7A46-71E9D3FF0E64}"/>
              </a:ext>
            </a:extLst>
          </p:cNvPr>
          <p:cNvSpPr/>
          <p:nvPr/>
        </p:nvSpPr>
        <p:spPr>
          <a:xfrm rot="10891503" flipV="1">
            <a:off x="1135467" y="812506"/>
            <a:ext cx="4260515" cy="5772476"/>
          </a:xfrm>
          <a:prstGeom prst="roundRect">
            <a:avLst>
              <a:gd name="adj" fmla="val 3928"/>
            </a:avLst>
          </a:prstGeom>
          <a:gradFill flip="none" rotWithShape="1">
            <a:gsLst>
              <a:gs pos="0">
                <a:schemeClr val="accent1">
                  <a:lumMod val="95000"/>
                  <a:lumOff val="5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17C2668D-FB4F-D40E-56A2-C54ABFF033D9}"/>
              </a:ext>
            </a:extLst>
          </p:cNvPr>
          <p:cNvSpPr/>
          <p:nvPr/>
        </p:nvSpPr>
        <p:spPr>
          <a:xfrm rot="10664331" flipV="1">
            <a:off x="1135467" y="812506"/>
            <a:ext cx="4260515" cy="5772476"/>
          </a:xfrm>
          <a:prstGeom prst="roundRect">
            <a:avLst>
              <a:gd name="adj" fmla="val 4263"/>
            </a:avLst>
          </a:prstGeom>
          <a:gradFill flip="none" rotWithShape="1">
            <a:gsLst>
              <a:gs pos="0">
                <a:schemeClr val="accent2"/>
              </a:gs>
              <a:gs pos="100000">
                <a:schemeClr val="accent2">
                  <a:alpha val="0"/>
                </a:schemeClr>
              </a:gs>
            </a:gsLst>
            <a:lin ang="5400000" scaled="1"/>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878336AF-0BDA-22B5-26D2-4F5D574E3485}"/>
              </a:ext>
            </a:extLst>
          </p:cNvPr>
          <p:cNvSpPr/>
          <p:nvPr/>
        </p:nvSpPr>
        <p:spPr>
          <a:xfrm rot="10432635" flipV="1">
            <a:off x="1135467" y="812506"/>
            <a:ext cx="4260515" cy="5772476"/>
          </a:xfrm>
          <a:prstGeom prst="roundRect">
            <a:avLst>
              <a:gd name="adj" fmla="val 391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1A8378EE-0512-45BB-AAFE-7CB1F3ECBEB9}"/>
              </a:ext>
            </a:extLst>
          </p:cNvPr>
          <p:cNvSpPr txBox="1"/>
          <p:nvPr/>
        </p:nvSpPr>
        <p:spPr>
          <a:xfrm rot="21240000">
            <a:off x="1460678" y="1518917"/>
            <a:ext cx="4669227" cy="3770263"/>
          </a:xfrm>
          <a:prstGeom prst="rect">
            <a:avLst/>
          </a:prstGeom>
          <a:noFill/>
        </p:spPr>
        <p:txBody>
          <a:bodyPr wrap="square" rtlCol="0">
            <a:spAutoFit/>
          </a:bodyPr>
          <a:lstStyle/>
          <a:p>
            <a:r>
              <a:rPr lang="en-US" altLang="zh-CN" sz="23900" dirty="0">
                <a:solidFill>
                  <a:schemeClr val="tx1">
                    <a:lumMod val="85000"/>
                    <a:lumOff val="15000"/>
                  </a:schemeClr>
                </a:solidFill>
                <a:latin typeface="+mn-ea"/>
              </a:rPr>
              <a:t>03</a:t>
            </a:r>
            <a:endParaRPr lang="zh-CN" altLang="en-US" sz="23900" dirty="0">
              <a:solidFill>
                <a:schemeClr val="tx1">
                  <a:lumMod val="85000"/>
                  <a:lumOff val="15000"/>
                </a:schemeClr>
              </a:solidFill>
              <a:latin typeface="+mn-ea"/>
            </a:endParaRPr>
          </a:p>
        </p:txBody>
      </p:sp>
      <p:sp>
        <p:nvSpPr>
          <p:cNvPr id="13" name="文本框 12">
            <a:extLst>
              <a:ext uri="{FF2B5EF4-FFF2-40B4-BE49-F238E27FC236}">
                <a16:creationId xmlns:a16="http://schemas.microsoft.com/office/drawing/2014/main" id="{D60F1308-EFE6-C47C-07F3-AADD46BDF5AD}"/>
              </a:ext>
            </a:extLst>
          </p:cNvPr>
          <p:cNvSpPr txBox="1"/>
          <p:nvPr/>
        </p:nvSpPr>
        <p:spPr>
          <a:xfrm rot="21270890">
            <a:off x="1497647" y="1327795"/>
            <a:ext cx="758541" cy="338554"/>
          </a:xfrm>
          <a:prstGeom prst="rect">
            <a:avLst/>
          </a:prstGeom>
          <a:noFill/>
        </p:spPr>
        <p:txBody>
          <a:bodyPr wrap="none" rtlCol="0">
            <a:spAutoFit/>
          </a:bodyPr>
          <a:lstStyle/>
          <a:p>
            <a:r>
              <a:rPr lang="en-US" altLang="zh-CN" sz="1600" dirty="0">
                <a:solidFill>
                  <a:schemeClr val="tx1">
                    <a:lumMod val="85000"/>
                    <a:lumOff val="15000"/>
                  </a:schemeClr>
                </a:solidFill>
                <a:latin typeface="+mj-ea"/>
                <a:ea typeface="+mj-ea"/>
                <a:sym typeface="思源黑体 CN Normal" panose="020B0400000000000000" pitchFamily="34" charset="-122"/>
              </a:rPr>
              <a:t>chapter</a:t>
            </a:r>
            <a:endParaRPr lang="zh-CN" altLang="en-US" sz="1600" dirty="0">
              <a:solidFill>
                <a:schemeClr val="tx1">
                  <a:lumMod val="85000"/>
                  <a:lumOff val="15000"/>
                </a:schemeClr>
              </a:solidFill>
              <a:latin typeface="+mj-ea"/>
              <a:ea typeface="+mj-ea"/>
              <a:sym typeface="思源黑体 CN Normal" panose="020B0400000000000000" pitchFamily="34" charset="-122"/>
            </a:endParaRPr>
          </a:p>
        </p:txBody>
      </p:sp>
      <p:sp>
        <p:nvSpPr>
          <p:cNvPr id="9" name="任意多边形: 形状 8">
            <a:extLst>
              <a:ext uri="{FF2B5EF4-FFF2-40B4-BE49-F238E27FC236}">
                <a16:creationId xmlns:a16="http://schemas.microsoft.com/office/drawing/2014/main" id="{39D168DE-A522-1BEA-B254-25481247B879}"/>
              </a:ext>
            </a:extLst>
          </p:cNvPr>
          <p:cNvSpPr/>
          <p:nvPr/>
        </p:nvSpPr>
        <p:spPr>
          <a:xfrm rot="16200000">
            <a:off x="5603917" y="169332"/>
            <a:ext cx="984171" cy="12192000"/>
          </a:xfrm>
          <a:custGeom>
            <a:avLst/>
            <a:gdLst>
              <a:gd name="connsiteX0" fmla="*/ 984171 w 984171"/>
              <a:gd name="connsiteY0" fmla="*/ 12192000 h 12192000"/>
              <a:gd name="connsiteX1" fmla="*/ 0 w 984171"/>
              <a:gd name="connsiteY1" fmla="*/ 12192000 h 12192000"/>
              <a:gd name="connsiteX2" fmla="*/ 0 w 984171"/>
              <a:gd name="connsiteY2" fmla="*/ 0 h 12192000"/>
              <a:gd name="connsiteX3" fmla="*/ 769622 w 984171"/>
              <a:gd name="connsiteY3" fmla="*/ 0 h 12192000"/>
              <a:gd name="connsiteX4" fmla="*/ 769622 w 984171"/>
              <a:gd name="connsiteY4" fmla="*/ 3204347 h 12192000"/>
              <a:gd name="connsiteX5" fmla="*/ 2 w 984171"/>
              <a:gd name="connsiteY5" fmla="*/ 3885028 h 12192000"/>
              <a:gd name="connsiteX6" fmla="*/ 769622 w 984171"/>
              <a:gd name="connsiteY6" fmla="*/ 4565710 h 12192000"/>
              <a:gd name="connsiteX7" fmla="*/ 769621 w 984171"/>
              <a:gd name="connsiteY7" fmla="*/ 11722333 h 12192000"/>
              <a:gd name="connsiteX8" fmla="*/ 901060 w 984171"/>
              <a:gd name="connsiteY8" fmla="*/ 12102909 h 12192000"/>
              <a:gd name="connsiteX9" fmla="*/ 984171 w 984171"/>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4171" h="12192000">
                <a:moveTo>
                  <a:pt x="984171" y="12192000"/>
                </a:moveTo>
                <a:lnTo>
                  <a:pt x="0" y="12192000"/>
                </a:lnTo>
                <a:lnTo>
                  <a:pt x="0" y="0"/>
                </a:lnTo>
                <a:lnTo>
                  <a:pt x="769622" y="0"/>
                </a:lnTo>
                <a:lnTo>
                  <a:pt x="769622" y="3204347"/>
                </a:lnTo>
                <a:cubicBezTo>
                  <a:pt x="769622" y="3580277"/>
                  <a:pt x="425051" y="3885028"/>
                  <a:pt x="2" y="3885028"/>
                </a:cubicBezTo>
                <a:cubicBezTo>
                  <a:pt x="425051" y="3885028"/>
                  <a:pt x="769622" y="4189780"/>
                  <a:pt x="769622" y="4565710"/>
                </a:cubicBezTo>
                <a:cubicBezTo>
                  <a:pt x="769622" y="6951251"/>
                  <a:pt x="769621" y="9336792"/>
                  <a:pt x="769621" y="11722333"/>
                </a:cubicBezTo>
                <a:cubicBezTo>
                  <a:pt x="769621" y="11863307"/>
                  <a:pt x="818076" y="11994271"/>
                  <a:pt x="901060" y="12102909"/>
                </a:cubicBezTo>
                <a:lnTo>
                  <a:pt x="984171" y="12192000"/>
                </a:lnTo>
                <a:close/>
              </a:path>
            </a:pathLst>
          </a:cu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7B7D2F8B-472B-8ED3-5892-4F3C58A24DA0}"/>
              </a:ext>
            </a:extLst>
          </p:cNvPr>
          <p:cNvSpPr/>
          <p:nvPr/>
        </p:nvSpPr>
        <p:spPr>
          <a:xfrm rot="16200000">
            <a:off x="5603916" y="269914"/>
            <a:ext cx="984171" cy="12192000"/>
          </a:xfrm>
          <a:custGeom>
            <a:avLst/>
            <a:gdLst>
              <a:gd name="connsiteX0" fmla="*/ 984171 w 984171"/>
              <a:gd name="connsiteY0" fmla="*/ 12192000 h 12192000"/>
              <a:gd name="connsiteX1" fmla="*/ 0 w 984171"/>
              <a:gd name="connsiteY1" fmla="*/ 12192000 h 12192000"/>
              <a:gd name="connsiteX2" fmla="*/ 0 w 984171"/>
              <a:gd name="connsiteY2" fmla="*/ 0 h 12192000"/>
              <a:gd name="connsiteX3" fmla="*/ 769622 w 984171"/>
              <a:gd name="connsiteY3" fmla="*/ 0 h 12192000"/>
              <a:gd name="connsiteX4" fmla="*/ 769622 w 984171"/>
              <a:gd name="connsiteY4" fmla="*/ 3204347 h 12192000"/>
              <a:gd name="connsiteX5" fmla="*/ 2 w 984171"/>
              <a:gd name="connsiteY5" fmla="*/ 3885028 h 12192000"/>
              <a:gd name="connsiteX6" fmla="*/ 769622 w 984171"/>
              <a:gd name="connsiteY6" fmla="*/ 4565710 h 12192000"/>
              <a:gd name="connsiteX7" fmla="*/ 769621 w 984171"/>
              <a:gd name="connsiteY7" fmla="*/ 11722333 h 12192000"/>
              <a:gd name="connsiteX8" fmla="*/ 901060 w 984171"/>
              <a:gd name="connsiteY8" fmla="*/ 12102909 h 12192000"/>
              <a:gd name="connsiteX9" fmla="*/ 984171 w 984171"/>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4171" h="12192000">
                <a:moveTo>
                  <a:pt x="984171" y="12192000"/>
                </a:moveTo>
                <a:lnTo>
                  <a:pt x="0" y="12192000"/>
                </a:lnTo>
                <a:lnTo>
                  <a:pt x="0" y="0"/>
                </a:lnTo>
                <a:lnTo>
                  <a:pt x="769622" y="0"/>
                </a:lnTo>
                <a:lnTo>
                  <a:pt x="769622" y="3204347"/>
                </a:lnTo>
                <a:cubicBezTo>
                  <a:pt x="769622" y="3580277"/>
                  <a:pt x="425051" y="3885028"/>
                  <a:pt x="2" y="3885028"/>
                </a:cubicBezTo>
                <a:cubicBezTo>
                  <a:pt x="425051" y="3885028"/>
                  <a:pt x="769622" y="4189780"/>
                  <a:pt x="769622" y="4565710"/>
                </a:cubicBezTo>
                <a:cubicBezTo>
                  <a:pt x="769622" y="6951251"/>
                  <a:pt x="769621" y="9336792"/>
                  <a:pt x="769621" y="11722333"/>
                </a:cubicBezTo>
                <a:cubicBezTo>
                  <a:pt x="769621" y="11863307"/>
                  <a:pt x="818076" y="11994271"/>
                  <a:pt x="901060" y="12102909"/>
                </a:cubicBezTo>
                <a:lnTo>
                  <a:pt x="984171" y="12192000"/>
                </a:lnTo>
                <a:close/>
              </a:path>
            </a:pathLst>
          </a:cu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id="{C95AB838-43AD-E66B-A4E1-0862E8F99BB9}"/>
              </a:ext>
            </a:extLst>
          </p:cNvPr>
          <p:cNvGrpSpPr/>
          <p:nvPr/>
        </p:nvGrpSpPr>
        <p:grpSpPr>
          <a:xfrm rot="5400000" flipV="1">
            <a:off x="6407119" y="2693818"/>
            <a:ext cx="1024099" cy="1019210"/>
            <a:chOff x="2088451" y="-803851"/>
            <a:chExt cx="1754580" cy="2726218"/>
          </a:xfrm>
        </p:grpSpPr>
        <p:sp>
          <p:nvSpPr>
            <p:cNvPr id="17" name="矩形: 圆角 16">
              <a:extLst>
                <a:ext uri="{FF2B5EF4-FFF2-40B4-BE49-F238E27FC236}">
                  <a16:creationId xmlns:a16="http://schemas.microsoft.com/office/drawing/2014/main" id="{65B5ECA6-641E-7EDA-447D-43BAFFD25467}"/>
                </a:ext>
              </a:extLst>
            </p:cNvPr>
            <p:cNvSpPr/>
            <p:nvPr/>
          </p:nvSpPr>
          <p:spPr>
            <a:xfrm rot="5400000" flipH="1" flipV="1">
              <a:off x="2153519" y="465545"/>
              <a:ext cx="2726218" cy="187426"/>
            </a:xfrm>
            <a:prstGeom prst="roundRect">
              <a:avLst>
                <a:gd name="adj" fmla="val 50000"/>
              </a:avLst>
            </a:prstGeom>
            <a:gradFill flip="none" rotWithShape="1">
              <a:gsLst>
                <a:gs pos="0">
                  <a:schemeClr val="accent1">
                    <a:alpha val="5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13F794B2-C50B-32BF-46BD-57D3C21830A2}"/>
                </a:ext>
              </a:extLst>
            </p:cNvPr>
            <p:cNvSpPr/>
            <p:nvPr/>
          </p:nvSpPr>
          <p:spPr>
            <a:xfrm rot="5400000" flipH="1" flipV="1">
              <a:off x="1999167" y="157457"/>
              <a:ext cx="2037425" cy="492460"/>
            </a:xfrm>
            <a:prstGeom prst="roundRect">
              <a:avLst>
                <a:gd name="adj" fmla="val 50000"/>
              </a:avLst>
            </a:prstGeom>
            <a:gradFill flip="none" rotWithShape="1">
              <a:gsLst>
                <a:gs pos="0">
                  <a:schemeClr val="accent2">
                    <a:alpha val="30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DC358CA4-5E53-5623-6D84-F17E0D0B0D28}"/>
                </a:ext>
              </a:extLst>
            </p:cNvPr>
            <p:cNvSpPr/>
            <p:nvPr/>
          </p:nvSpPr>
          <p:spPr>
            <a:xfrm rot="5400000" flipH="1" flipV="1">
              <a:off x="3105008" y="-139712"/>
              <a:ext cx="1402161" cy="73884"/>
            </a:xfrm>
            <a:prstGeom prst="roundRect">
              <a:avLst>
                <a:gd name="adj" fmla="val 50000"/>
              </a:avLst>
            </a:prstGeom>
            <a:gradFill flip="none" rotWithShape="1">
              <a:gsLst>
                <a:gs pos="0">
                  <a:schemeClr val="accent2">
                    <a:alpha val="30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DAA0A2D2-616D-3A6D-8FCF-E9ABF4B659D1}"/>
                </a:ext>
              </a:extLst>
            </p:cNvPr>
            <p:cNvSpPr/>
            <p:nvPr/>
          </p:nvSpPr>
          <p:spPr>
            <a:xfrm rot="5400000" flipH="1" flipV="1">
              <a:off x="1874819" y="191594"/>
              <a:ext cx="1402162" cy="73887"/>
            </a:xfrm>
            <a:prstGeom prst="roundRect">
              <a:avLst>
                <a:gd name="adj" fmla="val 50000"/>
              </a:avLst>
            </a:prstGeom>
            <a:gradFill flip="none" rotWithShape="1">
              <a:gsLst>
                <a:gs pos="0">
                  <a:schemeClr val="accent1">
                    <a:alpha val="5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FD41788B-A772-2012-DF12-19F78C791F2E}"/>
                </a:ext>
              </a:extLst>
            </p:cNvPr>
            <p:cNvSpPr/>
            <p:nvPr/>
          </p:nvSpPr>
          <p:spPr>
            <a:xfrm rot="5400000" flipH="1" flipV="1">
              <a:off x="1431456" y="883603"/>
              <a:ext cx="1515382" cy="201392"/>
            </a:xfrm>
            <a:prstGeom prst="roundRect">
              <a:avLst>
                <a:gd name="adj" fmla="val 50000"/>
              </a:avLst>
            </a:prstGeom>
            <a:gradFill flip="none" rotWithShape="1">
              <a:gsLst>
                <a:gs pos="0">
                  <a:schemeClr val="accent2">
                    <a:alpha val="30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形状 22">
            <a:extLst>
              <a:ext uri="{FF2B5EF4-FFF2-40B4-BE49-F238E27FC236}">
                <a16:creationId xmlns:a16="http://schemas.microsoft.com/office/drawing/2014/main" id="{6669DB64-705B-85E6-AA93-CF375F04598C}"/>
              </a:ext>
            </a:extLst>
          </p:cNvPr>
          <p:cNvSpPr/>
          <p:nvPr/>
        </p:nvSpPr>
        <p:spPr>
          <a:xfrm>
            <a:off x="7962673" y="4895663"/>
            <a:ext cx="3169920" cy="228600"/>
          </a:xfrm>
          <a:custGeom>
            <a:avLst/>
            <a:gdLst>
              <a:gd name="connsiteX0" fmla="*/ 3169920 w 3169920"/>
              <a:gd name="connsiteY0" fmla="*/ 228600 h 228600"/>
              <a:gd name="connsiteX1" fmla="*/ 1920240 w 3169920"/>
              <a:gd name="connsiteY1" fmla="*/ 228600 h 228600"/>
              <a:gd name="connsiteX2" fmla="*/ 1691640 w 3169920"/>
              <a:gd name="connsiteY2" fmla="*/ 0 h 228600"/>
              <a:gd name="connsiteX3" fmla="*/ 0 w 3169920"/>
              <a:gd name="connsiteY3" fmla="*/ 0 h 228600"/>
            </a:gdLst>
            <a:ahLst/>
            <a:cxnLst>
              <a:cxn ang="0">
                <a:pos x="connsiteX0" y="connsiteY0"/>
              </a:cxn>
              <a:cxn ang="0">
                <a:pos x="connsiteX1" y="connsiteY1"/>
              </a:cxn>
              <a:cxn ang="0">
                <a:pos x="connsiteX2" y="connsiteY2"/>
              </a:cxn>
              <a:cxn ang="0">
                <a:pos x="connsiteX3" y="connsiteY3"/>
              </a:cxn>
            </a:cxnLst>
            <a:rect l="l" t="t" r="r" b="b"/>
            <a:pathLst>
              <a:path w="3169920" h="228600">
                <a:moveTo>
                  <a:pt x="3169920" y="228600"/>
                </a:moveTo>
                <a:lnTo>
                  <a:pt x="1920240" y="228600"/>
                </a:lnTo>
                <a:lnTo>
                  <a:pt x="1691640" y="0"/>
                </a:lnTo>
                <a:lnTo>
                  <a:pt x="0" y="0"/>
                </a:lnTo>
              </a:path>
            </a:pathLst>
          </a:custGeom>
          <a:noFill/>
          <a:ln>
            <a:gradFill flip="none" rotWithShape="1">
              <a:gsLst>
                <a:gs pos="0">
                  <a:schemeClr val="accent1">
                    <a:alpha val="6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0271842"/>
      </p:ext>
    </p:extLst>
  </p:cSld>
  <p:clrMapOvr>
    <a:masterClrMapping/>
  </p:clrMapOvr>
</p:sld>
</file>

<file path=ppt/theme/theme1.xml><?xml version="1.0" encoding="utf-8"?>
<a:theme xmlns:a="http://schemas.openxmlformats.org/drawingml/2006/main" name="Office 主题51PPT模板网​​">
  <a:themeElements>
    <a:clrScheme name="自定义 78">
      <a:dk1>
        <a:sysClr val="windowText" lastClr="000000"/>
      </a:dk1>
      <a:lt1>
        <a:sysClr val="window" lastClr="FFFFFF"/>
      </a:lt1>
      <a:dk2>
        <a:srgbClr val="44546A"/>
      </a:dk2>
      <a:lt2>
        <a:srgbClr val="E7E6E6"/>
      </a:lt2>
      <a:accent1>
        <a:srgbClr val="018164"/>
      </a:accent1>
      <a:accent2>
        <a:srgbClr val="FAB607"/>
      </a:accent2>
      <a:accent3>
        <a:srgbClr val="1A3161"/>
      </a:accent3>
      <a:accent4>
        <a:srgbClr val="FFC000"/>
      </a:accent4>
      <a:accent5>
        <a:srgbClr val="5B9BD5"/>
      </a:accent5>
      <a:accent6>
        <a:srgbClr val="70AD47"/>
      </a:accent6>
      <a:hlink>
        <a:srgbClr val="0563C1"/>
      </a:hlink>
      <a:folHlink>
        <a:srgbClr val="954F72"/>
      </a:folHlink>
    </a:clrScheme>
    <a:fontScheme name="自定义 13">
      <a:majorFont>
        <a:latin typeface="等线 Light"/>
        <a:ea typeface="得意黑"/>
        <a:cs typeface=""/>
      </a:majorFont>
      <a:minorFont>
        <a:latin typeface="等线"/>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844</TotalTime>
  <Words>985</Words>
  <Application>Microsoft Office PowerPoint</Application>
  <PresentationFormat>宽屏</PresentationFormat>
  <Paragraphs>135</Paragraphs>
  <Slides>18</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OPPOSans H</vt:lpstr>
      <vt:lpstr>OPPOSans M</vt:lpstr>
      <vt:lpstr>阿里巴巴普惠体 2.0 55 Regular</vt:lpstr>
      <vt:lpstr>阿里巴巴普惠体 2.0 65 Medium</vt:lpstr>
      <vt:lpstr>阿里巴巴普惠体 B</vt:lpstr>
      <vt:lpstr>得意黑</vt:lpstr>
      <vt:lpstr>等线</vt:lpstr>
      <vt:lpstr>等线 Light</vt:lpstr>
      <vt:lpstr>思源黑体 CN Bold</vt:lpstr>
      <vt:lpstr>思源黑体 CN Light</vt:lpstr>
      <vt:lpstr>思源黑体 CN Normal</vt:lpstr>
      <vt:lpstr>Arial</vt:lpstr>
      <vt:lpstr>Calibri</vt:lpstr>
      <vt:lpstr>Segoe UI Light</vt:lpstr>
      <vt:lpstr>Office 主题51PPT模板网​​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黄绿插画风活动策划ppt模板</dc:title>
  <dc:creator>蚊子粥</dc:creator>
  <cp:keywords>P界达人</cp:keywords>
  <dc:description>51PPT模板网，幻灯片演示模板及素材免费下载！_x000d_
51PPT模板网 唯一访问网址：www.51pptmoban.com</dc:description>
  <cp:lastModifiedBy>user Power</cp:lastModifiedBy>
  <cp:revision>17</cp:revision>
  <dcterms:created xsi:type="dcterms:W3CDTF">2023-04-28T15:47:56Z</dcterms:created>
  <dcterms:modified xsi:type="dcterms:W3CDTF">2023-08-22T00:51:03Z</dcterms:modified>
</cp:coreProperties>
</file>