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0"/>
  </p:notesMasterIdLst>
  <p:sldIdLst>
    <p:sldId id="256" r:id="rId2"/>
    <p:sldId id="257" r:id="rId3"/>
    <p:sldId id="258" r:id="rId4"/>
    <p:sldId id="269" r:id="rId5"/>
    <p:sldId id="260" r:id="rId6"/>
    <p:sldId id="264" r:id="rId7"/>
    <p:sldId id="259" r:id="rId8"/>
    <p:sldId id="272" r:id="rId9"/>
    <p:sldId id="263" r:id="rId10"/>
    <p:sldId id="265" r:id="rId11"/>
    <p:sldId id="267" r:id="rId12"/>
    <p:sldId id="262" r:id="rId13"/>
    <p:sldId id="266" r:id="rId14"/>
    <p:sldId id="261" r:id="rId15"/>
    <p:sldId id="268" r:id="rId16"/>
    <p:sldId id="270" r:id="rId17"/>
    <p:sldId id="271" r:id="rId18"/>
    <p:sldId id="2007578498" r:id="rId19"/>
  </p:sldIdLst>
  <p:sldSz cx="12192000" cy="6858000"/>
  <p:notesSz cx="6858000" cy="9144000"/>
  <p:custDataLst>
    <p:tags r:id="rId2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pos="304" userDrawn="1">
          <p15:clr>
            <a:srgbClr val="A4A3A4"/>
          </p15:clr>
        </p15:guide>
        <p15:guide id="2" pos="7368" userDrawn="1">
          <p15:clr>
            <a:srgbClr val="A4A3A4"/>
          </p15:clr>
        </p15:guide>
        <p15:guide id="3" orient="horz" pos="560" userDrawn="1">
          <p15:clr>
            <a:srgbClr val="A4A3A4"/>
          </p15:clr>
        </p15:guide>
        <p15:guide id="4" orient="horz" pos="624" userDrawn="1">
          <p15:clr>
            <a:srgbClr val="A4A3A4"/>
          </p15:clr>
        </p15:guide>
        <p15:guide id="5" orient="horz" pos="4056" userDrawn="1">
          <p15:clr>
            <a:srgbClr val="A4A3A4"/>
          </p15:clr>
        </p15:guide>
        <p15:guide id="6" orient="horz" pos="3997"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86" d="100"/>
          <a:sy n="86" d="100"/>
        </p:scale>
        <p:origin x="96" y="408"/>
      </p:cViewPr>
      <p:guideLst>
        <p:guide pos="304"/>
        <p:guide pos="7368"/>
        <p:guide orient="horz" pos="560"/>
        <p:guide orient="horz" pos="624"/>
        <p:guide orient="horz" pos="4056"/>
        <p:guide orient="horz" pos="3997"/>
      </p:guideLst>
    </p:cSldViewPr>
  </p:slideViewPr>
  <p:notesTextViewPr>
    <p:cViewPr>
      <p:scale>
        <a:sx n="1" d="1"/>
        <a:sy n="1" d="1"/>
      </p:scale>
      <p:origin x="0" y="0"/>
    </p:cViewPr>
  </p:notesTextViewPr>
  <p:sorterViewPr>
    <p:cViewPr>
      <p:scale>
        <a:sx n="90" d="100"/>
        <a:sy n="9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ags" Target="tags/tag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b" anchorCtr="0"/>
          <a:lstStyle/>
          <a:p>
            <a:pPr>
              <a:defRPr sz="1862" b="0" i="0" u="none" strike="noStrike" kern="1200" spc="0" baseline="0">
                <a:solidFill>
                  <a:schemeClr val="tx1">
                    <a:lumMod val="65000"/>
                    <a:lumOff val="35000"/>
                  </a:schemeClr>
                </a:solidFill>
                <a:latin typeface="+mn-lt"/>
                <a:ea typeface="+mn-ea"/>
                <a:cs typeface="+mn-cs"/>
              </a:defRPr>
            </a:pPr>
            <a:r>
              <a:rPr lang="zh-CN" altLang="en-US" sz="2400" b="0" i="0" kern="1200" dirty="0">
                <a:solidFill>
                  <a:srgbClr val="FFFFFF"/>
                </a:solidFill>
                <a:latin typeface="OPPOSans H" panose="00020600040101010101" pitchFamily="18" charset="-122"/>
                <a:ea typeface="OPPOSans H" panose="00020600040101010101" pitchFamily="18" charset="-122"/>
                <a:cs typeface="OPPOSans H" panose="00020600040101010101" pitchFamily="18" charset="-122"/>
              </a:rPr>
              <a:t>请输入你的标题</a:t>
            </a:r>
          </a:p>
        </c:rich>
      </c:tx>
      <c:layout>
        <c:manualLayout>
          <c:xMode val="edge"/>
          <c:yMode val="edge"/>
          <c:x val="4.71714865665987E-4"/>
          <c:y val="1.792024820284415E-3"/>
        </c:manualLayout>
      </c:layout>
      <c:overlay val="0"/>
      <c:spPr>
        <a:noFill/>
        <a:ln>
          <a:noFill/>
        </a:ln>
        <a:effectLst/>
      </c:spPr>
      <c:txPr>
        <a:bodyPr rot="0" spcFirstLastPara="1" vertOverflow="ellipsis" vert="horz" wrap="square" anchor="b" anchorCtr="0"/>
        <a:lstStyle/>
        <a:p>
          <a:pPr>
            <a:defRPr sz="1862"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barChart>
        <c:barDir val="col"/>
        <c:grouping val="clustered"/>
        <c:varyColors val="0"/>
        <c:ser>
          <c:idx val="0"/>
          <c:order val="0"/>
          <c:tx>
            <c:strRef>
              <c:f>Sheet1!$B$1</c:f>
              <c:strCache>
                <c:ptCount val="1"/>
                <c:pt idx="0">
                  <c:v>本周下载激活</c:v>
                </c:pt>
              </c:strCache>
            </c:strRef>
          </c:tx>
          <c:spPr>
            <a:solidFill>
              <a:schemeClr val="bg1">
                <a:alpha val="60000"/>
              </a:schemeClr>
            </a:solidFill>
            <a:ln>
              <a:noFill/>
            </a:ln>
            <a:effectLst/>
          </c:spPr>
          <c:invertIfNegative val="0"/>
          <c:cat>
            <c:strRef>
              <c:f>Sheet1!$A$2:$A$7</c:f>
              <c:strCache>
                <c:ptCount val="6"/>
                <c:pt idx="0">
                  <c:v>华为</c:v>
                </c:pt>
                <c:pt idx="1">
                  <c:v>VIVO</c:v>
                </c:pt>
                <c:pt idx="2">
                  <c:v>苹果</c:v>
                </c:pt>
                <c:pt idx="3">
                  <c:v>OPPO</c:v>
                </c:pt>
                <c:pt idx="4">
                  <c:v>其它</c:v>
                </c:pt>
                <c:pt idx="5">
                  <c:v>小米</c:v>
                </c:pt>
              </c:strCache>
            </c:strRef>
          </c:cat>
          <c:val>
            <c:numRef>
              <c:f>Sheet1!$B$2:$B$7</c:f>
              <c:numCache>
                <c:formatCode>General</c:formatCode>
                <c:ptCount val="6"/>
                <c:pt idx="0">
                  <c:v>1800</c:v>
                </c:pt>
                <c:pt idx="1">
                  <c:v>1300</c:v>
                </c:pt>
                <c:pt idx="2">
                  <c:v>1300</c:v>
                </c:pt>
                <c:pt idx="3">
                  <c:v>1300</c:v>
                </c:pt>
                <c:pt idx="4">
                  <c:v>600</c:v>
                </c:pt>
                <c:pt idx="5">
                  <c:v>300</c:v>
                </c:pt>
              </c:numCache>
            </c:numRef>
          </c:val>
          <c:extLst>
            <c:ext xmlns:c16="http://schemas.microsoft.com/office/drawing/2014/chart" uri="{C3380CC4-5D6E-409C-BE32-E72D297353CC}">
              <c16:uniqueId val="{00000000-BF7F-41CC-89A0-134549F4E765}"/>
            </c:ext>
          </c:extLst>
        </c:ser>
        <c:ser>
          <c:idx val="1"/>
          <c:order val="1"/>
          <c:tx>
            <c:strRef>
              <c:f>Sheet1!$C$1</c:f>
              <c:strCache>
                <c:ptCount val="1"/>
                <c:pt idx="0">
                  <c:v>上周下载激活</c:v>
                </c:pt>
              </c:strCache>
            </c:strRef>
          </c:tx>
          <c:spPr>
            <a:solidFill>
              <a:schemeClr val="bg1">
                <a:alpha val="20000"/>
              </a:schemeClr>
            </a:solidFill>
            <a:ln>
              <a:noFill/>
            </a:ln>
            <a:effectLst/>
          </c:spPr>
          <c:invertIfNegative val="0"/>
          <c:cat>
            <c:strRef>
              <c:f>Sheet1!$A$2:$A$7</c:f>
              <c:strCache>
                <c:ptCount val="6"/>
                <c:pt idx="0">
                  <c:v>华为</c:v>
                </c:pt>
                <c:pt idx="1">
                  <c:v>VIVO</c:v>
                </c:pt>
                <c:pt idx="2">
                  <c:v>苹果</c:v>
                </c:pt>
                <c:pt idx="3">
                  <c:v>OPPO</c:v>
                </c:pt>
                <c:pt idx="4">
                  <c:v>其它</c:v>
                </c:pt>
                <c:pt idx="5">
                  <c:v>小米</c:v>
                </c:pt>
              </c:strCache>
            </c:strRef>
          </c:cat>
          <c:val>
            <c:numRef>
              <c:f>Sheet1!$C$2:$C$7</c:f>
              <c:numCache>
                <c:formatCode>General</c:formatCode>
                <c:ptCount val="6"/>
                <c:pt idx="0">
                  <c:v>1400</c:v>
                </c:pt>
                <c:pt idx="1">
                  <c:v>1700</c:v>
                </c:pt>
                <c:pt idx="2">
                  <c:v>1600</c:v>
                </c:pt>
                <c:pt idx="3">
                  <c:v>1400</c:v>
                </c:pt>
                <c:pt idx="4">
                  <c:v>600</c:v>
                </c:pt>
                <c:pt idx="5">
                  <c:v>300</c:v>
                </c:pt>
              </c:numCache>
            </c:numRef>
          </c:val>
          <c:extLst>
            <c:ext xmlns:c16="http://schemas.microsoft.com/office/drawing/2014/chart" uri="{C3380CC4-5D6E-409C-BE32-E72D297353CC}">
              <c16:uniqueId val="{00000001-BF7F-41CC-89A0-134549F4E765}"/>
            </c:ext>
          </c:extLst>
        </c:ser>
        <c:dLbls>
          <c:showLegendKey val="0"/>
          <c:showVal val="0"/>
          <c:showCatName val="0"/>
          <c:showSerName val="0"/>
          <c:showPercent val="0"/>
          <c:showBubbleSize val="0"/>
        </c:dLbls>
        <c:gapWidth val="120"/>
        <c:overlap val="-27"/>
        <c:axId val="1104372944"/>
        <c:axId val="1104381680"/>
        <c:extLst>
          <c:ext xmlns:c15="http://schemas.microsoft.com/office/drawing/2012/chart" uri="{02D57815-91ED-43cb-92C2-25804820EDAC}">
            <c15:filteredBarSeries>
              <c15:ser>
                <c:idx val="2"/>
                <c:order val="2"/>
                <c:tx>
                  <c:strRef>
                    <c:extLst>
                      <c:ext uri="{02D57815-91ED-43cb-92C2-25804820EDAC}">
                        <c15:formulaRef>
                          <c15:sqref>Sheet1!$D$1</c15:sqref>
                        </c15:formulaRef>
                      </c:ext>
                    </c:extLst>
                    <c:strCache>
                      <c:ptCount val="1"/>
                      <c:pt idx="0">
                        <c:v>列1</c:v>
                      </c:pt>
                    </c:strCache>
                  </c:strRef>
                </c:tx>
                <c:spPr>
                  <a:solidFill>
                    <a:schemeClr val="accent3"/>
                  </a:solidFill>
                  <a:ln>
                    <a:noFill/>
                  </a:ln>
                  <a:effectLst/>
                </c:spPr>
                <c:invertIfNegative val="0"/>
                <c:cat>
                  <c:strRef>
                    <c:extLst>
                      <c:ext uri="{02D57815-91ED-43cb-92C2-25804820EDAC}">
                        <c15:formulaRef>
                          <c15:sqref>Sheet1!$A$2:$A$7</c15:sqref>
                        </c15:formulaRef>
                      </c:ext>
                    </c:extLst>
                    <c:strCache>
                      <c:ptCount val="6"/>
                      <c:pt idx="0">
                        <c:v>华为</c:v>
                      </c:pt>
                      <c:pt idx="1">
                        <c:v>VIVO</c:v>
                      </c:pt>
                      <c:pt idx="2">
                        <c:v>苹果</c:v>
                      </c:pt>
                      <c:pt idx="3">
                        <c:v>OPPO</c:v>
                      </c:pt>
                      <c:pt idx="4">
                        <c:v>其它</c:v>
                      </c:pt>
                      <c:pt idx="5">
                        <c:v>小米</c:v>
                      </c:pt>
                    </c:strCache>
                  </c:strRef>
                </c:cat>
                <c:val>
                  <c:numRef>
                    <c:extLst>
                      <c:ext uri="{02D57815-91ED-43cb-92C2-25804820EDAC}">
                        <c15:formulaRef>
                          <c15:sqref>Sheet1!$D$3:$D$5</c15:sqref>
                        </c15:formulaRef>
                      </c:ext>
                    </c:extLst>
                    <c:numCache>
                      <c:formatCode>General</c:formatCode>
                      <c:ptCount val="3"/>
                    </c:numCache>
                  </c:numRef>
                </c:val>
                <c:extLst>
                  <c:ext xmlns:c16="http://schemas.microsoft.com/office/drawing/2014/chart" uri="{C3380CC4-5D6E-409C-BE32-E72D297353CC}">
                    <c16:uniqueId val="{00000002-BF7F-41CC-89A0-134549F4E765}"/>
                  </c:ext>
                </c:extLst>
              </c15:ser>
            </c15:filteredBarSeries>
          </c:ext>
        </c:extLst>
      </c:barChart>
      <c:catAx>
        <c:axId val="1104372944"/>
        <c:scaling>
          <c:orientation val="minMax"/>
        </c:scaling>
        <c:delete val="0"/>
        <c:axPos val="b"/>
        <c:numFmt formatCode="General" sourceLinked="1"/>
        <c:majorTickMark val="none"/>
        <c:minorTickMark val="none"/>
        <c:tickLblPos val="nextTo"/>
        <c:spPr>
          <a:noFill/>
          <a:ln w="50800" cap="flat" cmpd="sng" algn="ctr">
            <a:gradFill flip="none" rotWithShape="1">
              <a:gsLst>
                <a:gs pos="0">
                  <a:srgbClr val="FFFFFF">
                    <a:alpha val="0"/>
                  </a:srgbClr>
                </a:gs>
                <a:gs pos="90000">
                  <a:srgbClr val="FFFFFF">
                    <a:alpha val="50000"/>
                  </a:srgbClr>
                </a:gs>
                <a:gs pos="10000">
                  <a:srgbClr val="FFFFFF">
                    <a:alpha val="50000"/>
                  </a:srgbClr>
                </a:gs>
                <a:gs pos="100000">
                  <a:srgbClr val="FFFFFF">
                    <a:alpha val="0"/>
                  </a:srgbClr>
                </a:gs>
              </a:gsLst>
              <a:lin ang="0" scaled="1"/>
              <a:tileRect/>
            </a:gradFill>
            <a:round/>
          </a:ln>
          <a:effectLst/>
        </c:spPr>
        <c:txPr>
          <a:bodyPr rot="-60000000" spcFirstLastPara="1" vertOverflow="ellipsis" vert="horz" wrap="square" anchor="ctr" anchorCtr="1"/>
          <a:lstStyle/>
          <a:p>
            <a:pPr marL="0" algn="r" defTabSz="914400" rtl="0" eaLnBrk="1" latinLnBrk="0" hangingPunct="1">
              <a:lnSpc>
                <a:spcPts val="1500"/>
              </a:lnSpc>
              <a:defRPr lang="en-US" altLang="zh-CN" sz="1200" b="0" i="0" u="none" strike="noStrike" kern="1200" baseline="0">
                <a:solidFill>
                  <a:srgbClr val="FFFFFF"/>
                </a:solidFill>
                <a:latin typeface="OPPOSans B" panose="00020600040101010101" pitchFamily="18" charset="-122"/>
                <a:ea typeface="OPPOSans B" panose="00020600040101010101" pitchFamily="18" charset="-122"/>
                <a:cs typeface="OPPOSans B" panose="00020600040101010101" pitchFamily="18" charset="-122"/>
              </a:defRPr>
            </a:pPr>
            <a:endParaRPr lang="zh-CN"/>
          </a:p>
        </c:txPr>
        <c:crossAx val="1104381680"/>
        <c:crosses val="autoZero"/>
        <c:auto val="1"/>
        <c:lblAlgn val="ctr"/>
        <c:lblOffset val="100"/>
        <c:tickMarkSkip val="1"/>
        <c:noMultiLvlLbl val="0"/>
      </c:catAx>
      <c:valAx>
        <c:axId val="1104381680"/>
        <c:scaling>
          <c:orientation val="minMax"/>
        </c:scaling>
        <c:delete val="0"/>
        <c:axPos val="l"/>
        <c:majorGridlines>
          <c:spPr>
            <a:ln w="38100" cap="flat" cmpd="sng" algn="ctr">
              <a:gradFill flip="none" rotWithShape="1">
                <a:gsLst>
                  <a:gs pos="90000">
                    <a:srgbClr val="FFFFFF">
                      <a:alpha val="20000"/>
                    </a:srgbClr>
                  </a:gs>
                  <a:gs pos="10000">
                    <a:srgbClr val="FFFFFF">
                      <a:alpha val="20000"/>
                    </a:srgbClr>
                  </a:gs>
                  <a:gs pos="0">
                    <a:srgbClr val="FFFFFF">
                      <a:alpha val="2000"/>
                    </a:srgbClr>
                  </a:gs>
                  <a:gs pos="100000">
                    <a:srgbClr val="FFFFFF">
                      <a:alpha val="0"/>
                    </a:srgbClr>
                  </a:gs>
                </a:gsLst>
                <a:lin ang="0" scaled="1"/>
                <a:tileRect/>
              </a:gradFill>
              <a:round/>
            </a:ln>
            <a:effectLst/>
          </c:spPr>
        </c:majorGridlines>
        <c:numFmt formatCode="General" sourceLinked="1"/>
        <c:majorTickMark val="out"/>
        <c:minorTickMark val="none"/>
        <c:tickLblPos val="nextTo"/>
        <c:spPr>
          <a:noFill/>
          <a:ln>
            <a:noFill/>
          </a:ln>
          <a:effectLst/>
        </c:spPr>
        <c:txPr>
          <a:bodyPr rot="-60000000" spcFirstLastPara="1" vertOverflow="ellipsis" vert="horz" wrap="square" anchor="ctr" anchorCtr="1"/>
          <a:lstStyle/>
          <a:p>
            <a:pPr marL="0" algn="r" defTabSz="914400" rtl="0" eaLnBrk="1" latinLnBrk="0" hangingPunct="1">
              <a:lnSpc>
                <a:spcPts val="1500"/>
              </a:lnSpc>
              <a:defRPr lang="en-US" altLang="zh-CN" sz="1100" b="0" i="0" u="none" strike="noStrike" kern="1200" baseline="0">
                <a:solidFill>
                  <a:srgbClr val="FFFFFF"/>
                </a:solidFill>
                <a:latin typeface="OPPOSans B" panose="00020600040101010101" pitchFamily="18" charset="-122"/>
                <a:ea typeface="OPPOSans B" panose="00020600040101010101" pitchFamily="18" charset="-122"/>
                <a:cs typeface="OPPOSans B" panose="00020600040101010101" pitchFamily="18" charset="-122"/>
              </a:defRPr>
            </a:pPr>
            <a:endParaRPr lang="zh-CN"/>
          </a:p>
        </c:txPr>
        <c:crossAx val="1104372944"/>
        <c:crosses val="autoZero"/>
        <c:crossBetween val="between"/>
        <c:majorUnit val="500"/>
      </c:valAx>
      <c:spPr>
        <a:noFill/>
        <a:ln>
          <a:noFill/>
        </a:ln>
        <a:effectLst/>
      </c:spPr>
    </c:plotArea>
    <c:legend>
      <c:legendPos val="t"/>
      <c:legendEntry>
        <c:idx val="0"/>
        <c:txPr>
          <a:bodyPr rot="0" spcFirstLastPara="1" vertOverflow="ellipsis" vert="horz" wrap="square" anchor="ctr" anchorCtr="1"/>
          <a:lstStyle/>
          <a:p>
            <a:pPr>
              <a:defRPr sz="1197" b="0" i="0" u="none" strike="noStrike" kern="1200" baseline="0">
                <a:solidFill>
                  <a:schemeClr val="bg1"/>
                </a:solidFill>
                <a:latin typeface="+mn-ea"/>
                <a:ea typeface="+mn-ea"/>
                <a:cs typeface="+mn-cs"/>
              </a:defRPr>
            </a:pPr>
            <a:endParaRPr lang="zh-CN"/>
          </a:p>
        </c:txPr>
      </c:legendEntry>
      <c:legendEntry>
        <c:idx val="1"/>
        <c:txPr>
          <a:bodyPr rot="0" spcFirstLastPara="1" vertOverflow="ellipsis" vert="horz" wrap="square" anchor="ctr" anchorCtr="1"/>
          <a:lstStyle/>
          <a:p>
            <a:pPr>
              <a:defRPr sz="1197" b="0" i="0" u="none" strike="noStrike" kern="1200" baseline="0">
                <a:solidFill>
                  <a:schemeClr val="bg1"/>
                </a:solidFill>
                <a:latin typeface="+mn-ea"/>
                <a:ea typeface="+mn-ea"/>
                <a:cs typeface="+mn-cs"/>
              </a:defRPr>
            </a:pPr>
            <a:endParaRPr lang="zh-CN"/>
          </a:p>
        </c:txPr>
      </c:legendEntry>
      <c:layout>
        <c:manualLayout>
          <c:xMode val="edge"/>
          <c:yMode val="edge"/>
          <c:x val="0.67786883230536521"/>
          <c:y val="2.9816930056776901E-2"/>
          <c:w val="0.32213113971278767"/>
          <c:h val="5.4697868632679565E-2"/>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ea"/>
              <a:ea typeface="+mn-ea"/>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157BF80-3905-47A0-A1FC-4C74A22CC478}" type="datetimeFigureOut">
              <a:rPr lang="zh-CN" altLang="en-US" smtClean="0"/>
              <a:t>2023/8/22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AC01D99-BFF5-4EB5-979D-4D4B75A0FD90}" type="slidenum">
              <a:rPr lang="zh-CN" altLang="en-US" smtClean="0"/>
              <a:t>‹#›</a:t>
            </a:fld>
            <a:endParaRPr lang="zh-CN" altLang="en-US"/>
          </a:p>
        </p:txBody>
      </p:sp>
    </p:spTree>
    <p:extLst>
      <p:ext uri="{BB962C8B-B14F-4D97-AF65-F5344CB8AC3E}">
        <p14:creationId xmlns:p14="http://schemas.microsoft.com/office/powerpoint/2010/main" val="344980740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51PPT</a:t>
            </a:r>
            <a:r>
              <a:rPr lang="zh-CN" altLang="en-US" dirty="0"/>
              <a:t>模板网，幻灯片演示模板及素材免费下载！</a:t>
            </a:r>
          </a:p>
          <a:p>
            <a:r>
              <a:rPr lang="en-US" altLang="zh-CN" dirty="0"/>
              <a:t>51PPT</a:t>
            </a:r>
            <a:r>
              <a:rPr lang="zh-CN" altLang="en-US" dirty="0"/>
              <a:t>模板网 唯一访问网址：</a:t>
            </a:r>
            <a:r>
              <a:rPr lang="en-US" altLang="zh-CN"/>
              <a:t>www.51pptmoban.com</a:t>
            </a:r>
            <a:endParaRPr lang="zh-CN" altLang="en-US"/>
          </a:p>
        </p:txBody>
      </p:sp>
      <p:sp>
        <p:nvSpPr>
          <p:cNvPr id="4" name="灯片编号占位符 3"/>
          <p:cNvSpPr>
            <a:spLocks noGrp="1"/>
          </p:cNvSpPr>
          <p:nvPr>
            <p:ph type="sldNum" sz="quarter" idx="5"/>
          </p:nvPr>
        </p:nvSpPr>
        <p:spPr/>
        <p:txBody>
          <a:bodyPr/>
          <a:lstStyle/>
          <a:p>
            <a:fld id="{F3B662E8-1A79-4E17-9B77-E3602EB815E4}" type="slidenum">
              <a:rPr lang="zh-CN" altLang="en-US" smtClean="0"/>
              <a:t>18</a:t>
            </a:fld>
            <a:endParaRPr lang="zh-CN" altLang="en-US"/>
          </a:p>
        </p:txBody>
      </p:sp>
    </p:spTree>
    <p:extLst>
      <p:ext uri="{BB962C8B-B14F-4D97-AF65-F5344CB8AC3E}">
        <p14:creationId xmlns:p14="http://schemas.microsoft.com/office/powerpoint/2010/main" val="167942328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封面">
    <p:spTree>
      <p:nvGrpSpPr>
        <p:cNvPr id="1" name=""/>
        <p:cNvGrpSpPr/>
        <p:nvPr/>
      </p:nvGrpSpPr>
      <p:grpSpPr>
        <a:xfrm>
          <a:off x="0" y="0"/>
          <a:ext cx="0" cy="0"/>
          <a:chOff x="0" y="0"/>
          <a:chExt cx="0" cy="0"/>
        </a:xfrm>
      </p:grpSpPr>
    </p:spTree>
    <p:extLst>
      <p:ext uri="{BB962C8B-B14F-4D97-AF65-F5344CB8AC3E}">
        <p14:creationId xmlns:p14="http://schemas.microsoft.com/office/powerpoint/2010/main" val="208158391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
    <p:spTree>
      <p:nvGrpSpPr>
        <p:cNvPr id="1" name=""/>
        <p:cNvGrpSpPr/>
        <p:nvPr/>
      </p:nvGrpSpPr>
      <p:grpSpPr>
        <a:xfrm>
          <a:off x="0" y="0"/>
          <a:ext cx="0" cy="0"/>
          <a:chOff x="0" y="0"/>
          <a:chExt cx="0" cy="0"/>
        </a:xfrm>
      </p:grpSpPr>
    </p:spTree>
    <p:extLst>
      <p:ext uri="{BB962C8B-B14F-4D97-AF65-F5344CB8AC3E}">
        <p14:creationId xmlns:p14="http://schemas.microsoft.com/office/powerpoint/2010/main" val="373067062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过渡">
    <p:spTree>
      <p:nvGrpSpPr>
        <p:cNvPr id="1" name=""/>
        <p:cNvGrpSpPr/>
        <p:nvPr/>
      </p:nvGrpSpPr>
      <p:grpSpPr>
        <a:xfrm>
          <a:off x="0" y="0"/>
          <a:ext cx="0" cy="0"/>
          <a:chOff x="0" y="0"/>
          <a:chExt cx="0" cy="0"/>
        </a:xfrm>
      </p:grpSpPr>
    </p:spTree>
    <p:extLst>
      <p:ext uri="{BB962C8B-B14F-4D97-AF65-F5344CB8AC3E}">
        <p14:creationId xmlns:p14="http://schemas.microsoft.com/office/powerpoint/2010/main" val="149868252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C56BE283-6E8D-26A8-A6C4-790B5F1E5315}"/>
              </a:ext>
            </a:extLst>
          </p:cNvPr>
          <p:cNvSpPr/>
          <p:nvPr userDrawn="1"/>
        </p:nvSpPr>
        <p:spPr>
          <a:xfrm>
            <a:off x="1" y="342900"/>
            <a:ext cx="438912" cy="35242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a:solidFill>
                <a:schemeClr val="bg1"/>
              </a:solidFill>
              <a:latin typeface="+mj-ea"/>
              <a:ea typeface="+mj-ea"/>
            </a:endParaRPr>
          </a:p>
        </p:txBody>
      </p:sp>
      <p:sp>
        <p:nvSpPr>
          <p:cNvPr id="3" name="矩形 2">
            <a:extLst>
              <a:ext uri="{FF2B5EF4-FFF2-40B4-BE49-F238E27FC236}">
                <a16:creationId xmlns:a16="http://schemas.microsoft.com/office/drawing/2014/main" id="{1DC92280-CDA9-6451-5E07-7511B7CBA5A3}"/>
              </a:ext>
            </a:extLst>
          </p:cNvPr>
          <p:cNvSpPr/>
          <p:nvPr userDrawn="1"/>
        </p:nvSpPr>
        <p:spPr>
          <a:xfrm>
            <a:off x="514161" y="342900"/>
            <a:ext cx="152400" cy="35242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a:solidFill>
                <a:schemeClr val="bg1"/>
              </a:solidFill>
              <a:latin typeface="+mj-ea"/>
              <a:ea typeface="+mj-ea"/>
            </a:endParaRPr>
          </a:p>
        </p:txBody>
      </p:sp>
      <p:sp>
        <p:nvSpPr>
          <p:cNvPr id="5" name="文本占位符 4">
            <a:extLst>
              <a:ext uri="{FF2B5EF4-FFF2-40B4-BE49-F238E27FC236}">
                <a16:creationId xmlns:a16="http://schemas.microsoft.com/office/drawing/2014/main" id="{E37F902A-400B-4F03-3F29-D36F0C97DD9D}"/>
              </a:ext>
            </a:extLst>
          </p:cNvPr>
          <p:cNvSpPr>
            <a:spLocks noGrp="1"/>
          </p:cNvSpPr>
          <p:nvPr>
            <p:ph type="body" sz="quarter" idx="10"/>
          </p:nvPr>
        </p:nvSpPr>
        <p:spPr>
          <a:xfrm>
            <a:off x="741809" y="291236"/>
            <a:ext cx="5440362" cy="455753"/>
          </a:xfrm>
          <a:noFill/>
        </p:spPr>
        <p:txBody>
          <a:bodyPr>
            <a:normAutofit/>
          </a:bodyPr>
          <a:lstStyle>
            <a:lvl1pPr marL="0" indent="0">
              <a:buNone/>
              <a:defRPr sz="3200" b="1">
                <a:solidFill>
                  <a:schemeClr val="accent1"/>
                </a:solidFill>
                <a:latin typeface="+mj-ea"/>
                <a:ea typeface="+mj-ea"/>
              </a:defRPr>
            </a:lvl1pPr>
            <a:lvl2pPr marL="457200" indent="0">
              <a:buNone/>
              <a:defRPr sz="3200" b="1">
                <a:solidFill>
                  <a:schemeClr val="accent1"/>
                </a:solidFill>
                <a:latin typeface="+mj-ea"/>
                <a:ea typeface="+mj-ea"/>
              </a:defRPr>
            </a:lvl2pPr>
          </a:lstStyle>
          <a:p>
            <a:pPr lvl="0"/>
            <a:r>
              <a:rPr lang="zh-CN" altLang="en-US" dirty="0"/>
              <a:t>单击此处编辑母版文本样式</a:t>
            </a:r>
          </a:p>
          <a:p>
            <a:pPr lvl="1"/>
            <a:endParaRPr lang="en-US" dirty="0"/>
          </a:p>
        </p:txBody>
      </p:sp>
      <p:sp>
        <p:nvSpPr>
          <p:cNvPr id="6" name="矩形 5">
            <a:extLst>
              <a:ext uri="{FF2B5EF4-FFF2-40B4-BE49-F238E27FC236}">
                <a16:creationId xmlns:a16="http://schemas.microsoft.com/office/drawing/2014/main" id="{D70549D9-D92D-C57B-4AF6-41C59A729BD6}"/>
              </a:ext>
            </a:extLst>
          </p:cNvPr>
          <p:cNvSpPr/>
          <p:nvPr userDrawn="1"/>
        </p:nvSpPr>
        <p:spPr>
          <a:xfrm>
            <a:off x="0" y="6411705"/>
            <a:ext cx="12192000" cy="446296"/>
          </a:xfrm>
          <a:prstGeom prst="rect">
            <a:avLst/>
          </a:prstGeom>
          <a:solidFill>
            <a:schemeClr val="accent2">
              <a:alpha val="4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7" name="矩形 6">
            <a:extLst>
              <a:ext uri="{FF2B5EF4-FFF2-40B4-BE49-F238E27FC236}">
                <a16:creationId xmlns:a16="http://schemas.microsoft.com/office/drawing/2014/main" id="{289025FE-3E76-3420-85A9-579B03DDA7D4}"/>
              </a:ext>
            </a:extLst>
          </p:cNvPr>
          <p:cNvSpPr/>
          <p:nvPr userDrawn="1"/>
        </p:nvSpPr>
        <p:spPr>
          <a:xfrm>
            <a:off x="0" y="6534086"/>
            <a:ext cx="12192000" cy="32391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25902844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结尾       www.51pptmoban.com">
    <p:spTree>
      <p:nvGrpSpPr>
        <p:cNvPr id="1" name=""/>
        <p:cNvGrpSpPr/>
        <p:nvPr/>
      </p:nvGrpSpPr>
      <p:grpSpPr>
        <a:xfrm>
          <a:off x="0" y="0"/>
          <a:ext cx="0" cy="0"/>
          <a:chOff x="0" y="0"/>
          <a:chExt cx="0" cy="0"/>
        </a:xfrm>
      </p:grpSpPr>
    </p:spTree>
    <p:extLst>
      <p:ext uri="{BB962C8B-B14F-4D97-AF65-F5344CB8AC3E}">
        <p14:creationId xmlns:p14="http://schemas.microsoft.com/office/powerpoint/2010/main" val="237390983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
        <p:nvSpPr>
          <p:cNvPr id="2" name="日期占位符 2">
            <a:extLst>
              <a:ext uri="{FF2B5EF4-FFF2-40B4-BE49-F238E27FC236}">
                <a16:creationId xmlns:a16="http://schemas.microsoft.com/office/drawing/2014/main" id="{C6E49B65-4082-E7B3-74CE-D5676CD7B352}"/>
              </a:ext>
            </a:extLst>
          </p:cNvPr>
          <p:cNvSpPr>
            <a:spLocks noGrp="1"/>
          </p:cNvSpPr>
          <p:nvPr>
            <p:ph type="dt" sz="half" idx="10"/>
          </p:nvPr>
        </p:nvSpPr>
        <p:spPr>
          <a:xfrm>
            <a:off x="838200" y="6356350"/>
            <a:ext cx="2743200" cy="365125"/>
          </a:xfrm>
        </p:spPr>
        <p:txBody>
          <a:bodyPr/>
          <a:lstStyle/>
          <a:p>
            <a:fld id="{AEB6CE6A-11FC-41BC-97BB-88E9079FB170}" type="datetimeFigureOut">
              <a:rPr lang="zh-CN" altLang="en-US" smtClean="0"/>
              <a:t>2023/8/22</a:t>
            </a:fld>
            <a:endParaRPr lang="zh-CN" altLang="en-US"/>
          </a:p>
        </p:txBody>
      </p:sp>
      <p:sp>
        <p:nvSpPr>
          <p:cNvPr id="3" name="页脚占位符 3">
            <a:extLst>
              <a:ext uri="{FF2B5EF4-FFF2-40B4-BE49-F238E27FC236}">
                <a16:creationId xmlns:a16="http://schemas.microsoft.com/office/drawing/2014/main" id="{8448F061-B72D-596B-6612-432136BB52C3}"/>
              </a:ext>
            </a:extLst>
          </p:cNvPr>
          <p:cNvSpPr>
            <a:spLocks noGrp="1"/>
          </p:cNvSpPr>
          <p:nvPr>
            <p:ph type="ftr" sz="quarter" idx="11"/>
          </p:nvPr>
        </p:nvSpPr>
        <p:spPr>
          <a:xfrm>
            <a:off x="4038600" y="6356350"/>
            <a:ext cx="4114800" cy="365125"/>
          </a:xfrm>
        </p:spPr>
        <p:txBody>
          <a:bodyPr/>
          <a:lstStyle/>
          <a:p>
            <a:endParaRPr lang="zh-CN" altLang="en-US"/>
          </a:p>
        </p:txBody>
      </p:sp>
      <p:sp>
        <p:nvSpPr>
          <p:cNvPr id="4" name="灯片编号占位符 4">
            <a:extLst>
              <a:ext uri="{FF2B5EF4-FFF2-40B4-BE49-F238E27FC236}">
                <a16:creationId xmlns:a16="http://schemas.microsoft.com/office/drawing/2014/main" id="{CBF32A78-E2EC-A9AB-7975-04746945CB80}"/>
              </a:ext>
            </a:extLst>
          </p:cNvPr>
          <p:cNvSpPr>
            <a:spLocks noGrp="1"/>
          </p:cNvSpPr>
          <p:nvPr>
            <p:ph type="sldNum" sz="quarter" idx="12"/>
          </p:nvPr>
        </p:nvSpPr>
        <p:spPr>
          <a:xfrm>
            <a:off x="8610600" y="6356350"/>
            <a:ext cx="2743200" cy="365125"/>
          </a:xfrm>
        </p:spPr>
        <p:txBody>
          <a:bodyPr/>
          <a:lstStyle/>
          <a:p>
            <a:fld id="{81E38BC0-E41B-4500-9123-4831E0EE5619}" type="slidenum">
              <a:rPr lang="zh-CN" altLang="en-US" smtClean="0"/>
              <a:t>‹#›</a:t>
            </a:fld>
            <a:endParaRPr lang="zh-CN" altLang="en-US"/>
          </a:p>
        </p:txBody>
      </p:sp>
      <p:sp>
        <p:nvSpPr>
          <p:cNvPr id="5" name="矩形 4">
            <a:extLst>
              <a:ext uri="{FF2B5EF4-FFF2-40B4-BE49-F238E27FC236}">
                <a16:creationId xmlns:a16="http://schemas.microsoft.com/office/drawing/2014/main" id="{A9980357-F295-7B1E-05CB-7550A05AEA79}"/>
              </a:ext>
            </a:extLst>
          </p:cNvPr>
          <p:cNvSpPr/>
          <p:nvPr userDrawn="1"/>
        </p:nvSpPr>
        <p:spPr>
          <a:xfrm>
            <a:off x="0" y="5011726"/>
            <a:ext cx="12192000" cy="1846273"/>
          </a:xfrm>
          <a:prstGeom prst="rect">
            <a:avLst/>
          </a:prstGeom>
          <a:solidFill>
            <a:srgbClr val="F5F5F5"/>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a:extLst>
              <a:ext uri="{FF2B5EF4-FFF2-40B4-BE49-F238E27FC236}">
                <a16:creationId xmlns:a16="http://schemas.microsoft.com/office/drawing/2014/main" id="{C2701B78-A64B-20BA-C398-D4A42778E6E9}"/>
              </a:ext>
            </a:extLst>
          </p:cNvPr>
          <p:cNvGrpSpPr/>
          <p:nvPr userDrawn="1"/>
        </p:nvGrpSpPr>
        <p:grpSpPr>
          <a:xfrm>
            <a:off x="1288486" y="5188068"/>
            <a:ext cx="3869265" cy="1326605"/>
            <a:chOff x="870547" y="7238685"/>
            <a:chExt cx="3333750" cy="1143000"/>
          </a:xfrm>
        </p:grpSpPr>
        <p:grpSp>
          <p:nvGrpSpPr>
            <p:cNvPr id="7" name="组合 6" descr="51PPT模板网，幻灯片演示模板及素材免费下载！&#10;51PPT模板网 唯一访问网址：www.51pptmoban.com">
              <a:extLst>
                <a:ext uri="{FF2B5EF4-FFF2-40B4-BE49-F238E27FC236}">
                  <a16:creationId xmlns:a16="http://schemas.microsoft.com/office/drawing/2014/main" id="{B559921A-3A2B-15C8-DCE0-29FAE9081869}"/>
                </a:ext>
              </a:extLst>
            </p:cNvPr>
            <p:cNvGrpSpPr/>
            <p:nvPr userDrawn="1"/>
          </p:nvGrpSpPr>
          <p:grpSpPr>
            <a:xfrm>
              <a:off x="1089945" y="7419206"/>
              <a:ext cx="2824283" cy="781959"/>
              <a:chOff x="1086173" y="3300162"/>
              <a:chExt cx="2824283" cy="781959"/>
            </a:xfrm>
          </p:grpSpPr>
          <p:sp>
            <p:nvSpPr>
              <p:cNvPr id="9" name="任意多边形: 形状 8">
                <a:extLst>
                  <a:ext uri="{FF2B5EF4-FFF2-40B4-BE49-F238E27FC236}">
                    <a16:creationId xmlns:a16="http://schemas.microsoft.com/office/drawing/2014/main" id="{9EE27EF1-8338-F7DC-57F2-B28AC36CB6BB}"/>
                  </a:ext>
                </a:extLst>
              </p:cNvPr>
              <p:cNvSpPr/>
              <p:nvPr userDrawn="1"/>
            </p:nvSpPr>
            <p:spPr>
              <a:xfrm>
                <a:off x="2111882" y="3451828"/>
                <a:ext cx="250109" cy="332432"/>
              </a:xfrm>
              <a:custGeom>
                <a:avLst/>
                <a:gdLst>
                  <a:gd name="connsiteX0" fmla="*/ 79937 w 250109"/>
                  <a:gd name="connsiteY0" fmla="*/ 159025 h 332432"/>
                  <a:gd name="connsiteX1" fmla="*/ 79937 w 250109"/>
                  <a:gd name="connsiteY1" fmla="*/ 62949 h 332432"/>
                  <a:gd name="connsiteX2" fmla="*/ 112574 w 250109"/>
                  <a:gd name="connsiteY2" fmla="*/ 62949 h 332432"/>
                  <a:gd name="connsiteX3" fmla="*/ 156891 w 250109"/>
                  <a:gd name="connsiteY3" fmla="*/ 72996 h 332432"/>
                  <a:gd name="connsiteX4" fmla="*/ 172401 w 250109"/>
                  <a:gd name="connsiteY4" fmla="*/ 108130 h 332432"/>
                  <a:gd name="connsiteX5" fmla="*/ 158257 w 250109"/>
                  <a:gd name="connsiteY5" fmla="*/ 145870 h 332432"/>
                  <a:gd name="connsiteX6" fmla="*/ 114820 w 250109"/>
                  <a:gd name="connsiteY6" fmla="*/ 159025 h 332432"/>
                  <a:gd name="connsiteX7" fmla="*/ 79937 w 250109"/>
                  <a:gd name="connsiteY7" fmla="*/ 159025 h 332432"/>
                  <a:gd name="connsiteX8" fmla="*/ 0 w 250109"/>
                  <a:gd name="connsiteY8" fmla="*/ 332433 h 332432"/>
                  <a:gd name="connsiteX9" fmla="*/ 79937 w 250109"/>
                  <a:gd name="connsiteY9" fmla="*/ 332433 h 332432"/>
                  <a:gd name="connsiteX10" fmla="*/ 79937 w 250109"/>
                  <a:gd name="connsiteY10" fmla="*/ 222087 h 332432"/>
                  <a:gd name="connsiteX11" fmla="*/ 118792 w 250109"/>
                  <a:gd name="connsiteY11" fmla="*/ 222087 h 332432"/>
                  <a:gd name="connsiteX12" fmla="*/ 184082 w 250109"/>
                  <a:gd name="connsiteY12" fmla="*/ 210047 h 332432"/>
                  <a:gd name="connsiteX13" fmla="*/ 231743 w 250109"/>
                  <a:gd name="connsiteY13" fmla="*/ 172810 h 332432"/>
                  <a:gd name="connsiteX14" fmla="*/ 250110 w 250109"/>
                  <a:gd name="connsiteY14" fmla="*/ 108148 h 332432"/>
                  <a:gd name="connsiteX15" fmla="*/ 231869 w 250109"/>
                  <a:gd name="connsiteY15" fmla="*/ 43594 h 332432"/>
                  <a:gd name="connsiteX16" fmla="*/ 183831 w 250109"/>
                  <a:gd name="connsiteY16" fmla="*/ 9700 h 332432"/>
                  <a:gd name="connsiteX17" fmla="*/ 116563 w 250109"/>
                  <a:gd name="connsiteY17" fmla="*/ 13 h 332432"/>
                  <a:gd name="connsiteX18" fmla="*/ 0 w 250109"/>
                  <a:gd name="connsiteY18" fmla="*/ 13 h 332432"/>
                  <a:gd name="connsiteX19" fmla="*/ 0 w 250109"/>
                  <a:gd name="connsiteY19" fmla="*/ 332433 h 332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50109" h="332432">
                    <a:moveTo>
                      <a:pt x="79937" y="159025"/>
                    </a:moveTo>
                    <a:lnTo>
                      <a:pt x="79937" y="62949"/>
                    </a:lnTo>
                    <a:lnTo>
                      <a:pt x="112574" y="62949"/>
                    </a:lnTo>
                    <a:cubicBezTo>
                      <a:pt x="131821" y="62698"/>
                      <a:pt x="146702" y="66059"/>
                      <a:pt x="156891" y="72996"/>
                    </a:cubicBezTo>
                    <a:cubicBezTo>
                      <a:pt x="167189" y="79825"/>
                      <a:pt x="172401" y="91488"/>
                      <a:pt x="172401" y="108130"/>
                    </a:cubicBezTo>
                    <a:cubicBezTo>
                      <a:pt x="172527" y="124520"/>
                      <a:pt x="167692" y="137046"/>
                      <a:pt x="158257" y="145870"/>
                    </a:cubicBezTo>
                    <a:cubicBezTo>
                      <a:pt x="148696" y="154550"/>
                      <a:pt x="134175" y="159025"/>
                      <a:pt x="114820" y="159025"/>
                    </a:cubicBezTo>
                    <a:lnTo>
                      <a:pt x="79937" y="159025"/>
                    </a:lnTo>
                    <a:close/>
                    <a:moveTo>
                      <a:pt x="0" y="332433"/>
                    </a:moveTo>
                    <a:lnTo>
                      <a:pt x="79937" y="332433"/>
                    </a:lnTo>
                    <a:lnTo>
                      <a:pt x="79937" y="222087"/>
                    </a:lnTo>
                    <a:lnTo>
                      <a:pt x="118792" y="222087"/>
                    </a:lnTo>
                    <a:cubicBezTo>
                      <a:pt x="142496" y="222087"/>
                      <a:pt x="164224" y="218116"/>
                      <a:pt x="184082" y="210047"/>
                    </a:cubicBezTo>
                    <a:cubicBezTo>
                      <a:pt x="203815" y="202103"/>
                      <a:pt x="219702" y="189559"/>
                      <a:pt x="231743" y="172810"/>
                    </a:cubicBezTo>
                    <a:cubicBezTo>
                      <a:pt x="243658" y="155934"/>
                      <a:pt x="249858" y="134458"/>
                      <a:pt x="250110" y="108148"/>
                    </a:cubicBezTo>
                    <a:cubicBezTo>
                      <a:pt x="249858" y="80957"/>
                      <a:pt x="243784" y="59373"/>
                      <a:pt x="231869" y="43594"/>
                    </a:cubicBezTo>
                    <a:cubicBezTo>
                      <a:pt x="219828" y="27707"/>
                      <a:pt x="203815" y="16403"/>
                      <a:pt x="183831" y="9700"/>
                    </a:cubicBezTo>
                    <a:cubicBezTo>
                      <a:pt x="163721" y="3122"/>
                      <a:pt x="141256" y="-238"/>
                      <a:pt x="116563" y="13"/>
                    </a:cubicBezTo>
                    <a:lnTo>
                      <a:pt x="0" y="13"/>
                    </a:lnTo>
                    <a:lnTo>
                      <a:pt x="0" y="332433"/>
                    </a:lnTo>
                    <a:close/>
                  </a:path>
                </a:pathLst>
              </a:custGeom>
              <a:solidFill>
                <a:srgbClr val="000000"/>
              </a:solidFill>
              <a:ln w="1794" cap="flat">
                <a:noFill/>
                <a:prstDash val="solid"/>
                <a:miter/>
              </a:ln>
            </p:spPr>
            <p:txBody>
              <a:bodyPr rtlCol="0" anchor="ctr"/>
              <a:lstStyle/>
              <a:p>
                <a:endParaRPr lang="zh-CN" altLang="en-US"/>
              </a:p>
            </p:txBody>
          </p:sp>
          <p:sp>
            <p:nvSpPr>
              <p:cNvPr id="10" name="任意多边形: 形状 9">
                <a:extLst>
                  <a:ext uri="{FF2B5EF4-FFF2-40B4-BE49-F238E27FC236}">
                    <a16:creationId xmlns:a16="http://schemas.microsoft.com/office/drawing/2014/main" id="{BB6F259D-AA03-0E7B-5F8E-ACD2395D704C}"/>
                  </a:ext>
                </a:extLst>
              </p:cNvPr>
              <p:cNvSpPr/>
              <p:nvPr userDrawn="1"/>
            </p:nvSpPr>
            <p:spPr>
              <a:xfrm>
                <a:off x="2426959" y="3451828"/>
                <a:ext cx="250109" cy="332432"/>
              </a:xfrm>
              <a:custGeom>
                <a:avLst/>
                <a:gdLst>
                  <a:gd name="connsiteX0" fmla="*/ 79937 w 250109"/>
                  <a:gd name="connsiteY0" fmla="*/ 159025 h 332432"/>
                  <a:gd name="connsiteX1" fmla="*/ 79937 w 250109"/>
                  <a:gd name="connsiteY1" fmla="*/ 62949 h 332432"/>
                  <a:gd name="connsiteX2" fmla="*/ 112574 w 250109"/>
                  <a:gd name="connsiteY2" fmla="*/ 62949 h 332432"/>
                  <a:gd name="connsiteX3" fmla="*/ 156891 w 250109"/>
                  <a:gd name="connsiteY3" fmla="*/ 72996 h 332432"/>
                  <a:gd name="connsiteX4" fmla="*/ 172401 w 250109"/>
                  <a:gd name="connsiteY4" fmla="*/ 108130 h 332432"/>
                  <a:gd name="connsiteX5" fmla="*/ 158257 w 250109"/>
                  <a:gd name="connsiteY5" fmla="*/ 145870 h 332432"/>
                  <a:gd name="connsiteX6" fmla="*/ 114820 w 250109"/>
                  <a:gd name="connsiteY6" fmla="*/ 159025 h 332432"/>
                  <a:gd name="connsiteX7" fmla="*/ 79937 w 250109"/>
                  <a:gd name="connsiteY7" fmla="*/ 159025 h 332432"/>
                  <a:gd name="connsiteX8" fmla="*/ 0 w 250109"/>
                  <a:gd name="connsiteY8" fmla="*/ 332433 h 332432"/>
                  <a:gd name="connsiteX9" fmla="*/ 79937 w 250109"/>
                  <a:gd name="connsiteY9" fmla="*/ 332433 h 332432"/>
                  <a:gd name="connsiteX10" fmla="*/ 79937 w 250109"/>
                  <a:gd name="connsiteY10" fmla="*/ 222087 h 332432"/>
                  <a:gd name="connsiteX11" fmla="*/ 118792 w 250109"/>
                  <a:gd name="connsiteY11" fmla="*/ 222087 h 332432"/>
                  <a:gd name="connsiteX12" fmla="*/ 184082 w 250109"/>
                  <a:gd name="connsiteY12" fmla="*/ 210047 h 332432"/>
                  <a:gd name="connsiteX13" fmla="*/ 231743 w 250109"/>
                  <a:gd name="connsiteY13" fmla="*/ 172810 h 332432"/>
                  <a:gd name="connsiteX14" fmla="*/ 250110 w 250109"/>
                  <a:gd name="connsiteY14" fmla="*/ 108148 h 332432"/>
                  <a:gd name="connsiteX15" fmla="*/ 231869 w 250109"/>
                  <a:gd name="connsiteY15" fmla="*/ 43594 h 332432"/>
                  <a:gd name="connsiteX16" fmla="*/ 183831 w 250109"/>
                  <a:gd name="connsiteY16" fmla="*/ 9700 h 332432"/>
                  <a:gd name="connsiteX17" fmla="*/ 116563 w 250109"/>
                  <a:gd name="connsiteY17" fmla="*/ 13 h 332432"/>
                  <a:gd name="connsiteX18" fmla="*/ 0 w 250109"/>
                  <a:gd name="connsiteY18" fmla="*/ 13 h 332432"/>
                  <a:gd name="connsiteX19" fmla="*/ 0 w 250109"/>
                  <a:gd name="connsiteY19" fmla="*/ 332433 h 332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50109" h="332432">
                    <a:moveTo>
                      <a:pt x="79937" y="159025"/>
                    </a:moveTo>
                    <a:lnTo>
                      <a:pt x="79937" y="62949"/>
                    </a:lnTo>
                    <a:lnTo>
                      <a:pt x="112574" y="62949"/>
                    </a:lnTo>
                    <a:cubicBezTo>
                      <a:pt x="131821" y="62698"/>
                      <a:pt x="146702" y="66059"/>
                      <a:pt x="156891" y="72996"/>
                    </a:cubicBezTo>
                    <a:cubicBezTo>
                      <a:pt x="167189" y="79825"/>
                      <a:pt x="172401" y="91488"/>
                      <a:pt x="172401" y="108130"/>
                    </a:cubicBezTo>
                    <a:cubicBezTo>
                      <a:pt x="172527" y="124520"/>
                      <a:pt x="167692" y="137046"/>
                      <a:pt x="158257" y="145870"/>
                    </a:cubicBezTo>
                    <a:cubicBezTo>
                      <a:pt x="148696" y="154550"/>
                      <a:pt x="134175" y="159025"/>
                      <a:pt x="114820" y="159025"/>
                    </a:cubicBezTo>
                    <a:lnTo>
                      <a:pt x="79937" y="159025"/>
                    </a:lnTo>
                    <a:close/>
                    <a:moveTo>
                      <a:pt x="0" y="332433"/>
                    </a:moveTo>
                    <a:lnTo>
                      <a:pt x="79937" y="332433"/>
                    </a:lnTo>
                    <a:lnTo>
                      <a:pt x="79937" y="222087"/>
                    </a:lnTo>
                    <a:lnTo>
                      <a:pt x="118792" y="222087"/>
                    </a:lnTo>
                    <a:cubicBezTo>
                      <a:pt x="142496" y="222087"/>
                      <a:pt x="164224" y="218116"/>
                      <a:pt x="184082" y="210047"/>
                    </a:cubicBezTo>
                    <a:cubicBezTo>
                      <a:pt x="203815" y="202103"/>
                      <a:pt x="219702" y="189559"/>
                      <a:pt x="231743" y="172810"/>
                    </a:cubicBezTo>
                    <a:cubicBezTo>
                      <a:pt x="243658" y="155934"/>
                      <a:pt x="249858" y="134458"/>
                      <a:pt x="250110" y="108148"/>
                    </a:cubicBezTo>
                    <a:cubicBezTo>
                      <a:pt x="249858" y="80957"/>
                      <a:pt x="243784" y="59373"/>
                      <a:pt x="231869" y="43594"/>
                    </a:cubicBezTo>
                    <a:cubicBezTo>
                      <a:pt x="219828" y="27707"/>
                      <a:pt x="203815" y="16403"/>
                      <a:pt x="183831" y="9700"/>
                    </a:cubicBezTo>
                    <a:cubicBezTo>
                      <a:pt x="163721" y="3122"/>
                      <a:pt x="141256" y="-238"/>
                      <a:pt x="116563" y="13"/>
                    </a:cubicBezTo>
                    <a:lnTo>
                      <a:pt x="0" y="13"/>
                    </a:lnTo>
                    <a:lnTo>
                      <a:pt x="0" y="332433"/>
                    </a:lnTo>
                    <a:close/>
                  </a:path>
                </a:pathLst>
              </a:custGeom>
              <a:solidFill>
                <a:srgbClr val="000000"/>
              </a:solidFill>
              <a:ln w="1794" cap="flat">
                <a:noFill/>
                <a:prstDash val="solid"/>
                <a:miter/>
              </a:ln>
            </p:spPr>
            <p:txBody>
              <a:bodyPr rtlCol="0" anchor="ctr"/>
              <a:lstStyle/>
              <a:p>
                <a:endParaRPr lang="zh-CN" altLang="en-US"/>
              </a:p>
            </p:txBody>
          </p:sp>
          <p:sp>
            <p:nvSpPr>
              <p:cNvPr id="11" name="任意多边形: 形状 10">
                <a:extLst>
                  <a:ext uri="{FF2B5EF4-FFF2-40B4-BE49-F238E27FC236}">
                    <a16:creationId xmlns:a16="http://schemas.microsoft.com/office/drawing/2014/main" id="{62B4E70B-7215-7551-DB7B-7D3713A2A87D}"/>
                  </a:ext>
                </a:extLst>
              </p:cNvPr>
              <p:cNvSpPr/>
              <p:nvPr userDrawn="1"/>
            </p:nvSpPr>
            <p:spPr>
              <a:xfrm>
                <a:off x="2713715" y="3451841"/>
                <a:ext cx="259922" cy="332419"/>
              </a:xfrm>
              <a:custGeom>
                <a:avLst/>
                <a:gdLst>
                  <a:gd name="connsiteX0" fmla="*/ 89732 w 259922"/>
                  <a:gd name="connsiteY0" fmla="*/ 332420 h 332419"/>
                  <a:gd name="connsiteX1" fmla="*/ 169669 w 259922"/>
                  <a:gd name="connsiteY1" fmla="*/ 332420 h 332419"/>
                  <a:gd name="connsiteX2" fmla="*/ 169669 w 259922"/>
                  <a:gd name="connsiteY2" fmla="*/ 66045 h 332419"/>
                  <a:gd name="connsiteX3" fmla="*/ 259922 w 259922"/>
                  <a:gd name="connsiteY3" fmla="*/ 66045 h 332419"/>
                  <a:gd name="connsiteX4" fmla="*/ 259922 w 259922"/>
                  <a:gd name="connsiteY4" fmla="*/ 0 h 332419"/>
                  <a:gd name="connsiteX5" fmla="*/ 0 w 259922"/>
                  <a:gd name="connsiteY5" fmla="*/ 0 h 332419"/>
                  <a:gd name="connsiteX6" fmla="*/ 0 w 259922"/>
                  <a:gd name="connsiteY6" fmla="*/ 66045 h 332419"/>
                  <a:gd name="connsiteX7" fmla="*/ 89732 w 259922"/>
                  <a:gd name="connsiteY7" fmla="*/ 66045 h 332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9922" h="332419">
                    <a:moveTo>
                      <a:pt x="89732" y="332420"/>
                    </a:moveTo>
                    <a:lnTo>
                      <a:pt x="169669" y="332420"/>
                    </a:lnTo>
                    <a:lnTo>
                      <a:pt x="169669" y="66045"/>
                    </a:lnTo>
                    <a:lnTo>
                      <a:pt x="259922" y="66045"/>
                    </a:lnTo>
                    <a:lnTo>
                      <a:pt x="259922" y="0"/>
                    </a:lnTo>
                    <a:lnTo>
                      <a:pt x="0" y="0"/>
                    </a:lnTo>
                    <a:lnTo>
                      <a:pt x="0" y="66045"/>
                    </a:lnTo>
                    <a:lnTo>
                      <a:pt x="89732" y="66045"/>
                    </a:lnTo>
                    <a:close/>
                  </a:path>
                </a:pathLst>
              </a:custGeom>
              <a:solidFill>
                <a:srgbClr val="000000"/>
              </a:solidFill>
              <a:ln w="1794" cap="flat">
                <a:noFill/>
                <a:prstDash val="solid"/>
                <a:miter/>
              </a:ln>
            </p:spPr>
            <p:txBody>
              <a:bodyPr rtlCol="0" anchor="ctr"/>
              <a:lstStyle/>
              <a:p>
                <a:endParaRPr lang="zh-CN" altLang="en-US"/>
              </a:p>
            </p:txBody>
          </p:sp>
          <p:sp>
            <p:nvSpPr>
              <p:cNvPr id="12" name="任意多边形: 形状 11">
                <a:extLst>
                  <a:ext uri="{FF2B5EF4-FFF2-40B4-BE49-F238E27FC236}">
                    <a16:creationId xmlns:a16="http://schemas.microsoft.com/office/drawing/2014/main" id="{4C210A41-C7CF-A793-A29E-5F3CD97728B3}"/>
                  </a:ext>
                </a:extLst>
              </p:cNvPr>
              <p:cNvSpPr/>
              <p:nvPr userDrawn="1"/>
            </p:nvSpPr>
            <p:spPr>
              <a:xfrm>
                <a:off x="3026743" y="3420175"/>
                <a:ext cx="399147" cy="388526"/>
              </a:xfrm>
              <a:custGeom>
                <a:avLst/>
                <a:gdLst>
                  <a:gd name="connsiteX0" fmla="*/ 387323 w 399147"/>
                  <a:gd name="connsiteY0" fmla="*/ 305498 h 388526"/>
                  <a:gd name="connsiteX1" fmla="*/ 387323 w 399147"/>
                  <a:gd name="connsiteY1" fmla="*/ 257334 h 388526"/>
                  <a:gd name="connsiteX2" fmla="*/ 291211 w 399147"/>
                  <a:gd name="connsiteY2" fmla="*/ 257334 h 388526"/>
                  <a:gd name="connsiteX3" fmla="*/ 292235 w 399147"/>
                  <a:gd name="connsiteY3" fmla="*/ 248475 h 388526"/>
                  <a:gd name="connsiteX4" fmla="*/ 293260 w 399147"/>
                  <a:gd name="connsiteY4" fmla="*/ 239273 h 388526"/>
                  <a:gd name="connsiteX5" fmla="*/ 367212 w 399147"/>
                  <a:gd name="connsiteY5" fmla="*/ 239273 h 388526"/>
                  <a:gd name="connsiteX6" fmla="*/ 367212 w 399147"/>
                  <a:gd name="connsiteY6" fmla="*/ 98628 h 388526"/>
                  <a:gd name="connsiteX7" fmla="*/ 159084 w 399147"/>
                  <a:gd name="connsiteY7" fmla="*/ 98628 h 388526"/>
                  <a:gd name="connsiteX8" fmla="*/ 159084 w 399147"/>
                  <a:gd name="connsiteY8" fmla="*/ 239273 h 388526"/>
                  <a:gd name="connsiteX9" fmla="*/ 235193 w 399147"/>
                  <a:gd name="connsiteY9" fmla="*/ 239273 h 388526"/>
                  <a:gd name="connsiteX10" fmla="*/ 234061 w 399147"/>
                  <a:gd name="connsiteY10" fmla="*/ 248475 h 388526"/>
                  <a:gd name="connsiteX11" fmla="*/ 232696 w 399147"/>
                  <a:gd name="connsiteY11" fmla="*/ 257334 h 388526"/>
                  <a:gd name="connsiteX12" fmla="*/ 143970 w 399147"/>
                  <a:gd name="connsiteY12" fmla="*/ 257334 h 388526"/>
                  <a:gd name="connsiteX13" fmla="*/ 143970 w 399147"/>
                  <a:gd name="connsiteY13" fmla="*/ 305498 h 388526"/>
                  <a:gd name="connsiteX14" fmla="*/ 211453 w 399147"/>
                  <a:gd name="connsiteY14" fmla="*/ 305498 h 388526"/>
                  <a:gd name="connsiteX15" fmla="*/ 179751 w 399147"/>
                  <a:gd name="connsiteY15" fmla="*/ 326058 h 388526"/>
                  <a:gd name="connsiteX16" fmla="*/ 126358 w 399147"/>
                  <a:gd name="connsiteY16" fmla="*/ 341046 h 388526"/>
                  <a:gd name="connsiteX17" fmla="*/ 143629 w 399147"/>
                  <a:gd name="connsiteY17" fmla="*/ 363762 h 388526"/>
                  <a:gd name="connsiteX18" fmla="*/ 156245 w 399147"/>
                  <a:gd name="connsiteY18" fmla="*/ 388527 h 388526"/>
                  <a:gd name="connsiteX19" fmla="*/ 232480 w 399147"/>
                  <a:gd name="connsiteY19" fmla="*/ 359215 h 388526"/>
                  <a:gd name="connsiteX20" fmla="*/ 273149 w 399147"/>
                  <a:gd name="connsiteY20" fmla="*/ 317755 h 388526"/>
                  <a:gd name="connsiteX21" fmla="*/ 309398 w 399147"/>
                  <a:gd name="connsiteY21" fmla="*/ 360815 h 388526"/>
                  <a:gd name="connsiteX22" fmla="*/ 363133 w 399147"/>
                  <a:gd name="connsiteY22" fmla="*/ 387736 h 388526"/>
                  <a:gd name="connsiteX23" fmla="*/ 379379 w 399147"/>
                  <a:gd name="connsiteY23" fmla="*/ 361713 h 388526"/>
                  <a:gd name="connsiteX24" fmla="*/ 399148 w 399147"/>
                  <a:gd name="connsiteY24" fmla="*/ 338656 h 388526"/>
                  <a:gd name="connsiteX25" fmla="*/ 359161 w 399147"/>
                  <a:gd name="connsiteY25" fmla="*/ 325932 h 388526"/>
                  <a:gd name="connsiteX26" fmla="*/ 329275 w 399147"/>
                  <a:gd name="connsiteY26" fmla="*/ 305480 h 388526"/>
                  <a:gd name="connsiteX27" fmla="*/ 387323 w 399147"/>
                  <a:gd name="connsiteY27" fmla="*/ 305480 h 388526"/>
                  <a:gd name="connsiteX28" fmla="*/ 213843 w 399147"/>
                  <a:gd name="connsiteY28" fmla="*/ 139064 h 388526"/>
                  <a:gd name="connsiteX29" fmla="*/ 309955 w 399147"/>
                  <a:gd name="connsiteY29" fmla="*/ 139064 h 388526"/>
                  <a:gd name="connsiteX30" fmla="*/ 309955 w 399147"/>
                  <a:gd name="connsiteY30" fmla="*/ 150080 h 388526"/>
                  <a:gd name="connsiteX31" fmla="*/ 213843 w 399147"/>
                  <a:gd name="connsiteY31" fmla="*/ 150080 h 388526"/>
                  <a:gd name="connsiteX32" fmla="*/ 213843 w 399147"/>
                  <a:gd name="connsiteY32" fmla="*/ 139064 h 388526"/>
                  <a:gd name="connsiteX33" fmla="*/ 213843 w 399147"/>
                  <a:gd name="connsiteY33" fmla="*/ 187677 h 388526"/>
                  <a:gd name="connsiteX34" fmla="*/ 309955 w 399147"/>
                  <a:gd name="connsiteY34" fmla="*/ 187677 h 388526"/>
                  <a:gd name="connsiteX35" fmla="*/ 309955 w 399147"/>
                  <a:gd name="connsiteY35" fmla="*/ 198819 h 388526"/>
                  <a:gd name="connsiteX36" fmla="*/ 213843 w 399147"/>
                  <a:gd name="connsiteY36" fmla="*/ 198819 h 388526"/>
                  <a:gd name="connsiteX37" fmla="*/ 213843 w 399147"/>
                  <a:gd name="connsiteY37" fmla="*/ 187677 h 388526"/>
                  <a:gd name="connsiteX38" fmla="*/ 158293 w 399147"/>
                  <a:gd name="connsiteY38" fmla="*/ 214724 h 388526"/>
                  <a:gd name="connsiteX39" fmla="*/ 144653 w 399147"/>
                  <a:gd name="connsiteY39" fmla="*/ 194272 h 388526"/>
                  <a:gd name="connsiteX40" fmla="*/ 124651 w 399147"/>
                  <a:gd name="connsiteY40" fmla="*/ 165536 h 388526"/>
                  <a:gd name="connsiteX41" fmla="*/ 107488 w 399147"/>
                  <a:gd name="connsiteY41" fmla="*/ 142353 h 388526"/>
                  <a:gd name="connsiteX42" fmla="*/ 107488 w 399147"/>
                  <a:gd name="connsiteY42" fmla="*/ 129629 h 388526"/>
                  <a:gd name="connsiteX43" fmla="*/ 141903 w 399147"/>
                  <a:gd name="connsiteY43" fmla="*/ 129629 h 388526"/>
                  <a:gd name="connsiteX44" fmla="*/ 141903 w 399147"/>
                  <a:gd name="connsiteY44" fmla="*/ 74869 h 388526"/>
                  <a:gd name="connsiteX45" fmla="*/ 107488 w 399147"/>
                  <a:gd name="connsiteY45" fmla="*/ 74869 h 388526"/>
                  <a:gd name="connsiteX46" fmla="*/ 107488 w 399147"/>
                  <a:gd name="connsiteY46" fmla="*/ 0 h 388526"/>
                  <a:gd name="connsiteX47" fmla="*/ 51470 w 399147"/>
                  <a:gd name="connsiteY47" fmla="*/ 0 h 388526"/>
                  <a:gd name="connsiteX48" fmla="*/ 51470 w 399147"/>
                  <a:gd name="connsiteY48" fmla="*/ 74869 h 388526"/>
                  <a:gd name="connsiteX49" fmla="*/ 11035 w 399147"/>
                  <a:gd name="connsiteY49" fmla="*/ 74869 h 388526"/>
                  <a:gd name="connsiteX50" fmla="*/ 11035 w 399147"/>
                  <a:gd name="connsiteY50" fmla="*/ 129629 h 388526"/>
                  <a:gd name="connsiteX51" fmla="*/ 51470 w 399147"/>
                  <a:gd name="connsiteY51" fmla="*/ 129629 h 388526"/>
                  <a:gd name="connsiteX52" fmla="*/ 51470 w 399147"/>
                  <a:gd name="connsiteY52" fmla="*/ 144401 h 388526"/>
                  <a:gd name="connsiteX53" fmla="*/ 29545 w 399147"/>
                  <a:gd name="connsiteY53" fmla="*/ 207446 h 388526"/>
                  <a:gd name="connsiteX54" fmla="*/ 0 w 399147"/>
                  <a:gd name="connsiteY54" fmla="*/ 259365 h 388526"/>
                  <a:gd name="connsiteX55" fmla="*/ 15222 w 399147"/>
                  <a:gd name="connsiteY55" fmla="*/ 289468 h 388526"/>
                  <a:gd name="connsiteX56" fmla="*/ 27371 w 399147"/>
                  <a:gd name="connsiteY56" fmla="*/ 320253 h 388526"/>
                  <a:gd name="connsiteX57" fmla="*/ 39861 w 399147"/>
                  <a:gd name="connsiteY57" fmla="*/ 298094 h 388526"/>
                  <a:gd name="connsiteX58" fmla="*/ 51453 w 399147"/>
                  <a:gd name="connsiteY58" fmla="*/ 271963 h 388526"/>
                  <a:gd name="connsiteX59" fmla="*/ 51453 w 399147"/>
                  <a:gd name="connsiteY59" fmla="*/ 388527 h 388526"/>
                  <a:gd name="connsiteX60" fmla="*/ 107470 w 399147"/>
                  <a:gd name="connsiteY60" fmla="*/ 388527 h 388526"/>
                  <a:gd name="connsiteX61" fmla="*/ 107470 w 399147"/>
                  <a:gd name="connsiteY61" fmla="*/ 217995 h 388526"/>
                  <a:gd name="connsiteX62" fmla="*/ 116564 w 399147"/>
                  <a:gd name="connsiteY62" fmla="*/ 237997 h 388526"/>
                  <a:gd name="connsiteX63" fmla="*/ 123501 w 399147"/>
                  <a:gd name="connsiteY63" fmla="*/ 255609 h 388526"/>
                  <a:gd name="connsiteX64" fmla="*/ 158293 w 399147"/>
                  <a:gd name="connsiteY64" fmla="*/ 214724 h 388526"/>
                  <a:gd name="connsiteX65" fmla="*/ 192260 w 399147"/>
                  <a:gd name="connsiteY65" fmla="*/ 92032 h 388526"/>
                  <a:gd name="connsiteX66" fmla="*/ 248277 w 399147"/>
                  <a:gd name="connsiteY66" fmla="*/ 92032 h 388526"/>
                  <a:gd name="connsiteX67" fmla="*/ 248277 w 399147"/>
                  <a:gd name="connsiteY67" fmla="*/ 72821 h 388526"/>
                  <a:gd name="connsiteX68" fmla="*/ 287131 w 399147"/>
                  <a:gd name="connsiteY68" fmla="*/ 72821 h 388526"/>
                  <a:gd name="connsiteX69" fmla="*/ 287131 w 399147"/>
                  <a:gd name="connsiteY69" fmla="*/ 92014 h 388526"/>
                  <a:gd name="connsiteX70" fmla="*/ 344730 w 399147"/>
                  <a:gd name="connsiteY70" fmla="*/ 92014 h 388526"/>
                  <a:gd name="connsiteX71" fmla="*/ 344730 w 399147"/>
                  <a:gd name="connsiteY71" fmla="*/ 72821 h 388526"/>
                  <a:gd name="connsiteX72" fmla="*/ 384842 w 399147"/>
                  <a:gd name="connsiteY72" fmla="*/ 72821 h 388526"/>
                  <a:gd name="connsiteX73" fmla="*/ 384842 w 399147"/>
                  <a:gd name="connsiteY73" fmla="*/ 24549 h 388526"/>
                  <a:gd name="connsiteX74" fmla="*/ 344730 w 399147"/>
                  <a:gd name="connsiteY74" fmla="*/ 24549 h 388526"/>
                  <a:gd name="connsiteX75" fmla="*/ 344730 w 399147"/>
                  <a:gd name="connsiteY75" fmla="*/ 0 h 388526"/>
                  <a:gd name="connsiteX76" fmla="*/ 287131 w 399147"/>
                  <a:gd name="connsiteY76" fmla="*/ 0 h 388526"/>
                  <a:gd name="connsiteX77" fmla="*/ 287131 w 399147"/>
                  <a:gd name="connsiteY77" fmla="*/ 24531 h 388526"/>
                  <a:gd name="connsiteX78" fmla="*/ 248277 w 399147"/>
                  <a:gd name="connsiteY78" fmla="*/ 24531 h 388526"/>
                  <a:gd name="connsiteX79" fmla="*/ 248277 w 399147"/>
                  <a:gd name="connsiteY79" fmla="*/ 0 h 388526"/>
                  <a:gd name="connsiteX80" fmla="*/ 192260 w 399147"/>
                  <a:gd name="connsiteY80" fmla="*/ 0 h 388526"/>
                  <a:gd name="connsiteX81" fmla="*/ 192260 w 399147"/>
                  <a:gd name="connsiteY81" fmla="*/ 24531 h 388526"/>
                  <a:gd name="connsiteX82" fmla="*/ 150907 w 399147"/>
                  <a:gd name="connsiteY82" fmla="*/ 24531 h 388526"/>
                  <a:gd name="connsiteX83" fmla="*/ 150907 w 399147"/>
                  <a:gd name="connsiteY83" fmla="*/ 72821 h 388526"/>
                  <a:gd name="connsiteX84" fmla="*/ 192260 w 399147"/>
                  <a:gd name="connsiteY84" fmla="*/ 72821 h 388526"/>
                  <a:gd name="connsiteX85" fmla="*/ 192260 w 399147"/>
                  <a:gd name="connsiteY85" fmla="*/ 92032 h 388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399147" h="388526">
                    <a:moveTo>
                      <a:pt x="387323" y="305498"/>
                    </a:moveTo>
                    <a:lnTo>
                      <a:pt x="387323" y="257334"/>
                    </a:lnTo>
                    <a:lnTo>
                      <a:pt x="291211" y="257334"/>
                    </a:lnTo>
                    <a:cubicBezTo>
                      <a:pt x="291552" y="254387"/>
                      <a:pt x="291894" y="251422"/>
                      <a:pt x="292235" y="248475"/>
                    </a:cubicBezTo>
                    <a:lnTo>
                      <a:pt x="293260" y="239273"/>
                    </a:lnTo>
                    <a:lnTo>
                      <a:pt x="367212" y="239273"/>
                    </a:lnTo>
                    <a:lnTo>
                      <a:pt x="367212" y="98628"/>
                    </a:lnTo>
                    <a:lnTo>
                      <a:pt x="159084" y="98628"/>
                    </a:lnTo>
                    <a:lnTo>
                      <a:pt x="159084" y="239273"/>
                    </a:lnTo>
                    <a:lnTo>
                      <a:pt x="235193" y="239273"/>
                    </a:lnTo>
                    <a:lnTo>
                      <a:pt x="234061" y="248475"/>
                    </a:lnTo>
                    <a:cubicBezTo>
                      <a:pt x="233720" y="251422"/>
                      <a:pt x="233271" y="254387"/>
                      <a:pt x="232696" y="257334"/>
                    </a:cubicBezTo>
                    <a:lnTo>
                      <a:pt x="143970" y="257334"/>
                    </a:lnTo>
                    <a:lnTo>
                      <a:pt x="143970" y="305498"/>
                    </a:lnTo>
                    <a:lnTo>
                      <a:pt x="211453" y="305498"/>
                    </a:lnTo>
                    <a:cubicBezTo>
                      <a:pt x="204067" y="313226"/>
                      <a:pt x="193500" y="320145"/>
                      <a:pt x="179751" y="326058"/>
                    </a:cubicBezTo>
                    <a:cubicBezTo>
                      <a:pt x="166111" y="331970"/>
                      <a:pt x="148283" y="336966"/>
                      <a:pt x="126358" y="341046"/>
                    </a:cubicBezTo>
                    <a:cubicBezTo>
                      <a:pt x="132145" y="347174"/>
                      <a:pt x="137824" y="354686"/>
                      <a:pt x="143629" y="363762"/>
                    </a:cubicBezTo>
                    <a:cubicBezTo>
                      <a:pt x="149308" y="372730"/>
                      <a:pt x="153513" y="381033"/>
                      <a:pt x="156245" y="388527"/>
                    </a:cubicBezTo>
                    <a:cubicBezTo>
                      <a:pt x="188629" y="380799"/>
                      <a:pt x="214077" y="371022"/>
                      <a:pt x="232480" y="359215"/>
                    </a:cubicBezTo>
                    <a:cubicBezTo>
                      <a:pt x="250990" y="347516"/>
                      <a:pt x="264523" y="333660"/>
                      <a:pt x="273149" y="317755"/>
                    </a:cubicBezTo>
                    <a:cubicBezTo>
                      <a:pt x="282692" y="334792"/>
                      <a:pt x="294733" y="349115"/>
                      <a:pt x="309398" y="360815"/>
                    </a:cubicBezTo>
                    <a:cubicBezTo>
                      <a:pt x="324171" y="372622"/>
                      <a:pt x="341998" y="381500"/>
                      <a:pt x="363133" y="387736"/>
                    </a:cubicBezTo>
                    <a:cubicBezTo>
                      <a:pt x="367105" y="379775"/>
                      <a:pt x="372568" y="371148"/>
                      <a:pt x="379379" y="361713"/>
                    </a:cubicBezTo>
                    <a:cubicBezTo>
                      <a:pt x="386190" y="352404"/>
                      <a:pt x="392786" y="344676"/>
                      <a:pt x="399148" y="338656"/>
                    </a:cubicBezTo>
                    <a:cubicBezTo>
                      <a:pt x="384034" y="335708"/>
                      <a:pt x="370753" y="331503"/>
                      <a:pt x="359161" y="325932"/>
                    </a:cubicBezTo>
                    <a:cubicBezTo>
                      <a:pt x="347569" y="320253"/>
                      <a:pt x="337577" y="313442"/>
                      <a:pt x="329275" y="305480"/>
                    </a:cubicBezTo>
                    <a:lnTo>
                      <a:pt x="387323" y="305480"/>
                    </a:lnTo>
                    <a:close/>
                    <a:moveTo>
                      <a:pt x="213843" y="139064"/>
                    </a:moveTo>
                    <a:lnTo>
                      <a:pt x="309955" y="139064"/>
                    </a:lnTo>
                    <a:lnTo>
                      <a:pt x="309955" y="150080"/>
                    </a:lnTo>
                    <a:lnTo>
                      <a:pt x="213843" y="150080"/>
                    </a:lnTo>
                    <a:lnTo>
                      <a:pt x="213843" y="139064"/>
                    </a:lnTo>
                    <a:close/>
                    <a:moveTo>
                      <a:pt x="213843" y="187677"/>
                    </a:moveTo>
                    <a:lnTo>
                      <a:pt x="309955" y="187677"/>
                    </a:lnTo>
                    <a:lnTo>
                      <a:pt x="309955" y="198819"/>
                    </a:lnTo>
                    <a:lnTo>
                      <a:pt x="213843" y="198819"/>
                    </a:lnTo>
                    <a:lnTo>
                      <a:pt x="213843" y="187677"/>
                    </a:lnTo>
                    <a:close/>
                    <a:moveTo>
                      <a:pt x="158293" y="214724"/>
                    </a:moveTo>
                    <a:cubicBezTo>
                      <a:pt x="155562" y="210411"/>
                      <a:pt x="151015" y="203582"/>
                      <a:pt x="144653" y="194272"/>
                    </a:cubicBezTo>
                    <a:cubicBezTo>
                      <a:pt x="138291" y="184963"/>
                      <a:pt x="131695" y="175294"/>
                      <a:pt x="124651" y="165536"/>
                    </a:cubicBezTo>
                    <a:cubicBezTo>
                      <a:pt x="117714" y="155759"/>
                      <a:pt x="112035" y="148032"/>
                      <a:pt x="107488" y="142353"/>
                    </a:cubicBezTo>
                    <a:lnTo>
                      <a:pt x="107488" y="129629"/>
                    </a:lnTo>
                    <a:lnTo>
                      <a:pt x="141903" y="129629"/>
                    </a:lnTo>
                    <a:lnTo>
                      <a:pt x="141903" y="74869"/>
                    </a:lnTo>
                    <a:lnTo>
                      <a:pt x="107488" y="74869"/>
                    </a:lnTo>
                    <a:lnTo>
                      <a:pt x="107488" y="0"/>
                    </a:lnTo>
                    <a:lnTo>
                      <a:pt x="51470" y="0"/>
                    </a:lnTo>
                    <a:lnTo>
                      <a:pt x="51470" y="74869"/>
                    </a:lnTo>
                    <a:lnTo>
                      <a:pt x="11035" y="74869"/>
                    </a:lnTo>
                    <a:lnTo>
                      <a:pt x="11035" y="129629"/>
                    </a:lnTo>
                    <a:lnTo>
                      <a:pt x="51470" y="129629"/>
                    </a:lnTo>
                    <a:lnTo>
                      <a:pt x="51470" y="144401"/>
                    </a:lnTo>
                    <a:cubicBezTo>
                      <a:pt x="45684" y="165877"/>
                      <a:pt x="38405" y="186886"/>
                      <a:pt x="29545" y="207446"/>
                    </a:cubicBezTo>
                    <a:cubicBezTo>
                      <a:pt x="20793" y="228005"/>
                      <a:pt x="10909" y="245383"/>
                      <a:pt x="0" y="259365"/>
                    </a:cubicBezTo>
                    <a:cubicBezTo>
                      <a:pt x="4888" y="267884"/>
                      <a:pt x="9992" y="278002"/>
                      <a:pt x="15222" y="289468"/>
                    </a:cubicBezTo>
                    <a:cubicBezTo>
                      <a:pt x="20452" y="300933"/>
                      <a:pt x="24423" y="311159"/>
                      <a:pt x="27371" y="320253"/>
                    </a:cubicBezTo>
                    <a:cubicBezTo>
                      <a:pt x="31684" y="313657"/>
                      <a:pt x="35781" y="306271"/>
                      <a:pt x="39861" y="298094"/>
                    </a:cubicBezTo>
                    <a:cubicBezTo>
                      <a:pt x="43959" y="289917"/>
                      <a:pt x="47822" y="281165"/>
                      <a:pt x="51453" y="271963"/>
                    </a:cubicBezTo>
                    <a:lnTo>
                      <a:pt x="51453" y="388527"/>
                    </a:lnTo>
                    <a:lnTo>
                      <a:pt x="107470" y="388527"/>
                    </a:lnTo>
                    <a:lnTo>
                      <a:pt x="107470" y="217995"/>
                    </a:lnTo>
                    <a:cubicBezTo>
                      <a:pt x="110759" y="224932"/>
                      <a:pt x="113832" y="231635"/>
                      <a:pt x="116564" y="237997"/>
                    </a:cubicBezTo>
                    <a:cubicBezTo>
                      <a:pt x="119295" y="244359"/>
                      <a:pt x="121559" y="250272"/>
                      <a:pt x="123501" y="255609"/>
                    </a:cubicBezTo>
                    <a:lnTo>
                      <a:pt x="158293" y="214724"/>
                    </a:lnTo>
                    <a:close/>
                    <a:moveTo>
                      <a:pt x="192260" y="92032"/>
                    </a:moveTo>
                    <a:lnTo>
                      <a:pt x="248277" y="92032"/>
                    </a:lnTo>
                    <a:lnTo>
                      <a:pt x="248277" y="72821"/>
                    </a:lnTo>
                    <a:lnTo>
                      <a:pt x="287131" y="72821"/>
                    </a:lnTo>
                    <a:lnTo>
                      <a:pt x="287131" y="92014"/>
                    </a:lnTo>
                    <a:lnTo>
                      <a:pt x="344730" y="92014"/>
                    </a:lnTo>
                    <a:lnTo>
                      <a:pt x="344730" y="72821"/>
                    </a:lnTo>
                    <a:lnTo>
                      <a:pt x="384842" y="72821"/>
                    </a:lnTo>
                    <a:lnTo>
                      <a:pt x="384842" y="24549"/>
                    </a:lnTo>
                    <a:lnTo>
                      <a:pt x="344730" y="24549"/>
                    </a:lnTo>
                    <a:lnTo>
                      <a:pt x="344730" y="0"/>
                    </a:lnTo>
                    <a:lnTo>
                      <a:pt x="287131" y="0"/>
                    </a:lnTo>
                    <a:lnTo>
                      <a:pt x="287131" y="24531"/>
                    </a:lnTo>
                    <a:lnTo>
                      <a:pt x="248277" y="24531"/>
                    </a:lnTo>
                    <a:lnTo>
                      <a:pt x="248277" y="0"/>
                    </a:lnTo>
                    <a:lnTo>
                      <a:pt x="192260" y="0"/>
                    </a:lnTo>
                    <a:lnTo>
                      <a:pt x="192260" y="24531"/>
                    </a:lnTo>
                    <a:lnTo>
                      <a:pt x="150907" y="24531"/>
                    </a:lnTo>
                    <a:lnTo>
                      <a:pt x="150907" y="72821"/>
                    </a:lnTo>
                    <a:lnTo>
                      <a:pt x="192260" y="72821"/>
                    </a:lnTo>
                    <a:lnTo>
                      <a:pt x="192260" y="92032"/>
                    </a:lnTo>
                    <a:close/>
                  </a:path>
                </a:pathLst>
              </a:custGeom>
              <a:solidFill>
                <a:srgbClr val="000000"/>
              </a:solidFill>
              <a:ln w="1794" cap="flat">
                <a:noFill/>
                <a:prstDash val="solid"/>
                <a:miter/>
              </a:ln>
            </p:spPr>
            <p:txBody>
              <a:bodyPr rtlCol="0" anchor="ctr"/>
              <a:lstStyle/>
              <a:p>
                <a:endParaRPr lang="zh-CN" altLang="en-US"/>
              </a:p>
            </p:txBody>
          </p:sp>
          <p:sp>
            <p:nvSpPr>
              <p:cNvPr id="13" name="任意多边形: 形状 12">
                <a:extLst>
                  <a:ext uri="{FF2B5EF4-FFF2-40B4-BE49-F238E27FC236}">
                    <a16:creationId xmlns:a16="http://schemas.microsoft.com/office/drawing/2014/main" id="{C821DAF3-BAC4-2A2C-FC0B-AE39AC9E9BCF}"/>
                  </a:ext>
                </a:extLst>
              </p:cNvPr>
              <p:cNvSpPr/>
              <p:nvPr userDrawn="1"/>
            </p:nvSpPr>
            <p:spPr>
              <a:xfrm>
                <a:off x="3480148" y="3420876"/>
                <a:ext cx="396829" cy="390287"/>
              </a:xfrm>
              <a:custGeom>
                <a:avLst/>
                <a:gdLst>
                  <a:gd name="connsiteX0" fmla="*/ 340992 w 396829"/>
                  <a:gd name="connsiteY0" fmla="*/ 106823 h 390287"/>
                  <a:gd name="connsiteX1" fmla="*/ 330802 w 396829"/>
                  <a:gd name="connsiteY1" fmla="*/ 108530 h 390287"/>
                  <a:gd name="connsiteX2" fmla="*/ 221930 w 396829"/>
                  <a:gd name="connsiteY2" fmla="*/ 108530 h 390287"/>
                  <a:gd name="connsiteX3" fmla="*/ 221930 w 396829"/>
                  <a:gd name="connsiteY3" fmla="*/ 76253 h 390287"/>
                  <a:gd name="connsiteX4" fmla="*/ 308931 w 396829"/>
                  <a:gd name="connsiteY4" fmla="*/ 66962 h 390287"/>
                  <a:gd name="connsiteX5" fmla="*/ 388347 w 396829"/>
                  <a:gd name="connsiteY5" fmla="*/ 47355 h 390287"/>
                  <a:gd name="connsiteX6" fmla="*/ 347911 w 396829"/>
                  <a:gd name="connsiteY6" fmla="*/ 0 h 390287"/>
                  <a:gd name="connsiteX7" fmla="*/ 264307 w 396829"/>
                  <a:gd name="connsiteY7" fmla="*/ 19265 h 390287"/>
                  <a:gd name="connsiteX8" fmla="*/ 164386 w 396829"/>
                  <a:gd name="connsiteY8" fmla="*/ 27766 h 390287"/>
                  <a:gd name="connsiteX9" fmla="*/ 164386 w 396829"/>
                  <a:gd name="connsiteY9" fmla="*/ 123608 h 390287"/>
                  <a:gd name="connsiteX10" fmla="*/ 161780 w 396829"/>
                  <a:gd name="connsiteY10" fmla="*/ 198945 h 390287"/>
                  <a:gd name="connsiteX11" fmla="*/ 147960 w 396829"/>
                  <a:gd name="connsiteY11" fmla="*/ 281416 h 390287"/>
                  <a:gd name="connsiteX12" fmla="*/ 114209 w 396829"/>
                  <a:gd name="connsiteY12" fmla="*/ 356412 h 390287"/>
                  <a:gd name="connsiteX13" fmla="*/ 139926 w 396829"/>
                  <a:gd name="connsiteY13" fmla="*/ 371705 h 390287"/>
                  <a:gd name="connsiteX14" fmla="*/ 163146 w 396829"/>
                  <a:gd name="connsiteY14" fmla="*/ 390288 h 390287"/>
                  <a:gd name="connsiteX15" fmla="*/ 176283 w 396829"/>
                  <a:gd name="connsiteY15" fmla="*/ 368758 h 390287"/>
                  <a:gd name="connsiteX16" fmla="*/ 187264 w 396829"/>
                  <a:gd name="connsiteY16" fmla="*/ 345090 h 390287"/>
                  <a:gd name="connsiteX17" fmla="*/ 203456 w 396829"/>
                  <a:gd name="connsiteY17" fmla="*/ 366494 h 390287"/>
                  <a:gd name="connsiteX18" fmla="*/ 216593 w 396829"/>
                  <a:gd name="connsiteY18" fmla="*/ 387898 h 390287"/>
                  <a:gd name="connsiteX19" fmla="*/ 255340 w 396829"/>
                  <a:gd name="connsiteY19" fmla="*/ 364553 h 390287"/>
                  <a:gd name="connsiteX20" fmla="*/ 288767 w 396829"/>
                  <a:gd name="connsiteY20" fmla="*/ 336014 h 390287"/>
                  <a:gd name="connsiteX21" fmla="*/ 357759 w 396829"/>
                  <a:gd name="connsiteY21" fmla="*/ 389479 h 390287"/>
                  <a:gd name="connsiteX22" fmla="*/ 375425 w 396829"/>
                  <a:gd name="connsiteY22" fmla="*/ 362288 h 390287"/>
                  <a:gd name="connsiteX23" fmla="*/ 396830 w 396829"/>
                  <a:gd name="connsiteY23" fmla="*/ 338494 h 390287"/>
                  <a:gd name="connsiteX24" fmla="*/ 357526 w 396829"/>
                  <a:gd name="connsiteY24" fmla="*/ 316856 h 390287"/>
                  <a:gd name="connsiteX25" fmla="*/ 325914 w 396829"/>
                  <a:gd name="connsiteY25" fmla="*/ 287509 h 390287"/>
                  <a:gd name="connsiteX26" fmla="*/ 358766 w 396829"/>
                  <a:gd name="connsiteY26" fmla="*/ 212172 h 390287"/>
                  <a:gd name="connsiteX27" fmla="*/ 378139 w 396829"/>
                  <a:gd name="connsiteY27" fmla="*/ 117013 h 390287"/>
                  <a:gd name="connsiteX28" fmla="*/ 340992 w 396829"/>
                  <a:gd name="connsiteY28" fmla="*/ 106823 h 390287"/>
                  <a:gd name="connsiteX29" fmla="*/ 313693 w 396829"/>
                  <a:gd name="connsiteY29" fmla="*/ 161079 h 390287"/>
                  <a:gd name="connsiteX30" fmla="*/ 290474 w 396829"/>
                  <a:gd name="connsiteY30" fmla="*/ 230862 h 390287"/>
                  <a:gd name="connsiteX31" fmla="*/ 277445 w 396829"/>
                  <a:gd name="connsiteY31" fmla="*/ 197220 h 390287"/>
                  <a:gd name="connsiteX32" fmla="*/ 267596 w 396829"/>
                  <a:gd name="connsiteY32" fmla="*/ 161079 h 390287"/>
                  <a:gd name="connsiteX33" fmla="*/ 313693 w 396829"/>
                  <a:gd name="connsiteY33" fmla="*/ 161079 h 390287"/>
                  <a:gd name="connsiteX34" fmla="*/ 191343 w 396829"/>
                  <a:gd name="connsiteY34" fmla="*/ 334414 h 390287"/>
                  <a:gd name="connsiteX35" fmla="*/ 210950 w 396829"/>
                  <a:gd name="connsiteY35" fmla="*/ 259994 h 390287"/>
                  <a:gd name="connsiteX36" fmla="*/ 219900 w 396829"/>
                  <a:gd name="connsiteY36" fmla="*/ 184765 h 390287"/>
                  <a:gd name="connsiteX37" fmla="*/ 235301 w 396829"/>
                  <a:gd name="connsiteY37" fmla="*/ 238123 h 390287"/>
                  <a:gd name="connsiteX38" fmla="*/ 255358 w 396829"/>
                  <a:gd name="connsiteY38" fmla="*/ 285478 h 390287"/>
                  <a:gd name="connsiteX39" fmla="*/ 225794 w 396829"/>
                  <a:gd name="connsiteY39" fmla="*/ 313352 h 390287"/>
                  <a:gd name="connsiteX40" fmla="*/ 191343 w 396829"/>
                  <a:gd name="connsiteY40" fmla="*/ 334414 h 390287"/>
                  <a:gd name="connsiteX41" fmla="*/ 159965 w 396829"/>
                  <a:gd name="connsiteY41" fmla="*/ 207535 h 390287"/>
                  <a:gd name="connsiteX42" fmla="*/ 146486 w 396829"/>
                  <a:gd name="connsiteY42" fmla="*/ 185898 h 390287"/>
                  <a:gd name="connsiteX43" fmla="*/ 127005 w 396829"/>
                  <a:gd name="connsiteY43" fmla="*/ 155885 h 390287"/>
                  <a:gd name="connsiteX44" fmla="*/ 111370 w 396829"/>
                  <a:gd name="connsiteY44" fmla="*/ 133349 h 390287"/>
                  <a:gd name="connsiteX45" fmla="*/ 111370 w 396829"/>
                  <a:gd name="connsiteY45" fmla="*/ 129269 h 390287"/>
                  <a:gd name="connsiteX46" fmla="*/ 152147 w 396829"/>
                  <a:gd name="connsiteY46" fmla="*/ 129269 h 390287"/>
                  <a:gd name="connsiteX47" fmla="*/ 152147 w 396829"/>
                  <a:gd name="connsiteY47" fmla="*/ 74672 h 390287"/>
                  <a:gd name="connsiteX48" fmla="*/ 111370 w 396829"/>
                  <a:gd name="connsiteY48" fmla="*/ 74672 h 390287"/>
                  <a:gd name="connsiteX49" fmla="*/ 111370 w 396829"/>
                  <a:gd name="connsiteY49" fmla="*/ 0 h 390287"/>
                  <a:gd name="connsiteX50" fmla="*/ 56305 w 396829"/>
                  <a:gd name="connsiteY50" fmla="*/ 0 h 390287"/>
                  <a:gd name="connsiteX51" fmla="*/ 56305 w 396829"/>
                  <a:gd name="connsiteY51" fmla="*/ 74654 h 390287"/>
                  <a:gd name="connsiteX52" fmla="*/ 10657 w 396829"/>
                  <a:gd name="connsiteY52" fmla="*/ 74654 h 390287"/>
                  <a:gd name="connsiteX53" fmla="*/ 10657 w 396829"/>
                  <a:gd name="connsiteY53" fmla="*/ 129251 h 390287"/>
                  <a:gd name="connsiteX54" fmla="*/ 54723 w 396829"/>
                  <a:gd name="connsiteY54" fmla="*/ 129251 h 390287"/>
                  <a:gd name="connsiteX55" fmla="*/ 41011 w 396829"/>
                  <a:gd name="connsiteY55" fmla="*/ 177163 h 390287"/>
                  <a:gd name="connsiteX56" fmla="*/ 22428 w 396829"/>
                  <a:gd name="connsiteY56" fmla="*/ 222811 h 390287"/>
                  <a:gd name="connsiteX57" fmla="*/ 0 w 396829"/>
                  <a:gd name="connsiteY57" fmla="*/ 258503 h 390287"/>
                  <a:gd name="connsiteX58" fmla="*/ 14054 w 396829"/>
                  <a:gd name="connsiteY58" fmla="*/ 288515 h 390287"/>
                  <a:gd name="connsiteX59" fmla="*/ 25376 w 396829"/>
                  <a:gd name="connsiteY59" fmla="*/ 318869 h 390287"/>
                  <a:gd name="connsiteX60" fmla="*/ 41694 w 396829"/>
                  <a:gd name="connsiteY60" fmla="*/ 286125 h 390287"/>
                  <a:gd name="connsiteX61" fmla="*/ 56305 w 396829"/>
                  <a:gd name="connsiteY61" fmla="*/ 245455 h 390287"/>
                  <a:gd name="connsiteX62" fmla="*/ 56305 w 396829"/>
                  <a:gd name="connsiteY62" fmla="*/ 387395 h 390287"/>
                  <a:gd name="connsiteX63" fmla="*/ 111370 w 396829"/>
                  <a:gd name="connsiteY63" fmla="*/ 387395 h 390287"/>
                  <a:gd name="connsiteX64" fmla="*/ 111370 w 396829"/>
                  <a:gd name="connsiteY64" fmla="*/ 208739 h 390287"/>
                  <a:gd name="connsiteX65" fmla="*/ 119744 w 396829"/>
                  <a:gd name="connsiteY65" fmla="*/ 231402 h 390287"/>
                  <a:gd name="connsiteX66" fmla="*/ 126088 w 396829"/>
                  <a:gd name="connsiteY66" fmla="*/ 251224 h 390287"/>
                  <a:gd name="connsiteX67" fmla="*/ 159965 w 396829"/>
                  <a:gd name="connsiteY67" fmla="*/ 207535 h 390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96829" h="390287">
                    <a:moveTo>
                      <a:pt x="340992" y="106823"/>
                    </a:moveTo>
                    <a:lnTo>
                      <a:pt x="330802" y="108530"/>
                    </a:lnTo>
                    <a:lnTo>
                      <a:pt x="221930" y="108530"/>
                    </a:lnTo>
                    <a:lnTo>
                      <a:pt x="221930" y="76253"/>
                    </a:lnTo>
                    <a:cubicBezTo>
                      <a:pt x="251152" y="74672"/>
                      <a:pt x="280158" y="71617"/>
                      <a:pt x="308931" y="66962"/>
                    </a:cubicBezTo>
                    <a:cubicBezTo>
                      <a:pt x="337703" y="62433"/>
                      <a:pt x="364103" y="55856"/>
                      <a:pt x="388347" y="47355"/>
                    </a:cubicBezTo>
                    <a:lnTo>
                      <a:pt x="347911" y="0"/>
                    </a:lnTo>
                    <a:cubicBezTo>
                      <a:pt x="324692" y="8267"/>
                      <a:pt x="296818" y="14719"/>
                      <a:pt x="264307" y="19265"/>
                    </a:cubicBezTo>
                    <a:cubicBezTo>
                      <a:pt x="231797" y="23686"/>
                      <a:pt x="198496" y="26508"/>
                      <a:pt x="164386" y="27766"/>
                    </a:cubicBezTo>
                    <a:lnTo>
                      <a:pt x="164386" y="123608"/>
                    </a:lnTo>
                    <a:cubicBezTo>
                      <a:pt x="164619" y="146270"/>
                      <a:pt x="163703" y="171413"/>
                      <a:pt x="161780" y="198945"/>
                    </a:cubicBezTo>
                    <a:cubicBezTo>
                      <a:pt x="159749" y="226477"/>
                      <a:pt x="155094" y="253884"/>
                      <a:pt x="147960" y="281416"/>
                    </a:cubicBezTo>
                    <a:cubicBezTo>
                      <a:pt x="140717" y="308823"/>
                      <a:pt x="129503" y="333875"/>
                      <a:pt x="114209" y="356412"/>
                    </a:cubicBezTo>
                    <a:cubicBezTo>
                      <a:pt x="121577" y="359700"/>
                      <a:pt x="130060" y="364786"/>
                      <a:pt x="139926" y="371705"/>
                    </a:cubicBezTo>
                    <a:cubicBezTo>
                      <a:pt x="149793" y="378624"/>
                      <a:pt x="157485" y="384843"/>
                      <a:pt x="163146" y="390288"/>
                    </a:cubicBezTo>
                    <a:cubicBezTo>
                      <a:pt x="167908" y="383603"/>
                      <a:pt x="172203" y="376360"/>
                      <a:pt x="176283" y="368758"/>
                    </a:cubicBezTo>
                    <a:cubicBezTo>
                      <a:pt x="180362" y="361156"/>
                      <a:pt x="183993" y="353231"/>
                      <a:pt x="187264" y="345090"/>
                    </a:cubicBezTo>
                    <a:cubicBezTo>
                      <a:pt x="192709" y="351433"/>
                      <a:pt x="198136" y="358568"/>
                      <a:pt x="203456" y="366494"/>
                    </a:cubicBezTo>
                    <a:cubicBezTo>
                      <a:pt x="208775" y="374311"/>
                      <a:pt x="213196" y="381446"/>
                      <a:pt x="216593" y="387898"/>
                    </a:cubicBezTo>
                    <a:cubicBezTo>
                      <a:pt x="230413" y="380871"/>
                      <a:pt x="243335" y="373179"/>
                      <a:pt x="255340" y="364553"/>
                    </a:cubicBezTo>
                    <a:cubicBezTo>
                      <a:pt x="267237" y="355944"/>
                      <a:pt x="278451" y="346419"/>
                      <a:pt x="288767" y="336014"/>
                    </a:cubicBezTo>
                    <a:cubicBezTo>
                      <a:pt x="307116" y="357759"/>
                      <a:pt x="329993" y="375551"/>
                      <a:pt x="357759" y="389479"/>
                    </a:cubicBezTo>
                    <a:cubicBezTo>
                      <a:pt x="362073" y="381105"/>
                      <a:pt x="367949" y="372029"/>
                      <a:pt x="375425" y="362288"/>
                    </a:cubicBezTo>
                    <a:cubicBezTo>
                      <a:pt x="382902" y="352548"/>
                      <a:pt x="390036" y="344622"/>
                      <a:pt x="396830" y="338494"/>
                    </a:cubicBezTo>
                    <a:cubicBezTo>
                      <a:pt x="382434" y="332599"/>
                      <a:pt x="369297" y="325357"/>
                      <a:pt x="357526" y="316856"/>
                    </a:cubicBezTo>
                    <a:cubicBezTo>
                      <a:pt x="345862" y="308356"/>
                      <a:pt x="335205" y="298507"/>
                      <a:pt x="325914" y="287509"/>
                    </a:cubicBezTo>
                    <a:cubicBezTo>
                      <a:pt x="339177" y="265530"/>
                      <a:pt x="350050" y="240495"/>
                      <a:pt x="358766" y="212172"/>
                    </a:cubicBezTo>
                    <a:cubicBezTo>
                      <a:pt x="367374" y="183957"/>
                      <a:pt x="373826" y="152237"/>
                      <a:pt x="378139" y="117013"/>
                    </a:cubicBezTo>
                    <a:lnTo>
                      <a:pt x="340992" y="106823"/>
                    </a:lnTo>
                    <a:close/>
                    <a:moveTo>
                      <a:pt x="313693" y="161079"/>
                    </a:moveTo>
                    <a:cubicBezTo>
                      <a:pt x="307924" y="186347"/>
                      <a:pt x="300215" y="209566"/>
                      <a:pt x="290474" y="230862"/>
                    </a:cubicBezTo>
                    <a:cubicBezTo>
                      <a:pt x="285604" y="219990"/>
                      <a:pt x="281183" y="208775"/>
                      <a:pt x="277445" y="197220"/>
                    </a:cubicBezTo>
                    <a:cubicBezTo>
                      <a:pt x="273707" y="185556"/>
                      <a:pt x="270418" y="173551"/>
                      <a:pt x="267596" y="161079"/>
                    </a:cubicBezTo>
                    <a:lnTo>
                      <a:pt x="313693" y="161079"/>
                    </a:lnTo>
                    <a:close/>
                    <a:moveTo>
                      <a:pt x="191343" y="334414"/>
                    </a:moveTo>
                    <a:cubicBezTo>
                      <a:pt x="199951" y="310620"/>
                      <a:pt x="206529" y="285927"/>
                      <a:pt x="210950" y="259994"/>
                    </a:cubicBezTo>
                    <a:cubicBezTo>
                      <a:pt x="215371" y="234169"/>
                      <a:pt x="218318" y="209135"/>
                      <a:pt x="219900" y="184765"/>
                    </a:cubicBezTo>
                    <a:cubicBezTo>
                      <a:pt x="224321" y="203564"/>
                      <a:pt x="229533" y="221355"/>
                      <a:pt x="235301" y="238123"/>
                    </a:cubicBezTo>
                    <a:cubicBezTo>
                      <a:pt x="241196" y="254998"/>
                      <a:pt x="247881" y="270741"/>
                      <a:pt x="255358" y="285478"/>
                    </a:cubicBezTo>
                    <a:cubicBezTo>
                      <a:pt x="246408" y="295901"/>
                      <a:pt x="236559" y="305193"/>
                      <a:pt x="225794" y="313352"/>
                    </a:cubicBezTo>
                    <a:cubicBezTo>
                      <a:pt x="215029" y="321493"/>
                      <a:pt x="203582" y="328520"/>
                      <a:pt x="191343" y="334414"/>
                    </a:cubicBezTo>
                    <a:close/>
                    <a:moveTo>
                      <a:pt x="159965" y="207535"/>
                    </a:moveTo>
                    <a:cubicBezTo>
                      <a:pt x="157359" y="203114"/>
                      <a:pt x="152830" y="195872"/>
                      <a:pt x="146486" y="185898"/>
                    </a:cubicBezTo>
                    <a:cubicBezTo>
                      <a:pt x="140142" y="175923"/>
                      <a:pt x="133690" y="165967"/>
                      <a:pt x="127005" y="155885"/>
                    </a:cubicBezTo>
                    <a:cubicBezTo>
                      <a:pt x="120320" y="145803"/>
                      <a:pt x="115108" y="138327"/>
                      <a:pt x="111370" y="133349"/>
                    </a:cubicBezTo>
                    <a:lnTo>
                      <a:pt x="111370" y="129269"/>
                    </a:lnTo>
                    <a:lnTo>
                      <a:pt x="152147" y="129269"/>
                    </a:lnTo>
                    <a:lnTo>
                      <a:pt x="152147" y="74672"/>
                    </a:lnTo>
                    <a:lnTo>
                      <a:pt x="111370" y="74672"/>
                    </a:lnTo>
                    <a:lnTo>
                      <a:pt x="111370" y="0"/>
                    </a:lnTo>
                    <a:lnTo>
                      <a:pt x="56305" y="0"/>
                    </a:lnTo>
                    <a:lnTo>
                      <a:pt x="56305" y="74654"/>
                    </a:lnTo>
                    <a:lnTo>
                      <a:pt x="10657" y="74654"/>
                    </a:lnTo>
                    <a:lnTo>
                      <a:pt x="10657" y="129251"/>
                    </a:lnTo>
                    <a:lnTo>
                      <a:pt x="54723" y="129251"/>
                    </a:lnTo>
                    <a:cubicBezTo>
                      <a:pt x="50985" y="144994"/>
                      <a:pt x="46456" y="160971"/>
                      <a:pt x="41011" y="177163"/>
                    </a:cubicBezTo>
                    <a:cubicBezTo>
                      <a:pt x="35566" y="193482"/>
                      <a:pt x="29348" y="208650"/>
                      <a:pt x="22428" y="222811"/>
                    </a:cubicBezTo>
                    <a:cubicBezTo>
                      <a:pt x="15509" y="237081"/>
                      <a:pt x="8033" y="248978"/>
                      <a:pt x="0" y="258503"/>
                    </a:cubicBezTo>
                    <a:cubicBezTo>
                      <a:pt x="4529" y="267003"/>
                      <a:pt x="9183" y="276959"/>
                      <a:pt x="14054" y="288515"/>
                    </a:cubicBezTo>
                    <a:cubicBezTo>
                      <a:pt x="18924" y="300179"/>
                      <a:pt x="22662" y="310261"/>
                      <a:pt x="25376" y="318869"/>
                    </a:cubicBezTo>
                    <a:cubicBezTo>
                      <a:pt x="31037" y="309578"/>
                      <a:pt x="36482" y="298705"/>
                      <a:pt x="41694" y="286125"/>
                    </a:cubicBezTo>
                    <a:cubicBezTo>
                      <a:pt x="47014" y="273671"/>
                      <a:pt x="51776" y="260066"/>
                      <a:pt x="56305" y="245455"/>
                    </a:cubicBezTo>
                    <a:lnTo>
                      <a:pt x="56305" y="387395"/>
                    </a:lnTo>
                    <a:lnTo>
                      <a:pt x="111370" y="387395"/>
                    </a:lnTo>
                    <a:lnTo>
                      <a:pt x="111370" y="208739"/>
                    </a:lnTo>
                    <a:cubicBezTo>
                      <a:pt x="114425" y="216557"/>
                      <a:pt x="117264" y="224141"/>
                      <a:pt x="119744" y="231402"/>
                    </a:cubicBezTo>
                    <a:cubicBezTo>
                      <a:pt x="122350" y="238644"/>
                      <a:pt x="124381" y="245222"/>
                      <a:pt x="126088" y="251224"/>
                    </a:cubicBezTo>
                    <a:lnTo>
                      <a:pt x="159965" y="207535"/>
                    </a:lnTo>
                    <a:close/>
                  </a:path>
                </a:pathLst>
              </a:custGeom>
              <a:solidFill>
                <a:srgbClr val="000000"/>
              </a:solidFill>
              <a:ln w="1794" cap="flat">
                <a:noFill/>
                <a:prstDash val="solid"/>
                <a:miter/>
              </a:ln>
            </p:spPr>
            <p:txBody>
              <a:bodyPr rtlCol="0" anchor="ctr"/>
              <a:lstStyle/>
              <a:p>
                <a:endParaRPr lang="zh-CN" altLang="en-US"/>
              </a:p>
            </p:txBody>
          </p:sp>
          <p:grpSp>
            <p:nvGrpSpPr>
              <p:cNvPr id="14" name="组合 13">
                <a:extLst>
                  <a:ext uri="{FF2B5EF4-FFF2-40B4-BE49-F238E27FC236}">
                    <a16:creationId xmlns:a16="http://schemas.microsoft.com/office/drawing/2014/main" id="{0304CCFE-085C-2E0A-BDB9-E76F642BF273}"/>
                  </a:ext>
                </a:extLst>
              </p:cNvPr>
              <p:cNvGrpSpPr/>
              <p:nvPr userDrawn="1"/>
            </p:nvGrpSpPr>
            <p:grpSpPr>
              <a:xfrm>
                <a:off x="2038610" y="3870398"/>
                <a:ext cx="413489" cy="89750"/>
                <a:chOff x="8686551" y="964247"/>
                <a:chExt cx="413489" cy="89750"/>
              </a:xfrm>
            </p:grpSpPr>
            <p:sp>
              <p:nvSpPr>
                <p:cNvPr id="33" name="任意多边形: 形状 32">
                  <a:extLst>
                    <a:ext uri="{FF2B5EF4-FFF2-40B4-BE49-F238E27FC236}">
                      <a16:creationId xmlns:a16="http://schemas.microsoft.com/office/drawing/2014/main" id="{FA31550F-0375-B9C2-C816-1DBCA251745D}"/>
                    </a:ext>
                  </a:extLst>
                </p:cNvPr>
                <p:cNvSpPr/>
                <p:nvPr/>
              </p:nvSpPr>
              <p:spPr>
                <a:xfrm>
                  <a:off x="8686551"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6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6"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34" name="任意多边形: 形状 33">
                  <a:extLst>
                    <a:ext uri="{FF2B5EF4-FFF2-40B4-BE49-F238E27FC236}">
                      <a16:creationId xmlns:a16="http://schemas.microsoft.com/office/drawing/2014/main" id="{7EF8BB14-6E29-D357-4B1E-C152E4F29BA5}"/>
                    </a:ext>
                  </a:extLst>
                </p:cNvPr>
                <p:cNvSpPr/>
                <p:nvPr/>
              </p:nvSpPr>
              <p:spPr>
                <a:xfrm>
                  <a:off x="8810681"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6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6"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35" name="任意多边形: 形状 34">
                  <a:extLst>
                    <a:ext uri="{FF2B5EF4-FFF2-40B4-BE49-F238E27FC236}">
                      <a16:creationId xmlns:a16="http://schemas.microsoft.com/office/drawing/2014/main" id="{2850CF69-5226-2492-11B8-ED050E6027E8}"/>
                    </a:ext>
                  </a:extLst>
                </p:cNvPr>
                <p:cNvSpPr/>
                <p:nvPr/>
              </p:nvSpPr>
              <p:spPr>
                <a:xfrm>
                  <a:off x="8947228"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7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7"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36" name="任意多边形: 形状 35">
                  <a:extLst>
                    <a:ext uri="{FF2B5EF4-FFF2-40B4-BE49-F238E27FC236}">
                      <a16:creationId xmlns:a16="http://schemas.microsoft.com/office/drawing/2014/main" id="{1C2A6052-2509-57F1-B7E0-E8EBFAF09A8F}"/>
                    </a:ext>
                  </a:extLst>
                </p:cNvPr>
                <p:cNvSpPr/>
                <p:nvPr/>
              </p:nvSpPr>
              <p:spPr>
                <a:xfrm>
                  <a:off x="9078816" y="1031389"/>
                  <a:ext cx="21224" cy="22608"/>
                </a:xfrm>
                <a:custGeom>
                  <a:avLst/>
                  <a:gdLst>
                    <a:gd name="connsiteX0" fmla="*/ 10675 w 21224"/>
                    <a:gd name="connsiteY0" fmla="*/ 22608 h 22608"/>
                    <a:gd name="connsiteX1" fmla="*/ 18115 w 21224"/>
                    <a:gd name="connsiteY1" fmla="*/ 19499 h 22608"/>
                    <a:gd name="connsiteX2" fmla="*/ 21224 w 21224"/>
                    <a:gd name="connsiteY2" fmla="*/ 11430 h 22608"/>
                    <a:gd name="connsiteX3" fmla="*/ 18115 w 21224"/>
                    <a:gd name="connsiteY3" fmla="*/ 3235 h 22608"/>
                    <a:gd name="connsiteX4" fmla="*/ 10675 w 21224"/>
                    <a:gd name="connsiteY4" fmla="*/ 0 h 22608"/>
                    <a:gd name="connsiteX5" fmla="*/ 3109 w 21224"/>
                    <a:gd name="connsiteY5" fmla="*/ 3235 h 22608"/>
                    <a:gd name="connsiteX6" fmla="*/ 0 w 21224"/>
                    <a:gd name="connsiteY6" fmla="*/ 11430 h 22608"/>
                    <a:gd name="connsiteX7" fmla="*/ 3109 w 21224"/>
                    <a:gd name="connsiteY7" fmla="*/ 19499 h 22608"/>
                    <a:gd name="connsiteX8" fmla="*/ 10675 w 21224"/>
                    <a:gd name="connsiteY8" fmla="*/ 22608 h 22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24" h="22608">
                      <a:moveTo>
                        <a:pt x="10675" y="22608"/>
                      </a:moveTo>
                      <a:cubicBezTo>
                        <a:pt x="13658" y="22482"/>
                        <a:pt x="16138" y="21494"/>
                        <a:pt x="18115" y="19499"/>
                      </a:cubicBezTo>
                      <a:cubicBezTo>
                        <a:pt x="20110" y="17504"/>
                        <a:pt x="21224" y="14791"/>
                        <a:pt x="21224" y="11430"/>
                      </a:cubicBezTo>
                      <a:cubicBezTo>
                        <a:pt x="21224" y="8069"/>
                        <a:pt x="20110" y="5356"/>
                        <a:pt x="18115" y="3235"/>
                      </a:cubicBezTo>
                      <a:cubicBezTo>
                        <a:pt x="16120" y="1132"/>
                        <a:pt x="13640" y="0"/>
                        <a:pt x="10675" y="0"/>
                      </a:cubicBezTo>
                      <a:cubicBezTo>
                        <a:pt x="7692" y="0"/>
                        <a:pt x="5212" y="1114"/>
                        <a:pt x="3109" y="3235"/>
                      </a:cubicBezTo>
                      <a:cubicBezTo>
                        <a:pt x="1114" y="5338"/>
                        <a:pt x="126" y="8069"/>
                        <a:pt x="0" y="11430"/>
                      </a:cubicBezTo>
                      <a:cubicBezTo>
                        <a:pt x="126" y="14773"/>
                        <a:pt x="1114" y="17504"/>
                        <a:pt x="3109" y="19499"/>
                      </a:cubicBezTo>
                      <a:cubicBezTo>
                        <a:pt x="5212" y="21476"/>
                        <a:pt x="7692" y="22482"/>
                        <a:pt x="10675" y="22608"/>
                      </a:cubicBezTo>
                      <a:close/>
                    </a:path>
                  </a:pathLst>
                </a:custGeom>
                <a:solidFill>
                  <a:srgbClr val="999999"/>
                </a:solidFill>
                <a:ln w="6350" cap="flat">
                  <a:solidFill>
                    <a:srgbClr val="999999"/>
                  </a:solidFill>
                  <a:prstDash val="solid"/>
                  <a:miter/>
                </a:ln>
              </p:spPr>
              <p:txBody>
                <a:bodyPr rtlCol="0" anchor="ctr"/>
                <a:lstStyle/>
                <a:p>
                  <a:endParaRPr lang="zh-CN" altLang="en-US"/>
                </a:p>
              </p:txBody>
            </p:sp>
          </p:grpSp>
          <p:grpSp>
            <p:nvGrpSpPr>
              <p:cNvPr id="15" name="组合 14">
                <a:extLst>
                  <a:ext uri="{FF2B5EF4-FFF2-40B4-BE49-F238E27FC236}">
                    <a16:creationId xmlns:a16="http://schemas.microsoft.com/office/drawing/2014/main" id="{85945CA3-4F53-D544-CCF6-57DA16E66526}"/>
                  </a:ext>
                </a:extLst>
              </p:cNvPr>
              <p:cNvGrpSpPr/>
              <p:nvPr userDrawn="1"/>
            </p:nvGrpSpPr>
            <p:grpSpPr>
              <a:xfrm>
                <a:off x="2487485" y="3830214"/>
                <a:ext cx="173892" cy="129934"/>
                <a:chOff x="9130663" y="924063"/>
                <a:chExt cx="173892" cy="129934"/>
              </a:xfrm>
            </p:grpSpPr>
            <p:sp>
              <p:nvSpPr>
                <p:cNvPr id="31" name="任意多边形: 形状 30">
                  <a:extLst>
                    <a:ext uri="{FF2B5EF4-FFF2-40B4-BE49-F238E27FC236}">
                      <a16:creationId xmlns:a16="http://schemas.microsoft.com/office/drawing/2014/main" id="{80EEA860-AAC9-B4CA-C1BB-35D1B32FEE29}"/>
                    </a:ext>
                  </a:extLst>
                </p:cNvPr>
                <p:cNvSpPr/>
                <p:nvPr/>
              </p:nvSpPr>
              <p:spPr>
                <a:xfrm>
                  <a:off x="9130663" y="933588"/>
                  <a:ext cx="76343" cy="120409"/>
                </a:xfrm>
                <a:custGeom>
                  <a:avLst/>
                  <a:gdLst>
                    <a:gd name="connsiteX0" fmla="*/ 37614 w 76343"/>
                    <a:gd name="connsiteY0" fmla="*/ 120409 h 120409"/>
                    <a:gd name="connsiteX1" fmla="*/ 56610 w 76343"/>
                    <a:gd name="connsiteY1" fmla="*/ 115575 h 120409"/>
                    <a:gd name="connsiteX2" fmla="*/ 70754 w 76343"/>
                    <a:gd name="connsiteY2" fmla="*/ 101791 h 120409"/>
                    <a:gd name="connsiteX3" fmla="*/ 76343 w 76343"/>
                    <a:gd name="connsiteY3" fmla="*/ 79704 h 120409"/>
                    <a:gd name="connsiteX4" fmla="*/ 65920 w 76343"/>
                    <a:gd name="connsiteY4" fmla="*/ 51147 h 120409"/>
                    <a:gd name="connsiteX5" fmla="*/ 40723 w 76343"/>
                    <a:gd name="connsiteY5" fmla="*/ 42089 h 120409"/>
                    <a:gd name="connsiteX6" fmla="*/ 31163 w 76343"/>
                    <a:gd name="connsiteY6" fmla="*/ 43455 h 120409"/>
                    <a:gd name="connsiteX7" fmla="*/ 23093 w 76343"/>
                    <a:gd name="connsiteY7" fmla="*/ 46798 h 120409"/>
                    <a:gd name="connsiteX8" fmla="*/ 26077 w 76343"/>
                    <a:gd name="connsiteY8" fmla="*/ 12544 h 120409"/>
                    <a:gd name="connsiteX9" fmla="*/ 70754 w 76343"/>
                    <a:gd name="connsiteY9" fmla="*/ 12544 h 120409"/>
                    <a:gd name="connsiteX10" fmla="*/ 70754 w 76343"/>
                    <a:gd name="connsiteY10" fmla="*/ 0 h 120409"/>
                    <a:gd name="connsiteX11" fmla="*/ 13155 w 76343"/>
                    <a:gd name="connsiteY11" fmla="*/ 0 h 120409"/>
                    <a:gd name="connsiteX12" fmla="*/ 9435 w 76343"/>
                    <a:gd name="connsiteY12" fmla="*/ 55352 h 120409"/>
                    <a:gd name="connsiteX13" fmla="*/ 17378 w 76343"/>
                    <a:gd name="connsiteY13" fmla="*/ 60187 h 120409"/>
                    <a:gd name="connsiteX14" fmla="*/ 26688 w 76343"/>
                    <a:gd name="connsiteY14" fmla="*/ 54975 h 120409"/>
                    <a:gd name="connsiteX15" fmla="*/ 36985 w 76343"/>
                    <a:gd name="connsiteY15" fmla="*/ 53232 h 120409"/>
                    <a:gd name="connsiteX16" fmla="*/ 54867 w 76343"/>
                    <a:gd name="connsiteY16" fmla="*/ 60312 h 120409"/>
                    <a:gd name="connsiteX17" fmla="*/ 61570 w 76343"/>
                    <a:gd name="connsiteY17" fmla="*/ 80171 h 120409"/>
                    <a:gd name="connsiteX18" fmla="*/ 54130 w 76343"/>
                    <a:gd name="connsiteY18" fmla="*/ 100659 h 120409"/>
                    <a:gd name="connsiteX19" fmla="*/ 36374 w 76343"/>
                    <a:gd name="connsiteY19" fmla="*/ 108099 h 120409"/>
                    <a:gd name="connsiteX20" fmla="*/ 19247 w 76343"/>
                    <a:gd name="connsiteY20" fmla="*/ 104127 h 120409"/>
                    <a:gd name="connsiteX21" fmla="*/ 7332 w 76343"/>
                    <a:gd name="connsiteY21" fmla="*/ 95069 h 120409"/>
                    <a:gd name="connsiteX22" fmla="*/ 0 w 76343"/>
                    <a:gd name="connsiteY22" fmla="*/ 104756 h 120409"/>
                    <a:gd name="connsiteX23" fmla="*/ 14898 w 76343"/>
                    <a:gd name="connsiteY23" fmla="*/ 115557 h 120409"/>
                    <a:gd name="connsiteX24" fmla="*/ 37614 w 76343"/>
                    <a:gd name="connsiteY24" fmla="*/ 120409 h 120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76343" h="120409">
                      <a:moveTo>
                        <a:pt x="37614" y="120409"/>
                      </a:moveTo>
                      <a:cubicBezTo>
                        <a:pt x="44444" y="120409"/>
                        <a:pt x="50770" y="118792"/>
                        <a:pt x="56610" y="115575"/>
                      </a:cubicBezTo>
                      <a:cubicBezTo>
                        <a:pt x="62451" y="112466"/>
                        <a:pt x="67160" y="107883"/>
                        <a:pt x="70754" y="101791"/>
                      </a:cubicBezTo>
                      <a:cubicBezTo>
                        <a:pt x="74348" y="95824"/>
                        <a:pt x="76217" y="88384"/>
                        <a:pt x="76343" y="79704"/>
                      </a:cubicBezTo>
                      <a:cubicBezTo>
                        <a:pt x="76091" y="66800"/>
                        <a:pt x="72623" y="57239"/>
                        <a:pt x="65920" y="51147"/>
                      </a:cubicBezTo>
                      <a:cubicBezTo>
                        <a:pt x="59216" y="45055"/>
                        <a:pt x="50770" y="42089"/>
                        <a:pt x="40723" y="42089"/>
                      </a:cubicBezTo>
                      <a:cubicBezTo>
                        <a:pt x="37255" y="42215"/>
                        <a:pt x="34020" y="42593"/>
                        <a:pt x="31163" y="43455"/>
                      </a:cubicBezTo>
                      <a:cubicBezTo>
                        <a:pt x="28431" y="44192"/>
                        <a:pt x="25699" y="45324"/>
                        <a:pt x="23093" y="46798"/>
                      </a:cubicBezTo>
                      <a:lnTo>
                        <a:pt x="26077" y="12544"/>
                      </a:lnTo>
                      <a:lnTo>
                        <a:pt x="70754" y="12544"/>
                      </a:lnTo>
                      <a:lnTo>
                        <a:pt x="70754" y="0"/>
                      </a:lnTo>
                      <a:lnTo>
                        <a:pt x="13155" y="0"/>
                      </a:lnTo>
                      <a:lnTo>
                        <a:pt x="9435" y="55352"/>
                      </a:lnTo>
                      <a:lnTo>
                        <a:pt x="17378" y="60187"/>
                      </a:lnTo>
                      <a:cubicBezTo>
                        <a:pt x="20613" y="57958"/>
                        <a:pt x="23704" y="56215"/>
                        <a:pt x="26688" y="54975"/>
                      </a:cubicBezTo>
                      <a:cubicBezTo>
                        <a:pt x="29797" y="53861"/>
                        <a:pt x="33140" y="53232"/>
                        <a:pt x="36985" y="53232"/>
                      </a:cubicBezTo>
                      <a:cubicBezTo>
                        <a:pt x="44551" y="53358"/>
                        <a:pt x="50518" y="55712"/>
                        <a:pt x="54867" y="60312"/>
                      </a:cubicBezTo>
                      <a:cubicBezTo>
                        <a:pt x="59216" y="65021"/>
                        <a:pt x="61445" y="71617"/>
                        <a:pt x="61570" y="80171"/>
                      </a:cubicBezTo>
                      <a:cubicBezTo>
                        <a:pt x="61319" y="88851"/>
                        <a:pt x="58839" y="95681"/>
                        <a:pt x="54130" y="100659"/>
                      </a:cubicBezTo>
                      <a:cubicBezTo>
                        <a:pt x="49422" y="105493"/>
                        <a:pt x="43455" y="108099"/>
                        <a:pt x="36374" y="108099"/>
                      </a:cubicBezTo>
                      <a:cubicBezTo>
                        <a:pt x="29545" y="107973"/>
                        <a:pt x="23830" y="106607"/>
                        <a:pt x="19247" y="104127"/>
                      </a:cubicBezTo>
                      <a:cubicBezTo>
                        <a:pt x="14647" y="101647"/>
                        <a:pt x="10675" y="98538"/>
                        <a:pt x="7332" y="95069"/>
                      </a:cubicBezTo>
                      <a:lnTo>
                        <a:pt x="0" y="104756"/>
                      </a:lnTo>
                      <a:cubicBezTo>
                        <a:pt x="3972" y="108854"/>
                        <a:pt x="8932" y="112448"/>
                        <a:pt x="14898" y="115557"/>
                      </a:cubicBezTo>
                      <a:cubicBezTo>
                        <a:pt x="20991" y="118666"/>
                        <a:pt x="28557" y="120284"/>
                        <a:pt x="37614" y="120409"/>
                      </a:cubicBezTo>
                      <a:close/>
                    </a:path>
                  </a:pathLst>
                </a:custGeom>
                <a:solidFill>
                  <a:srgbClr val="FF5200"/>
                </a:solidFill>
                <a:ln w="6350" cap="flat">
                  <a:solidFill>
                    <a:srgbClr val="FF5200"/>
                  </a:solidFill>
                  <a:prstDash val="solid"/>
                  <a:miter/>
                </a:ln>
              </p:spPr>
              <p:txBody>
                <a:bodyPr rtlCol="0" anchor="ctr"/>
                <a:lstStyle/>
                <a:p>
                  <a:endParaRPr lang="zh-CN" altLang="en-US"/>
                </a:p>
              </p:txBody>
            </p:sp>
            <p:sp>
              <p:nvSpPr>
                <p:cNvPr id="32" name="任意多边形: 形状 31">
                  <a:extLst>
                    <a:ext uri="{FF2B5EF4-FFF2-40B4-BE49-F238E27FC236}">
                      <a16:creationId xmlns:a16="http://schemas.microsoft.com/office/drawing/2014/main" id="{6BACEF4F-0C7D-B7B2-D771-758A9BB72FFA}"/>
                    </a:ext>
                  </a:extLst>
                </p:cNvPr>
                <p:cNvSpPr/>
                <p:nvPr/>
              </p:nvSpPr>
              <p:spPr>
                <a:xfrm>
                  <a:off x="9239624" y="924063"/>
                  <a:ext cx="64931" cy="126897"/>
                </a:xfrm>
                <a:custGeom>
                  <a:avLst/>
                  <a:gdLst>
                    <a:gd name="connsiteX0" fmla="*/ 18 w 64931"/>
                    <a:gd name="connsiteY0" fmla="*/ 118289 h 118288"/>
                    <a:gd name="connsiteX1" fmla="*/ 64931 w 64931"/>
                    <a:gd name="connsiteY1" fmla="*/ 118289 h 118288"/>
                    <a:gd name="connsiteX2" fmla="*/ 64931 w 64931"/>
                    <a:gd name="connsiteY2" fmla="*/ 105996 h 118288"/>
                    <a:gd name="connsiteX3" fmla="*/ 41227 w 64931"/>
                    <a:gd name="connsiteY3" fmla="*/ 105996 h 118288"/>
                    <a:gd name="connsiteX4" fmla="*/ 41227 w 64931"/>
                    <a:gd name="connsiteY4" fmla="*/ 0 h 118288"/>
                    <a:gd name="connsiteX5" fmla="*/ 29923 w 64931"/>
                    <a:gd name="connsiteY5" fmla="*/ 0 h 118288"/>
                    <a:gd name="connsiteX6" fmla="*/ 19122 w 64931"/>
                    <a:gd name="connsiteY6" fmla="*/ 4834 h 118288"/>
                    <a:gd name="connsiteX7" fmla="*/ 5337 w 64931"/>
                    <a:gd name="connsiteY7" fmla="*/ 8429 h 118288"/>
                    <a:gd name="connsiteX8" fmla="*/ 5337 w 64931"/>
                    <a:gd name="connsiteY8" fmla="*/ 17738 h 118288"/>
                    <a:gd name="connsiteX9" fmla="*/ 26310 w 64931"/>
                    <a:gd name="connsiteY9" fmla="*/ 17738 h 118288"/>
                    <a:gd name="connsiteX10" fmla="*/ 26310 w 64931"/>
                    <a:gd name="connsiteY10" fmla="*/ 105996 h 118288"/>
                    <a:gd name="connsiteX11" fmla="*/ 0 w 64931"/>
                    <a:gd name="connsiteY11" fmla="*/ 105996 h 118288"/>
                    <a:gd name="connsiteX12" fmla="*/ 0 w 64931"/>
                    <a:gd name="connsiteY12" fmla="*/ 118289 h 1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4931" h="118288">
                      <a:moveTo>
                        <a:pt x="18" y="118289"/>
                      </a:moveTo>
                      <a:lnTo>
                        <a:pt x="64931" y="118289"/>
                      </a:lnTo>
                      <a:lnTo>
                        <a:pt x="64931" y="105996"/>
                      </a:lnTo>
                      <a:lnTo>
                        <a:pt x="41227" y="105996"/>
                      </a:lnTo>
                      <a:lnTo>
                        <a:pt x="41227" y="0"/>
                      </a:lnTo>
                      <a:lnTo>
                        <a:pt x="29923" y="0"/>
                      </a:lnTo>
                      <a:cubicBezTo>
                        <a:pt x="26688" y="1869"/>
                        <a:pt x="23093" y="3469"/>
                        <a:pt x="19122" y="4834"/>
                      </a:cubicBezTo>
                      <a:cubicBezTo>
                        <a:pt x="15150" y="6200"/>
                        <a:pt x="10549" y="7440"/>
                        <a:pt x="5337" y="8429"/>
                      </a:cubicBezTo>
                      <a:lnTo>
                        <a:pt x="5337" y="17738"/>
                      </a:lnTo>
                      <a:lnTo>
                        <a:pt x="26310" y="17738"/>
                      </a:lnTo>
                      <a:lnTo>
                        <a:pt x="26310" y="105996"/>
                      </a:lnTo>
                      <a:lnTo>
                        <a:pt x="0" y="105996"/>
                      </a:lnTo>
                      <a:lnTo>
                        <a:pt x="0" y="118289"/>
                      </a:lnTo>
                      <a:close/>
                    </a:path>
                  </a:pathLst>
                </a:custGeom>
                <a:solidFill>
                  <a:srgbClr val="FF5200"/>
                </a:solidFill>
                <a:ln w="6350" cap="flat">
                  <a:solidFill>
                    <a:srgbClr val="FF5200"/>
                  </a:solidFill>
                  <a:prstDash val="solid"/>
                  <a:miter/>
                </a:ln>
              </p:spPr>
              <p:txBody>
                <a:bodyPr rtlCol="0" anchor="ctr"/>
                <a:lstStyle/>
                <a:p>
                  <a:endParaRPr lang="zh-CN" altLang="en-US"/>
                </a:p>
              </p:txBody>
            </p:sp>
          </p:grpSp>
          <p:grpSp>
            <p:nvGrpSpPr>
              <p:cNvPr id="16" name="组合 15">
                <a:extLst>
                  <a:ext uri="{FF2B5EF4-FFF2-40B4-BE49-F238E27FC236}">
                    <a16:creationId xmlns:a16="http://schemas.microsoft.com/office/drawing/2014/main" id="{90540015-E355-5E5C-E23B-21EE6EB6AB1B}"/>
                  </a:ext>
                </a:extLst>
              </p:cNvPr>
              <p:cNvGrpSpPr/>
              <p:nvPr userDrawn="1"/>
            </p:nvGrpSpPr>
            <p:grpSpPr>
              <a:xfrm>
                <a:off x="2698897" y="3829531"/>
                <a:ext cx="804243" cy="165482"/>
                <a:chOff x="9323023" y="923380"/>
                <a:chExt cx="804243" cy="165482"/>
              </a:xfrm>
            </p:grpSpPr>
            <p:sp>
              <p:nvSpPr>
                <p:cNvPr id="23" name="任意多边形: 形状 22">
                  <a:extLst>
                    <a:ext uri="{FF2B5EF4-FFF2-40B4-BE49-F238E27FC236}">
                      <a16:creationId xmlns:a16="http://schemas.microsoft.com/office/drawing/2014/main" id="{13DC79A4-0773-7FF1-48E7-FA2D032D377D}"/>
                    </a:ext>
                  </a:extLst>
                </p:cNvPr>
                <p:cNvSpPr/>
                <p:nvPr/>
              </p:nvSpPr>
              <p:spPr>
                <a:xfrm>
                  <a:off x="9323023" y="961965"/>
                  <a:ext cx="76594" cy="126897"/>
                </a:xfrm>
                <a:custGeom>
                  <a:avLst/>
                  <a:gdLst>
                    <a:gd name="connsiteX0" fmla="*/ 36123 w 76594"/>
                    <a:gd name="connsiteY0" fmla="*/ 79740 h 126897"/>
                    <a:gd name="connsiteX1" fmla="*/ 26185 w 76594"/>
                    <a:gd name="connsiteY1" fmla="*/ 77745 h 126897"/>
                    <a:gd name="connsiteX2" fmla="*/ 14647 w 76594"/>
                    <a:gd name="connsiteY2" fmla="*/ 70538 h 126897"/>
                    <a:gd name="connsiteX3" fmla="*/ 14647 w 76594"/>
                    <a:gd name="connsiteY3" fmla="*/ 24495 h 126897"/>
                    <a:gd name="connsiteX4" fmla="*/ 26813 w 76594"/>
                    <a:gd name="connsiteY4" fmla="*/ 15563 h 126897"/>
                    <a:gd name="connsiteX5" fmla="*/ 38225 w 76594"/>
                    <a:gd name="connsiteY5" fmla="*/ 12454 h 126897"/>
                    <a:gd name="connsiteX6" fmla="*/ 55981 w 76594"/>
                    <a:gd name="connsiteY6" fmla="*/ 21386 h 126897"/>
                    <a:gd name="connsiteX7" fmla="*/ 61319 w 76594"/>
                    <a:gd name="connsiteY7" fmla="*/ 44839 h 126897"/>
                    <a:gd name="connsiteX8" fmla="*/ 54112 w 76594"/>
                    <a:gd name="connsiteY8" fmla="*/ 70538 h 126897"/>
                    <a:gd name="connsiteX9" fmla="*/ 36123 w 76594"/>
                    <a:gd name="connsiteY9" fmla="*/ 79740 h 126897"/>
                    <a:gd name="connsiteX10" fmla="*/ 0 w 76594"/>
                    <a:gd name="connsiteY10" fmla="*/ 126897 h 126897"/>
                    <a:gd name="connsiteX11" fmla="*/ 14647 w 76594"/>
                    <a:gd name="connsiteY11" fmla="*/ 126897 h 126897"/>
                    <a:gd name="connsiteX12" fmla="*/ 14647 w 76594"/>
                    <a:gd name="connsiteY12" fmla="*/ 97100 h 126897"/>
                    <a:gd name="connsiteX13" fmla="*/ 14269 w 76594"/>
                    <a:gd name="connsiteY13" fmla="*/ 81824 h 126897"/>
                    <a:gd name="connsiteX14" fmla="*/ 26436 w 76594"/>
                    <a:gd name="connsiteY14" fmla="*/ 89265 h 126897"/>
                    <a:gd name="connsiteX15" fmla="*/ 38477 w 76594"/>
                    <a:gd name="connsiteY15" fmla="*/ 91996 h 126897"/>
                    <a:gd name="connsiteX16" fmla="*/ 57347 w 76594"/>
                    <a:gd name="connsiteY16" fmla="*/ 86407 h 126897"/>
                    <a:gd name="connsiteX17" fmla="*/ 71257 w 76594"/>
                    <a:gd name="connsiteY17" fmla="*/ 70269 h 126897"/>
                    <a:gd name="connsiteX18" fmla="*/ 76595 w 76594"/>
                    <a:gd name="connsiteY18" fmla="*/ 44695 h 126897"/>
                    <a:gd name="connsiteX19" fmla="*/ 67663 w 76594"/>
                    <a:gd name="connsiteY19" fmla="*/ 12293 h 126897"/>
                    <a:gd name="connsiteX20" fmla="*/ 41712 w 76594"/>
                    <a:gd name="connsiteY20" fmla="*/ 0 h 126897"/>
                    <a:gd name="connsiteX21" fmla="*/ 26939 w 76594"/>
                    <a:gd name="connsiteY21" fmla="*/ 3720 h 126897"/>
                    <a:gd name="connsiteX22" fmla="*/ 13784 w 76594"/>
                    <a:gd name="connsiteY22" fmla="*/ 12293 h 126897"/>
                    <a:gd name="connsiteX23" fmla="*/ 13281 w 76594"/>
                    <a:gd name="connsiteY23" fmla="*/ 12293 h 126897"/>
                    <a:gd name="connsiteX24" fmla="*/ 12041 w 76594"/>
                    <a:gd name="connsiteY24" fmla="*/ 2246 h 126897"/>
                    <a:gd name="connsiteX25" fmla="*/ 0 w 76594"/>
                    <a:gd name="connsiteY25" fmla="*/ 2246 h 126897"/>
                    <a:gd name="connsiteX26" fmla="*/ 0 w 76594"/>
                    <a:gd name="connsiteY26" fmla="*/ 126897 h 126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94" h="126897">
                      <a:moveTo>
                        <a:pt x="36123" y="79740"/>
                      </a:moveTo>
                      <a:cubicBezTo>
                        <a:pt x="33140" y="79866"/>
                        <a:pt x="29797" y="79111"/>
                        <a:pt x="26185" y="77745"/>
                      </a:cubicBezTo>
                      <a:cubicBezTo>
                        <a:pt x="22464" y="76253"/>
                        <a:pt x="18618" y="73899"/>
                        <a:pt x="14647" y="70538"/>
                      </a:cubicBezTo>
                      <a:lnTo>
                        <a:pt x="14647" y="24495"/>
                      </a:lnTo>
                      <a:cubicBezTo>
                        <a:pt x="18870" y="20649"/>
                        <a:pt x="22968" y="17540"/>
                        <a:pt x="26813" y="15563"/>
                      </a:cubicBezTo>
                      <a:cubicBezTo>
                        <a:pt x="30659" y="13461"/>
                        <a:pt x="34505" y="12454"/>
                        <a:pt x="38225" y="12454"/>
                      </a:cubicBezTo>
                      <a:cubicBezTo>
                        <a:pt x="46421" y="12580"/>
                        <a:pt x="52369" y="15563"/>
                        <a:pt x="55981" y="21386"/>
                      </a:cubicBezTo>
                      <a:cubicBezTo>
                        <a:pt x="59576" y="27227"/>
                        <a:pt x="61319" y="35045"/>
                        <a:pt x="61319" y="44839"/>
                      </a:cubicBezTo>
                      <a:cubicBezTo>
                        <a:pt x="61193" y="55892"/>
                        <a:pt x="58713" y="64446"/>
                        <a:pt x="54112" y="70538"/>
                      </a:cubicBezTo>
                      <a:cubicBezTo>
                        <a:pt x="49512" y="76631"/>
                        <a:pt x="43455" y="79614"/>
                        <a:pt x="36123" y="79740"/>
                      </a:cubicBezTo>
                      <a:close/>
                      <a:moveTo>
                        <a:pt x="0" y="126897"/>
                      </a:moveTo>
                      <a:lnTo>
                        <a:pt x="14647" y="126897"/>
                      </a:lnTo>
                      <a:lnTo>
                        <a:pt x="14647" y="97100"/>
                      </a:lnTo>
                      <a:lnTo>
                        <a:pt x="14269" y="81824"/>
                      </a:lnTo>
                      <a:cubicBezTo>
                        <a:pt x="18241" y="85059"/>
                        <a:pt x="22339" y="87539"/>
                        <a:pt x="26436" y="89265"/>
                      </a:cubicBezTo>
                      <a:cubicBezTo>
                        <a:pt x="30534" y="91134"/>
                        <a:pt x="34505" y="91996"/>
                        <a:pt x="38477" y="91996"/>
                      </a:cubicBezTo>
                      <a:cubicBezTo>
                        <a:pt x="45306" y="91996"/>
                        <a:pt x="51632" y="90127"/>
                        <a:pt x="57347" y="86407"/>
                      </a:cubicBezTo>
                      <a:cubicBezTo>
                        <a:pt x="63062" y="82687"/>
                        <a:pt x="67645" y="77350"/>
                        <a:pt x="71257" y="70269"/>
                      </a:cubicBezTo>
                      <a:cubicBezTo>
                        <a:pt x="74726" y="63314"/>
                        <a:pt x="76469" y="54759"/>
                        <a:pt x="76595" y="44695"/>
                      </a:cubicBezTo>
                      <a:cubicBezTo>
                        <a:pt x="76595" y="31037"/>
                        <a:pt x="73611" y="20236"/>
                        <a:pt x="67663" y="12293"/>
                      </a:cubicBezTo>
                      <a:cubicBezTo>
                        <a:pt x="61696" y="4223"/>
                        <a:pt x="53142" y="126"/>
                        <a:pt x="41712" y="0"/>
                      </a:cubicBezTo>
                      <a:cubicBezTo>
                        <a:pt x="36626" y="126"/>
                        <a:pt x="31666" y="1366"/>
                        <a:pt x="26939" y="3720"/>
                      </a:cubicBezTo>
                      <a:cubicBezTo>
                        <a:pt x="22231" y="6074"/>
                        <a:pt x="17756" y="8932"/>
                        <a:pt x="13784" y="12293"/>
                      </a:cubicBezTo>
                      <a:lnTo>
                        <a:pt x="13281" y="12293"/>
                      </a:lnTo>
                      <a:lnTo>
                        <a:pt x="12041" y="2246"/>
                      </a:lnTo>
                      <a:lnTo>
                        <a:pt x="0" y="2246"/>
                      </a:lnTo>
                      <a:lnTo>
                        <a:pt x="0" y="126897"/>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24" name="任意多边形: 形状 23">
                  <a:extLst>
                    <a:ext uri="{FF2B5EF4-FFF2-40B4-BE49-F238E27FC236}">
                      <a16:creationId xmlns:a16="http://schemas.microsoft.com/office/drawing/2014/main" id="{88A1AD96-224D-E9B8-16C2-9DC49972A317}"/>
                    </a:ext>
                  </a:extLst>
                </p:cNvPr>
                <p:cNvSpPr/>
                <p:nvPr/>
              </p:nvSpPr>
              <p:spPr>
                <a:xfrm>
                  <a:off x="9429477" y="961965"/>
                  <a:ext cx="76594" cy="126897"/>
                </a:xfrm>
                <a:custGeom>
                  <a:avLst/>
                  <a:gdLst>
                    <a:gd name="connsiteX0" fmla="*/ 36123 w 76594"/>
                    <a:gd name="connsiteY0" fmla="*/ 79740 h 126897"/>
                    <a:gd name="connsiteX1" fmla="*/ 26185 w 76594"/>
                    <a:gd name="connsiteY1" fmla="*/ 77745 h 126897"/>
                    <a:gd name="connsiteX2" fmla="*/ 14647 w 76594"/>
                    <a:gd name="connsiteY2" fmla="*/ 70538 h 126897"/>
                    <a:gd name="connsiteX3" fmla="*/ 14647 w 76594"/>
                    <a:gd name="connsiteY3" fmla="*/ 24495 h 126897"/>
                    <a:gd name="connsiteX4" fmla="*/ 26813 w 76594"/>
                    <a:gd name="connsiteY4" fmla="*/ 15563 h 126897"/>
                    <a:gd name="connsiteX5" fmla="*/ 38225 w 76594"/>
                    <a:gd name="connsiteY5" fmla="*/ 12454 h 126897"/>
                    <a:gd name="connsiteX6" fmla="*/ 55981 w 76594"/>
                    <a:gd name="connsiteY6" fmla="*/ 21386 h 126897"/>
                    <a:gd name="connsiteX7" fmla="*/ 61319 w 76594"/>
                    <a:gd name="connsiteY7" fmla="*/ 44839 h 126897"/>
                    <a:gd name="connsiteX8" fmla="*/ 54112 w 76594"/>
                    <a:gd name="connsiteY8" fmla="*/ 70538 h 126897"/>
                    <a:gd name="connsiteX9" fmla="*/ 36123 w 76594"/>
                    <a:gd name="connsiteY9" fmla="*/ 79740 h 126897"/>
                    <a:gd name="connsiteX10" fmla="*/ 0 w 76594"/>
                    <a:gd name="connsiteY10" fmla="*/ 126897 h 126897"/>
                    <a:gd name="connsiteX11" fmla="*/ 14647 w 76594"/>
                    <a:gd name="connsiteY11" fmla="*/ 126897 h 126897"/>
                    <a:gd name="connsiteX12" fmla="*/ 14647 w 76594"/>
                    <a:gd name="connsiteY12" fmla="*/ 97100 h 126897"/>
                    <a:gd name="connsiteX13" fmla="*/ 14269 w 76594"/>
                    <a:gd name="connsiteY13" fmla="*/ 81824 h 126897"/>
                    <a:gd name="connsiteX14" fmla="*/ 26436 w 76594"/>
                    <a:gd name="connsiteY14" fmla="*/ 89265 h 126897"/>
                    <a:gd name="connsiteX15" fmla="*/ 38477 w 76594"/>
                    <a:gd name="connsiteY15" fmla="*/ 91996 h 126897"/>
                    <a:gd name="connsiteX16" fmla="*/ 57347 w 76594"/>
                    <a:gd name="connsiteY16" fmla="*/ 86407 h 126897"/>
                    <a:gd name="connsiteX17" fmla="*/ 71257 w 76594"/>
                    <a:gd name="connsiteY17" fmla="*/ 70269 h 126897"/>
                    <a:gd name="connsiteX18" fmla="*/ 76595 w 76594"/>
                    <a:gd name="connsiteY18" fmla="*/ 44695 h 126897"/>
                    <a:gd name="connsiteX19" fmla="*/ 67663 w 76594"/>
                    <a:gd name="connsiteY19" fmla="*/ 12293 h 126897"/>
                    <a:gd name="connsiteX20" fmla="*/ 41712 w 76594"/>
                    <a:gd name="connsiteY20" fmla="*/ 0 h 126897"/>
                    <a:gd name="connsiteX21" fmla="*/ 26939 w 76594"/>
                    <a:gd name="connsiteY21" fmla="*/ 3720 h 126897"/>
                    <a:gd name="connsiteX22" fmla="*/ 13784 w 76594"/>
                    <a:gd name="connsiteY22" fmla="*/ 12293 h 126897"/>
                    <a:gd name="connsiteX23" fmla="*/ 13281 w 76594"/>
                    <a:gd name="connsiteY23" fmla="*/ 12293 h 126897"/>
                    <a:gd name="connsiteX24" fmla="*/ 12041 w 76594"/>
                    <a:gd name="connsiteY24" fmla="*/ 2246 h 126897"/>
                    <a:gd name="connsiteX25" fmla="*/ 0 w 76594"/>
                    <a:gd name="connsiteY25" fmla="*/ 2246 h 126897"/>
                    <a:gd name="connsiteX26" fmla="*/ 0 w 76594"/>
                    <a:gd name="connsiteY26" fmla="*/ 126897 h 126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94" h="126897">
                      <a:moveTo>
                        <a:pt x="36123" y="79740"/>
                      </a:moveTo>
                      <a:cubicBezTo>
                        <a:pt x="33140" y="79866"/>
                        <a:pt x="29797" y="79111"/>
                        <a:pt x="26185" y="77745"/>
                      </a:cubicBezTo>
                      <a:cubicBezTo>
                        <a:pt x="22464" y="76253"/>
                        <a:pt x="18618" y="73899"/>
                        <a:pt x="14647" y="70538"/>
                      </a:cubicBezTo>
                      <a:lnTo>
                        <a:pt x="14647" y="24495"/>
                      </a:lnTo>
                      <a:cubicBezTo>
                        <a:pt x="18870" y="20649"/>
                        <a:pt x="22968" y="17540"/>
                        <a:pt x="26813" y="15563"/>
                      </a:cubicBezTo>
                      <a:cubicBezTo>
                        <a:pt x="30659" y="13461"/>
                        <a:pt x="34505" y="12454"/>
                        <a:pt x="38225" y="12454"/>
                      </a:cubicBezTo>
                      <a:cubicBezTo>
                        <a:pt x="46420" y="12580"/>
                        <a:pt x="52369" y="15563"/>
                        <a:pt x="55981" y="21386"/>
                      </a:cubicBezTo>
                      <a:cubicBezTo>
                        <a:pt x="59576" y="27227"/>
                        <a:pt x="61319" y="35045"/>
                        <a:pt x="61319" y="44839"/>
                      </a:cubicBezTo>
                      <a:cubicBezTo>
                        <a:pt x="61193" y="55892"/>
                        <a:pt x="58713" y="64446"/>
                        <a:pt x="54112" y="70538"/>
                      </a:cubicBezTo>
                      <a:cubicBezTo>
                        <a:pt x="49530" y="76631"/>
                        <a:pt x="43437" y="79614"/>
                        <a:pt x="36123" y="79740"/>
                      </a:cubicBezTo>
                      <a:close/>
                      <a:moveTo>
                        <a:pt x="0" y="126897"/>
                      </a:moveTo>
                      <a:lnTo>
                        <a:pt x="14647" y="126897"/>
                      </a:lnTo>
                      <a:lnTo>
                        <a:pt x="14647" y="97100"/>
                      </a:lnTo>
                      <a:lnTo>
                        <a:pt x="14269" y="81824"/>
                      </a:lnTo>
                      <a:cubicBezTo>
                        <a:pt x="18241" y="85059"/>
                        <a:pt x="22339" y="87539"/>
                        <a:pt x="26436" y="89265"/>
                      </a:cubicBezTo>
                      <a:cubicBezTo>
                        <a:pt x="30534" y="91134"/>
                        <a:pt x="34505" y="91996"/>
                        <a:pt x="38477" y="91996"/>
                      </a:cubicBezTo>
                      <a:cubicBezTo>
                        <a:pt x="45306" y="91996"/>
                        <a:pt x="51632" y="90127"/>
                        <a:pt x="57347" y="86407"/>
                      </a:cubicBezTo>
                      <a:cubicBezTo>
                        <a:pt x="63062" y="82687"/>
                        <a:pt x="67645" y="77350"/>
                        <a:pt x="71257" y="70269"/>
                      </a:cubicBezTo>
                      <a:cubicBezTo>
                        <a:pt x="74726" y="63314"/>
                        <a:pt x="76469" y="54759"/>
                        <a:pt x="76595" y="44695"/>
                      </a:cubicBezTo>
                      <a:cubicBezTo>
                        <a:pt x="76595" y="31037"/>
                        <a:pt x="73611" y="20236"/>
                        <a:pt x="67663" y="12293"/>
                      </a:cubicBezTo>
                      <a:cubicBezTo>
                        <a:pt x="61696" y="4223"/>
                        <a:pt x="53142" y="126"/>
                        <a:pt x="41712" y="0"/>
                      </a:cubicBezTo>
                      <a:cubicBezTo>
                        <a:pt x="36626" y="126"/>
                        <a:pt x="31666" y="1366"/>
                        <a:pt x="26939" y="3720"/>
                      </a:cubicBezTo>
                      <a:cubicBezTo>
                        <a:pt x="22231" y="6074"/>
                        <a:pt x="17756" y="8932"/>
                        <a:pt x="13784" y="12293"/>
                      </a:cubicBezTo>
                      <a:lnTo>
                        <a:pt x="13281" y="12293"/>
                      </a:lnTo>
                      <a:lnTo>
                        <a:pt x="12041" y="2246"/>
                      </a:lnTo>
                      <a:lnTo>
                        <a:pt x="0" y="2246"/>
                      </a:lnTo>
                      <a:lnTo>
                        <a:pt x="0" y="126897"/>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25" name="任意多边形: 形状 24">
                  <a:extLst>
                    <a:ext uri="{FF2B5EF4-FFF2-40B4-BE49-F238E27FC236}">
                      <a16:creationId xmlns:a16="http://schemas.microsoft.com/office/drawing/2014/main" id="{4D75CA54-EEE3-23D2-7CF7-923B0C5FCD54}"/>
                    </a:ext>
                  </a:extLst>
                </p:cNvPr>
                <p:cNvSpPr/>
                <p:nvPr/>
              </p:nvSpPr>
              <p:spPr>
                <a:xfrm>
                  <a:off x="9527744" y="939788"/>
                  <a:ext cx="54256" cy="114209"/>
                </a:xfrm>
                <a:custGeom>
                  <a:avLst/>
                  <a:gdLst>
                    <a:gd name="connsiteX0" fmla="*/ 38118 w 54256"/>
                    <a:gd name="connsiteY0" fmla="*/ 114209 h 114209"/>
                    <a:gd name="connsiteX1" fmla="*/ 46313 w 54256"/>
                    <a:gd name="connsiteY1" fmla="*/ 113221 h 114209"/>
                    <a:gd name="connsiteX2" fmla="*/ 54256 w 54256"/>
                    <a:gd name="connsiteY2" fmla="*/ 110992 h 114209"/>
                    <a:gd name="connsiteX3" fmla="*/ 51273 w 54256"/>
                    <a:gd name="connsiteY3" fmla="*/ 100066 h 114209"/>
                    <a:gd name="connsiteX4" fmla="*/ 46438 w 54256"/>
                    <a:gd name="connsiteY4" fmla="*/ 101557 h 114209"/>
                    <a:gd name="connsiteX5" fmla="*/ 41352 w 54256"/>
                    <a:gd name="connsiteY5" fmla="*/ 102294 h 114209"/>
                    <a:gd name="connsiteX6" fmla="*/ 30803 w 54256"/>
                    <a:gd name="connsiteY6" fmla="*/ 97819 h 114209"/>
                    <a:gd name="connsiteX7" fmla="*/ 27820 w 54256"/>
                    <a:gd name="connsiteY7" fmla="*/ 85275 h 114209"/>
                    <a:gd name="connsiteX8" fmla="*/ 27820 w 54256"/>
                    <a:gd name="connsiteY8" fmla="*/ 36374 h 114209"/>
                    <a:gd name="connsiteX9" fmla="*/ 51524 w 54256"/>
                    <a:gd name="connsiteY9" fmla="*/ 36374 h 114209"/>
                    <a:gd name="connsiteX10" fmla="*/ 51524 w 54256"/>
                    <a:gd name="connsiteY10" fmla="*/ 24459 h 114209"/>
                    <a:gd name="connsiteX11" fmla="*/ 27820 w 54256"/>
                    <a:gd name="connsiteY11" fmla="*/ 24459 h 114209"/>
                    <a:gd name="connsiteX12" fmla="*/ 27820 w 54256"/>
                    <a:gd name="connsiteY12" fmla="*/ 0 h 114209"/>
                    <a:gd name="connsiteX13" fmla="*/ 15527 w 54256"/>
                    <a:gd name="connsiteY13" fmla="*/ 0 h 114209"/>
                    <a:gd name="connsiteX14" fmla="*/ 13784 w 54256"/>
                    <a:gd name="connsiteY14" fmla="*/ 24459 h 114209"/>
                    <a:gd name="connsiteX15" fmla="*/ 0 w 54256"/>
                    <a:gd name="connsiteY15" fmla="*/ 25322 h 114209"/>
                    <a:gd name="connsiteX16" fmla="*/ 0 w 54256"/>
                    <a:gd name="connsiteY16" fmla="*/ 36374 h 114209"/>
                    <a:gd name="connsiteX17" fmla="*/ 13029 w 54256"/>
                    <a:gd name="connsiteY17" fmla="*/ 36374 h 114209"/>
                    <a:gd name="connsiteX18" fmla="*/ 13029 w 54256"/>
                    <a:gd name="connsiteY18" fmla="*/ 85023 h 114209"/>
                    <a:gd name="connsiteX19" fmla="*/ 18618 w 54256"/>
                    <a:gd name="connsiteY19" fmla="*/ 106122 h 114209"/>
                    <a:gd name="connsiteX20" fmla="*/ 38118 w 54256"/>
                    <a:gd name="connsiteY20" fmla="*/ 114209 h 114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4256" h="114209">
                      <a:moveTo>
                        <a:pt x="38118" y="114209"/>
                      </a:moveTo>
                      <a:cubicBezTo>
                        <a:pt x="40723" y="114209"/>
                        <a:pt x="43455" y="113832"/>
                        <a:pt x="46313" y="113221"/>
                      </a:cubicBezTo>
                      <a:cubicBezTo>
                        <a:pt x="49044" y="112592"/>
                        <a:pt x="51650" y="111855"/>
                        <a:pt x="54256" y="110992"/>
                      </a:cubicBezTo>
                      <a:lnTo>
                        <a:pt x="51273" y="100066"/>
                      </a:lnTo>
                      <a:cubicBezTo>
                        <a:pt x="49781" y="100569"/>
                        <a:pt x="48164" y="101054"/>
                        <a:pt x="46438" y="101557"/>
                      </a:cubicBezTo>
                      <a:cubicBezTo>
                        <a:pt x="44569" y="102060"/>
                        <a:pt x="42970" y="102294"/>
                        <a:pt x="41352" y="102294"/>
                      </a:cubicBezTo>
                      <a:cubicBezTo>
                        <a:pt x="36267" y="102294"/>
                        <a:pt x="32780" y="100802"/>
                        <a:pt x="30803" y="97819"/>
                      </a:cubicBezTo>
                      <a:cubicBezTo>
                        <a:pt x="28700" y="94962"/>
                        <a:pt x="27694" y="90738"/>
                        <a:pt x="27820" y="85275"/>
                      </a:cubicBezTo>
                      <a:lnTo>
                        <a:pt x="27820" y="36374"/>
                      </a:lnTo>
                      <a:lnTo>
                        <a:pt x="51524" y="36374"/>
                      </a:lnTo>
                      <a:lnTo>
                        <a:pt x="51524" y="24459"/>
                      </a:lnTo>
                      <a:lnTo>
                        <a:pt x="27820" y="24459"/>
                      </a:lnTo>
                      <a:lnTo>
                        <a:pt x="27820" y="0"/>
                      </a:lnTo>
                      <a:lnTo>
                        <a:pt x="15527" y="0"/>
                      </a:lnTo>
                      <a:lnTo>
                        <a:pt x="13784" y="24459"/>
                      </a:lnTo>
                      <a:lnTo>
                        <a:pt x="0" y="25322"/>
                      </a:lnTo>
                      <a:lnTo>
                        <a:pt x="0" y="36374"/>
                      </a:lnTo>
                      <a:lnTo>
                        <a:pt x="13029" y="36374"/>
                      </a:lnTo>
                      <a:lnTo>
                        <a:pt x="13029" y="85023"/>
                      </a:lnTo>
                      <a:cubicBezTo>
                        <a:pt x="12904" y="93829"/>
                        <a:pt x="14773" y="100910"/>
                        <a:pt x="18618" y="106122"/>
                      </a:cubicBezTo>
                      <a:cubicBezTo>
                        <a:pt x="22339" y="111352"/>
                        <a:pt x="28808" y="114083"/>
                        <a:pt x="38118" y="114209"/>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26" name="任意多边形: 形状 25">
                  <a:extLst>
                    <a:ext uri="{FF2B5EF4-FFF2-40B4-BE49-F238E27FC236}">
                      <a16:creationId xmlns:a16="http://schemas.microsoft.com/office/drawing/2014/main" id="{310015A5-584A-BC55-398A-3707A8D718AB}"/>
                    </a:ext>
                  </a:extLst>
                </p:cNvPr>
                <p:cNvSpPr/>
                <p:nvPr/>
              </p:nvSpPr>
              <p:spPr>
                <a:xfrm>
                  <a:off x="9607474" y="962019"/>
                  <a:ext cx="120804" cy="89875"/>
                </a:xfrm>
                <a:custGeom>
                  <a:avLst/>
                  <a:gdLst>
                    <a:gd name="connsiteX0" fmla="*/ 36 w 120804"/>
                    <a:gd name="connsiteY0" fmla="*/ 89858 h 89875"/>
                    <a:gd name="connsiteX1" fmla="*/ 14683 w 120804"/>
                    <a:gd name="connsiteY1" fmla="*/ 89858 h 89875"/>
                    <a:gd name="connsiteX2" fmla="*/ 14683 w 120804"/>
                    <a:gd name="connsiteY2" fmla="*/ 26310 h 89875"/>
                    <a:gd name="connsiteX3" fmla="*/ 26220 w 120804"/>
                    <a:gd name="connsiteY3" fmla="*/ 16138 h 89875"/>
                    <a:gd name="connsiteX4" fmla="*/ 36770 w 120804"/>
                    <a:gd name="connsiteY4" fmla="*/ 12904 h 89875"/>
                    <a:gd name="connsiteX5" fmla="*/ 49062 w 120804"/>
                    <a:gd name="connsiteY5" fmla="*/ 18367 h 89875"/>
                    <a:gd name="connsiteX6" fmla="*/ 53034 w 120804"/>
                    <a:gd name="connsiteY6" fmla="*/ 36249 h 89875"/>
                    <a:gd name="connsiteX7" fmla="*/ 53034 w 120804"/>
                    <a:gd name="connsiteY7" fmla="*/ 89876 h 89875"/>
                    <a:gd name="connsiteX8" fmla="*/ 67807 w 120804"/>
                    <a:gd name="connsiteY8" fmla="*/ 89876 h 89875"/>
                    <a:gd name="connsiteX9" fmla="*/ 67807 w 120804"/>
                    <a:gd name="connsiteY9" fmla="*/ 26310 h 89875"/>
                    <a:gd name="connsiteX10" fmla="*/ 79344 w 120804"/>
                    <a:gd name="connsiteY10" fmla="*/ 16138 h 89875"/>
                    <a:gd name="connsiteX11" fmla="*/ 89894 w 120804"/>
                    <a:gd name="connsiteY11" fmla="*/ 12904 h 89875"/>
                    <a:gd name="connsiteX12" fmla="*/ 102186 w 120804"/>
                    <a:gd name="connsiteY12" fmla="*/ 18367 h 89875"/>
                    <a:gd name="connsiteX13" fmla="*/ 106158 w 120804"/>
                    <a:gd name="connsiteY13" fmla="*/ 36249 h 89875"/>
                    <a:gd name="connsiteX14" fmla="*/ 106158 w 120804"/>
                    <a:gd name="connsiteY14" fmla="*/ 89876 h 89875"/>
                    <a:gd name="connsiteX15" fmla="*/ 120805 w 120804"/>
                    <a:gd name="connsiteY15" fmla="*/ 89876 h 89875"/>
                    <a:gd name="connsiteX16" fmla="*/ 120805 w 120804"/>
                    <a:gd name="connsiteY16" fmla="*/ 34398 h 89875"/>
                    <a:gd name="connsiteX17" fmla="*/ 114353 w 120804"/>
                    <a:gd name="connsiteY17" fmla="*/ 8824 h 89875"/>
                    <a:gd name="connsiteX18" fmla="*/ 94243 w 120804"/>
                    <a:gd name="connsiteY18" fmla="*/ 18 h 89875"/>
                    <a:gd name="connsiteX19" fmla="*/ 79219 w 120804"/>
                    <a:gd name="connsiteY19" fmla="*/ 4727 h 89875"/>
                    <a:gd name="connsiteX20" fmla="*/ 65308 w 120804"/>
                    <a:gd name="connsiteY20" fmla="*/ 16767 h 89875"/>
                    <a:gd name="connsiteX21" fmla="*/ 56862 w 120804"/>
                    <a:gd name="connsiteY21" fmla="*/ 4475 h 89875"/>
                    <a:gd name="connsiteX22" fmla="*/ 41101 w 120804"/>
                    <a:gd name="connsiteY22" fmla="*/ 0 h 89875"/>
                    <a:gd name="connsiteX23" fmla="*/ 26328 w 120804"/>
                    <a:gd name="connsiteY23" fmla="*/ 4349 h 89875"/>
                    <a:gd name="connsiteX24" fmla="*/ 13784 w 120804"/>
                    <a:gd name="connsiteY24" fmla="*/ 15024 h 89875"/>
                    <a:gd name="connsiteX25" fmla="*/ 13281 w 120804"/>
                    <a:gd name="connsiteY25" fmla="*/ 15024 h 89875"/>
                    <a:gd name="connsiteX26" fmla="*/ 12041 w 120804"/>
                    <a:gd name="connsiteY26" fmla="*/ 2246 h 89875"/>
                    <a:gd name="connsiteX27" fmla="*/ 0 w 120804"/>
                    <a:gd name="connsiteY27" fmla="*/ 2246 h 89875"/>
                    <a:gd name="connsiteX28" fmla="*/ 0 w 120804"/>
                    <a:gd name="connsiteY28" fmla="*/ 89858 h 89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804" h="89875">
                      <a:moveTo>
                        <a:pt x="36" y="89858"/>
                      </a:moveTo>
                      <a:lnTo>
                        <a:pt x="14683" y="89858"/>
                      </a:lnTo>
                      <a:lnTo>
                        <a:pt x="14683" y="26310"/>
                      </a:lnTo>
                      <a:cubicBezTo>
                        <a:pt x="18654" y="21710"/>
                        <a:pt x="22626" y="18367"/>
                        <a:pt x="26220" y="16138"/>
                      </a:cubicBezTo>
                      <a:cubicBezTo>
                        <a:pt x="29941" y="14036"/>
                        <a:pt x="33427" y="12904"/>
                        <a:pt x="36770" y="12904"/>
                      </a:cubicBezTo>
                      <a:cubicBezTo>
                        <a:pt x="42359" y="12778"/>
                        <a:pt x="46456" y="14647"/>
                        <a:pt x="49062" y="18367"/>
                      </a:cubicBezTo>
                      <a:cubicBezTo>
                        <a:pt x="51794" y="22087"/>
                        <a:pt x="53160" y="28054"/>
                        <a:pt x="53034" y="36249"/>
                      </a:cubicBezTo>
                      <a:lnTo>
                        <a:pt x="53034" y="89876"/>
                      </a:lnTo>
                      <a:lnTo>
                        <a:pt x="67807" y="89876"/>
                      </a:lnTo>
                      <a:lnTo>
                        <a:pt x="67807" y="26310"/>
                      </a:lnTo>
                      <a:cubicBezTo>
                        <a:pt x="71904" y="21710"/>
                        <a:pt x="75750" y="18367"/>
                        <a:pt x="79344" y="16138"/>
                      </a:cubicBezTo>
                      <a:cubicBezTo>
                        <a:pt x="82939" y="14036"/>
                        <a:pt x="86551" y="12904"/>
                        <a:pt x="89894" y="12904"/>
                      </a:cubicBezTo>
                      <a:cubicBezTo>
                        <a:pt x="95357" y="12778"/>
                        <a:pt x="99580" y="14647"/>
                        <a:pt x="102186" y="18367"/>
                      </a:cubicBezTo>
                      <a:cubicBezTo>
                        <a:pt x="104918" y="22087"/>
                        <a:pt x="106158" y="28054"/>
                        <a:pt x="106158" y="36249"/>
                      </a:cubicBezTo>
                      <a:lnTo>
                        <a:pt x="106158" y="89876"/>
                      </a:lnTo>
                      <a:lnTo>
                        <a:pt x="120805" y="89876"/>
                      </a:lnTo>
                      <a:lnTo>
                        <a:pt x="120805" y="34398"/>
                      </a:lnTo>
                      <a:cubicBezTo>
                        <a:pt x="120805" y="23093"/>
                        <a:pt x="118702" y="14539"/>
                        <a:pt x="114353" y="8824"/>
                      </a:cubicBezTo>
                      <a:cubicBezTo>
                        <a:pt x="109878" y="2983"/>
                        <a:pt x="103175" y="18"/>
                        <a:pt x="94243" y="18"/>
                      </a:cubicBezTo>
                      <a:cubicBezTo>
                        <a:pt x="88905" y="144"/>
                        <a:pt x="83945" y="1635"/>
                        <a:pt x="79219" y="4727"/>
                      </a:cubicBezTo>
                      <a:cubicBezTo>
                        <a:pt x="74384" y="7710"/>
                        <a:pt x="69784" y="11807"/>
                        <a:pt x="65308" y="16767"/>
                      </a:cubicBezTo>
                      <a:cubicBezTo>
                        <a:pt x="63565" y="11556"/>
                        <a:pt x="60834" y="7458"/>
                        <a:pt x="56862" y="4475"/>
                      </a:cubicBezTo>
                      <a:cubicBezTo>
                        <a:pt x="53016" y="1617"/>
                        <a:pt x="47804" y="0"/>
                        <a:pt x="41101" y="0"/>
                      </a:cubicBezTo>
                      <a:cubicBezTo>
                        <a:pt x="35889" y="126"/>
                        <a:pt x="30929" y="1492"/>
                        <a:pt x="26328" y="4349"/>
                      </a:cubicBezTo>
                      <a:cubicBezTo>
                        <a:pt x="21853" y="7207"/>
                        <a:pt x="17648" y="10675"/>
                        <a:pt x="13784" y="15024"/>
                      </a:cubicBezTo>
                      <a:lnTo>
                        <a:pt x="13281" y="15024"/>
                      </a:lnTo>
                      <a:lnTo>
                        <a:pt x="12041" y="2246"/>
                      </a:lnTo>
                      <a:lnTo>
                        <a:pt x="0" y="2246"/>
                      </a:lnTo>
                      <a:lnTo>
                        <a:pt x="0" y="89858"/>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27" name="任意多边形: 形状 26">
                  <a:extLst>
                    <a:ext uri="{FF2B5EF4-FFF2-40B4-BE49-F238E27FC236}">
                      <a16:creationId xmlns:a16="http://schemas.microsoft.com/office/drawing/2014/main" id="{EA89E2AE-6E1F-C36F-9145-DEE94C9EBE7D}"/>
                    </a:ext>
                  </a:extLst>
                </p:cNvPr>
                <p:cNvSpPr/>
                <p:nvPr/>
              </p:nvSpPr>
              <p:spPr>
                <a:xfrm>
                  <a:off x="9755012" y="962037"/>
                  <a:ext cx="81321" cy="91960"/>
                </a:xfrm>
                <a:custGeom>
                  <a:avLst/>
                  <a:gdLst>
                    <a:gd name="connsiteX0" fmla="*/ 40723 w 81321"/>
                    <a:gd name="connsiteY0" fmla="*/ 79668 h 91960"/>
                    <a:gd name="connsiteX1" fmla="*/ 22356 w 81321"/>
                    <a:gd name="connsiteY1" fmla="*/ 70484 h 91960"/>
                    <a:gd name="connsiteX2" fmla="*/ 15402 w 81321"/>
                    <a:gd name="connsiteY2" fmla="*/ 46151 h 91960"/>
                    <a:gd name="connsiteX3" fmla="*/ 22356 w 81321"/>
                    <a:gd name="connsiteY3" fmla="*/ 21566 h 91960"/>
                    <a:gd name="connsiteX4" fmla="*/ 40723 w 81321"/>
                    <a:gd name="connsiteY4" fmla="*/ 12257 h 91960"/>
                    <a:gd name="connsiteX5" fmla="*/ 59090 w 81321"/>
                    <a:gd name="connsiteY5" fmla="*/ 21566 h 91960"/>
                    <a:gd name="connsiteX6" fmla="*/ 66171 w 81321"/>
                    <a:gd name="connsiteY6" fmla="*/ 46151 h 91960"/>
                    <a:gd name="connsiteX7" fmla="*/ 59090 w 81321"/>
                    <a:gd name="connsiteY7" fmla="*/ 70484 h 91960"/>
                    <a:gd name="connsiteX8" fmla="*/ 40723 w 81321"/>
                    <a:gd name="connsiteY8" fmla="*/ 79668 h 91960"/>
                    <a:gd name="connsiteX9" fmla="*/ 40723 w 81321"/>
                    <a:gd name="connsiteY9" fmla="*/ 91960 h 91960"/>
                    <a:gd name="connsiteX10" fmla="*/ 60834 w 81321"/>
                    <a:gd name="connsiteY10" fmla="*/ 86497 h 91960"/>
                    <a:gd name="connsiteX11" fmla="*/ 75606 w 81321"/>
                    <a:gd name="connsiteY11" fmla="*/ 70862 h 91960"/>
                    <a:gd name="connsiteX12" fmla="*/ 81321 w 81321"/>
                    <a:gd name="connsiteY12" fmla="*/ 46169 h 91960"/>
                    <a:gd name="connsiteX13" fmla="*/ 75606 w 81321"/>
                    <a:gd name="connsiteY13" fmla="*/ 21224 h 91960"/>
                    <a:gd name="connsiteX14" fmla="*/ 60834 w 81321"/>
                    <a:gd name="connsiteY14" fmla="*/ 5463 h 91960"/>
                    <a:gd name="connsiteX15" fmla="*/ 40723 w 81321"/>
                    <a:gd name="connsiteY15" fmla="*/ 0 h 91960"/>
                    <a:gd name="connsiteX16" fmla="*/ 20613 w 81321"/>
                    <a:gd name="connsiteY16" fmla="*/ 5463 h 91960"/>
                    <a:gd name="connsiteX17" fmla="*/ 5841 w 81321"/>
                    <a:gd name="connsiteY17" fmla="*/ 21224 h 91960"/>
                    <a:gd name="connsiteX18" fmla="*/ 0 w 81321"/>
                    <a:gd name="connsiteY18" fmla="*/ 46169 h 91960"/>
                    <a:gd name="connsiteX19" fmla="*/ 5841 w 81321"/>
                    <a:gd name="connsiteY19" fmla="*/ 70862 h 91960"/>
                    <a:gd name="connsiteX20" fmla="*/ 20613 w 81321"/>
                    <a:gd name="connsiteY20" fmla="*/ 86497 h 91960"/>
                    <a:gd name="connsiteX21" fmla="*/ 40723 w 81321"/>
                    <a:gd name="connsiteY21" fmla="*/ 91960 h 91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81321" h="91960">
                      <a:moveTo>
                        <a:pt x="40723" y="79668"/>
                      </a:moveTo>
                      <a:cubicBezTo>
                        <a:pt x="33032" y="79542"/>
                        <a:pt x="26939" y="76433"/>
                        <a:pt x="22356" y="70484"/>
                      </a:cubicBezTo>
                      <a:cubicBezTo>
                        <a:pt x="17756" y="64410"/>
                        <a:pt x="15527" y="56341"/>
                        <a:pt x="15402" y="46151"/>
                      </a:cubicBezTo>
                      <a:cubicBezTo>
                        <a:pt x="15527" y="35853"/>
                        <a:pt x="17756" y="27658"/>
                        <a:pt x="22356" y="21566"/>
                      </a:cubicBezTo>
                      <a:cubicBezTo>
                        <a:pt x="26957" y="15473"/>
                        <a:pt x="33032" y="12382"/>
                        <a:pt x="40723" y="12257"/>
                      </a:cubicBezTo>
                      <a:cubicBezTo>
                        <a:pt x="48415" y="12382"/>
                        <a:pt x="54508" y="15491"/>
                        <a:pt x="59090" y="21566"/>
                      </a:cubicBezTo>
                      <a:cubicBezTo>
                        <a:pt x="63691" y="27640"/>
                        <a:pt x="66045" y="35835"/>
                        <a:pt x="66171" y="46151"/>
                      </a:cubicBezTo>
                      <a:cubicBezTo>
                        <a:pt x="66045" y="56323"/>
                        <a:pt x="63691" y="64392"/>
                        <a:pt x="59090" y="70484"/>
                      </a:cubicBezTo>
                      <a:cubicBezTo>
                        <a:pt x="54508" y="76433"/>
                        <a:pt x="48415" y="79542"/>
                        <a:pt x="40723" y="79668"/>
                      </a:cubicBezTo>
                      <a:close/>
                      <a:moveTo>
                        <a:pt x="40723" y="91960"/>
                      </a:moveTo>
                      <a:cubicBezTo>
                        <a:pt x="47930" y="91960"/>
                        <a:pt x="54633" y="90091"/>
                        <a:pt x="60834" y="86497"/>
                      </a:cubicBezTo>
                      <a:cubicBezTo>
                        <a:pt x="66908" y="82903"/>
                        <a:pt x="71886" y="77691"/>
                        <a:pt x="75606" y="70862"/>
                      </a:cubicBezTo>
                      <a:cubicBezTo>
                        <a:pt x="79326" y="64158"/>
                        <a:pt x="81321" y="55838"/>
                        <a:pt x="81321" y="46169"/>
                      </a:cubicBezTo>
                      <a:cubicBezTo>
                        <a:pt x="81321" y="36356"/>
                        <a:pt x="79326" y="28054"/>
                        <a:pt x="75606" y="21224"/>
                      </a:cubicBezTo>
                      <a:cubicBezTo>
                        <a:pt x="71886" y="14269"/>
                        <a:pt x="66926" y="9058"/>
                        <a:pt x="60834" y="5463"/>
                      </a:cubicBezTo>
                      <a:cubicBezTo>
                        <a:pt x="54633" y="1869"/>
                        <a:pt x="47930" y="0"/>
                        <a:pt x="40723" y="0"/>
                      </a:cubicBezTo>
                      <a:cubicBezTo>
                        <a:pt x="33409" y="0"/>
                        <a:pt x="26706" y="1869"/>
                        <a:pt x="20613" y="5463"/>
                      </a:cubicBezTo>
                      <a:cubicBezTo>
                        <a:pt x="14539" y="9058"/>
                        <a:pt x="9561" y="14269"/>
                        <a:pt x="5841" y="21224"/>
                      </a:cubicBezTo>
                      <a:cubicBezTo>
                        <a:pt x="2121" y="28054"/>
                        <a:pt x="126" y="36374"/>
                        <a:pt x="0" y="46169"/>
                      </a:cubicBezTo>
                      <a:cubicBezTo>
                        <a:pt x="126" y="55856"/>
                        <a:pt x="2103" y="64158"/>
                        <a:pt x="5841" y="70862"/>
                      </a:cubicBezTo>
                      <a:cubicBezTo>
                        <a:pt x="9561" y="77691"/>
                        <a:pt x="14521" y="82903"/>
                        <a:pt x="20613" y="86497"/>
                      </a:cubicBezTo>
                      <a:cubicBezTo>
                        <a:pt x="26706" y="90091"/>
                        <a:pt x="33409" y="91960"/>
                        <a:pt x="40723" y="91960"/>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28" name="任意多边形: 形状 27">
                  <a:extLst>
                    <a:ext uri="{FF2B5EF4-FFF2-40B4-BE49-F238E27FC236}">
                      <a16:creationId xmlns:a16="http://schemas.microsoft.com/office/drawing/2014/main" id="{02A81157-984B-E3CF-39B9-99B3E55949CA}"/>
                    </a:ext>
                  </a:extLst>
                </p:cNvPr>
                <p:cNvSpPr/>
                <p:nvPr/>
              </p:nvSpPr>
              <p:spPr>
                <a:xfrm>
                  <a:off x="9863443" y="923380"/>
                  <a:ext cx="76558" cy="130617"/>
                </a:xfrm>
                <a:custGeom>
                  <a:avLst/>
                  <a:gdLst>
                    <a:gd name="connsiteX0" fmla="*/ 36087 w 76558"/>
                    <a:gd name="connsiteY0" fmla="*/ 118325 h 130617"/>
                    <a:gd name="connsiteX1" fmla="*/ 26041 w 76558"/>
                    <a:gd name="connsiteY1" fmla="*/ 116330 h 130617"/>
                    <a:gd name="connsiteX2" fmla="*/ 14629 w 76558"/>
                    <a:gd name="connsiteY2" fmla="*/ 109123 h 130617"/>
                    <a:gd name="connsiteX3" fmla="*/ 14629 w 76558"/>
                    <a:gd name="connsiteY3" fmla="*/ 63080 h 130617"/>
                    <a:gd name="connsiteX4" fmla="*/ 26795 w 76558"/>
                    <a:gd name="connsiteY4" fmla="*/ 54148 h 130617"/>
                    <a:gd name="connsiteX5" fmla="*/ 38207 w 76558"/>
                    <a:gd name="connsiteY5" fmla="*/ 51039 h 130617"/>
                    <a:gd name="connsiteX6" fmla="*/ 55963 w 76558"/>
                    <a:gd name="connsiteY6" fmla="*/ 59971 h 130617"/>
                    <a:gd name="connsiteX7" fmla="*/ 61301 w 76558"/>
                    <a:gd name="connsiteY7" fmla="*/ 83424 h 130617"/>
                    <a:gd name="connsiteX8" fmla="*/ 54094 w 76558"/>
                    <a:gd name="connsiteY8" fmla="*/ 109123 h 130617"/>
                    <a:gd name="connsiteX9" fmla="*/ 36087 w 76558"/>
                    <a:gd name="connsiteY9" fmla="*/ 118325 h 130617"/>
                    <a:gd name="connsiteX10" fmla="*/ 38441 w 76558"/>
                    <a:gd name="connsiteY10" fmla="*/ 130617 h 130617"/>
                    <a:gd name="connsiteX11" fmla="*/ 57311 w 76558"/>
                    <a:gd name="connsiteY11" fmla="*/ 125028 h 130617"/>
                    <a:gd name="connsiteX12" fmla="*/ 71221 w 76558"/>
                    <a:gd name="connsiteY12" fmla="*/ 108890 h 130617"/>
                    <a:gd name="connsiteX13" fmla="*/ 76559 w 76558"/>
                    <a:gd name="connsiteY13" fmla="*/ 83190 h 130617"/>
                    <a:gd name="connsiteX14" fmla="*/ 67627 w 76558"/>
                    <a:gd name="connsiteY14" fmla="*/ 50788 h 130617"/>
                    <a:gd name="connsiteX15" fmla="*/ 41568 w 76558"/>
                    <a:gd name="connsiteY15" fmla="*/ 38621 h 130617"/>
                    <a:gd name="connsiteX16" fmla="*/ 27173 w 76558"/>
                    <a:gd name="connsiteY16" fmla="*/ 42215 h 130617"/>
                    <a:gd name="connsiteX17" fmla="*/ 14144 w 76558"/>
                    <a:gd name="connsiteY17" fmla="*/ 51021 h 130617"/>
                    <a:gd name="connsiteX18" fmla="*/ 14647 w 76558"/>
                    <a:gd name="connsiteY18" fmla="*/ 35260 h 130617"/>
                    <a:gd name="connsiteX19" fmla="*/ 14647 w 76558"/>
                    <a:gd name="connsiteY19" fmla="*/ 0 h 130617"/>
                    <a:gd name="connsiteX20" fmla="*/ 0 w 76558"/>
                    <a:gd name="connsiteY20" fmla="*/ 0 h 130617"/>
                    <a:gd name="connsiteX21" fmla="*/ 0 w 76558"/>
                    <a:gd name="connsiteY21" fmla="*/ 128479 h 130617"/>
                    <a:gd name="connsiteX22" fmla="*/ 11664 w 76558"/>
                    <a:gd name="connsiteY22" fmla="*/ 128479 h 130617"/>
                    <a:gd name="connsiteX23" fmla="*/ 13029 w 76558"/>
                    <a:gd name="connsiteY23" fmla="*/ 119421 h 130617"/>
                    <a:gd name="connsiteX24" fmla="*/ 13532 w 76558"/>
                    <a:gd name="connsiteY24" fmla="*/ 119421 h 130617"/>
                    <a:gd name="connsiteX25" fmla="*/ 25951 w 76558"/>
                    <a:gd name="connsiteY25" fmla="*/ 127616 h 130617"/>
                    <a:gd name="connsiteX26" fmla="*/ 38441 w 76558"/>
                    <a:gd name="connsiteY26" fmla="*/ 130617 h 130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58" h="130617">
                      <a:moveTo>
                        <a:pt x="36087" y="118325"/>
                      </a:moveTo>
                      <a:cubicBezTo>
                        <a:pt x="33103" y="118450"/>
                        <a:pt x="29761" y="117696"/>
                        <a:pt x="26041" y="116330"/>
                      </a:cubicBezTo>
                      <a:cubicBezTo>
                        <a:pt x="22321" y="114838"/>
                        <a:pt x="18475" y="112484"/>
                        <a:pt x="14629" y="109123"/>
                      </a:cubicBezTo>
                      <a:lnTo>
                        <a:pt x="14629" y="63080"/>
                      </a:lnTo>
                      <a:cubicBezTo>
                        <a:pt x="18852" y="59234"/>
                        <a:pt x="22824" y="56125"/>
                        <a:pt x="26795" y="54148"/>
                      </a:cubicBezTo>
                      <a:cubicBezTo>
                        <a:pt x="30641" y="52046"/>
                        <a:pt x="34487" y="51039"/>
                        <a:pt x="38207" y="51039"/>
                      </a:cubicBezTo>
                      <a:cubicBezTo>
                        <a:pt x="46402" y="51165"/>
                        <a:pt x="52351" y="54148"/>
                        <a:pt x="55963" y="59971"/>
                      </a:cubicBezTo>
                      <a:cubicBezTo>
                        <a:pt x="59557" y="65812"/>
                        <a:pt x="61301" y="73629"/>
                        <a:pt x="61301" y="83424"/>
                      </a:cubicBezTo>
                      <a:cubicBezTo>
                        <a:pt x="61175" y="94476"/>
                        <a:pt x="58695" y="103031"/>
                        <a:pt x="54094" y="109123"/>
                      </a:cubicBezTo>
                      <a:cubicBezTo>
                        <a:pt x="49493" y="115216"/>
                        <a:pt x="43401" y="118199"/>
                        <a:pt x="36087" y="118325"/>
                      </a:cubicBezTo>
                      <a:close/>
                      <a:moveTo>
                        <a:pt x="38441" y="130617"/>
                      </a:moveTo>
                      <a:cubicBezTo>
                        <a:pt x="45270" y="130617"/>
                        <a:pt x="51596" y="128748"/>
                        <a:pt x="57311" y="125028"/>
                      </a:cubicBezTo>
                      <a:cubicBezTo>
                        <a:pt x="63026" y="121308"/>
                        <a:pt x="67609" y="115970"/>
                        <a:pt x="71221" y="108890"/>
                      </a:cubicBezTo>
                      <a:cubicBezTo>
                        <a:pt x="74690" y="101809"/>
                        <a:pt x="76433" y="93254"/>
                        <a:pt x="76559" y="83190"/>
                      </a:cubicBezTo>
                      <a:cubicBezTo>
                        <a:pt x="76559" y="69532"/>
                        <a:pt x="73575" y="58857"/>
                        <a:pt x="67627" y="50788"/>
                      </a:cubicBezTo>
                      <a:cubicBezTo>
                        <a:pt x="61660" y="42844"/>
                        <a:pt x="52980" y="38747"/>
                        <a:pt x="41568" y="38621"/>
                      </a:cubicBezTo>
                      <a:cubicBezTo>
                        <a:pt x="36734" y="38747"/>
                        <a:pt x="31881" y="39861"/>
                        <a:pt x="27173" y="42215"/>
                      </a:cubicBezTo>
                      <a:cubicBezTo>
                        <a:pt x="22464" y="44569"/>
                        <a:pt x="18115" y="47427"/>
                        <a:pt x="14144" y="51021"/>
                      </a:cubicBezTo>
                      <a:lnTo>
                        <a:pt x="14647" y="35260"/>
                      </a:lnTo>
                      <a:lnTo>
                        <a:pt x="14647" y="0"/>
                      </a:lnTo>
                      <a:lnTo>
                        <a:pt x="0" y="0"/>
                      </a:lnTo>
                      <a:lnTo>
                        <a:pt x="0" y="128479"/>
                      </a:lnTo>
                      <a:lnTo>
                        <a:pt x="11664" y="128479"/>
                      </a:lnTo>
                      <a:lnTo>
                        <a:pt x="13029" y="119421"/>
                      </a:lnTo>
                      <a:lnTo>
                        <a:pt x="13532" y="119421"/>
                      </a:lnTo>
                      <a:cubicBezTo>
                        <a:pt x="17378" y="123015"/>
                        <a:pt x="21602" y="125747"/>
                        <a:pt x="25951" y="127616"/>
                      </a:cubicBezTo>
                      <a:cubicBezTo>
                        <a:pt x="30120" y="129611"/>
                        <a:pt x="34344" y="130617"/>
                        <a:pt x="38441" y="130617"/>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29" name="任意多边形: 形状 28">
                  <a:extLst>
                    <a:ext uri="{FF2B5EF4-FFF2-40B4-BE49-F238E27FC236}">
                      <a16:creationId xmlns:a16="http://schemas.microsoft.com/office/drawing/2014/main" id="{3F5F550B-EADC-5E96-9F9E-7970574C4342}"/>
                    </a:ext>
                  </a:extLst>
                </p:cNvPr>
                <p:cNvSpPr/>
                <p:nvPr/>
              </p:nvSpPr>
              <p:spPr>
                <a:xfrm>
                  <a:off x="9959492" y="962019"/>
                  <a:ext cx="68651" cy="91978"/>
                </a:xfrm>
                <a:custGeom>
                  <a:avLst/>
                  <a:gdLst>
                    <a:gd name="connsiteX0" fmla="*/ 29922 w 68651"/>
                    <a:gd name="connsiteY0" fmla="*/ 80171 h 91978"/>
                    <a:gd name="connsiteX1" fmla="*/ 18870 w 68651"/>
                    <a:gd name="connsiteY1" fmla="*/ 76936 h 91978"/>
                    <a:gd name="connsiteX2" fmla="*/ 14395 w 68651"/>
                    <a:gd name="connsiteY2" fmla="*/ 66135 h 91978"/>
                    <a:gd name="connsiteX3" fmla="*/ 23075 w 68651"/>
                    <a:gd name="connsiteY3" fmla="*/ 52117 h 91978"/>
                    <a:gd name="connsiteX4" fmla="*/ 53986 w 68651"/>
                    <a:gd name="connsiteY4" fmla="*/ 44048 h 91978"/>
                    <a:gd name="connsiteX5" fmla="*/ 53986 w 68651"/>
                    <a:gd name="connsiteY5" fmla="*/ 68508 h 91978"/>
                    <a:gd name="connsiteX6" fmla="*/ 41945 w 68651"/>
                    <a:gd name="connsiteY6" fmla="*/ 77188 h 91978"/>
                    <a:gd name="connsiteX7" fmla="*/ 29922 w 68651"/>
                    <a:gd name="connsiteY7" fmla="*/ 80171 h 91978"/>
                    <a:gd name="connsiteX8" fmla="*/ 25699 w 68651"/>
                    <a:gd name="connsiteY8" fmla="*/ 91978 h 91978"/>
                    <a:gd name="connsiteX9" fmla="*/ 41083 w 68651"/>
                    <a:gd name="connsiteY9" fmla="*/ 88258 h 91978"/>
                    <a:gd name="connsiteX10" fmla="*/ 54741 w 68651"/>
                    <a:gd name="connsiteY10" fmla="*/ 79452 h 91978"/>
                    <a:gd name="connsiteX11" fmla="*/ 55244 w 68651"/>
                    <a:gd name="connsiteY11" fmla="*/ 79452 h 91978"/>
                    <a:gd name="connsiteX12" fmla="*/ 56484 w 68651"/>
                    <a:gd name="connsiteY12" fmla="*/ 89876 h 91978"/>
                    <a:gd name="connsiteX13" fmla="*/ 68651 w 68651"/>
                    <a:gd name="connsiteY13" fmla="*/ 89876 h 91978"/>
                    <a:gd name="connsiteX14" fmla="*/ 68651 w 68651"/>
                    <a:gd name="connsiteY14" fmla="*/ 35997 h 91978"/>
                    <a:gd name="connsiteX15" fmla="*/ 61445 w 68651"/>
                    <a:gd name="connsiteY15" fmla="*/ 9938 h 91978"/>
                    <a:gd name="connsiteX16" fmla="*/ 38351 w 68651"/>
                    <a:gd name="connsiteY16" fmla="*/ 0 h 91978"/>
                    <a:gd name="connsiteX17" fmla="*/ 18744 w 68651"/>
                    <a:gd name="connsiteY17" fmla="*/ 3720 h 91978"/>
                    <a:gd name="connsiteX18" fmla="*/ 3720 w 68651"/>
                    <a:gd name="connsiteY18" fmla="*/ 11412 h 91978"/>
                    <a:gd name="connsiteX19" fmla="*/ 9561 w 68651"/>
                    <a:gd name="connsiteY19" fmla="*/ 21584 h 91978"/>
                    <a:gd name="connsiteX20" fmla="*/ 21476 w 68651"/>
                    <a:gd name="connsiteY20" fmla="*/ 15132 h 91978"/>
                    <a:gd name="connsiteX21" fmla="*/ 35871 w 68651"/>
                    <a:gd name="connsiteY21" fmla="*/ 12275 h 91978"/>
                    <a:gd name="connsiteX22" fmla="*/ 50266 w 68651"/>
                    <a:gd name="connsiteY22" fmla="*/ 19104 h 91978"/>
                    <a:gd name="connsiteX23" fmla="*/ 53986 w 68651"/>
                    <a:gd name="connsiteY23" fmla="*/ 34380 h 91978"/>
                    <a:gd name="connsiteX24" fmla="*/ 13029 w 68651"/>
                    <a:gd name="connsiteY24" fmla="*/ 45180 h 91978"/>
                    <a:gd name="connsiteX25" fmla="*/ 0 w 68651"/>
                    <a:gd name="connsiteY25" fmla="*/ 67160 h 91978"/>
                    <a:gd name="connsiteX26" fmla="*/ 7332 w 68651"/>
                    <a:gd name="connsiteY26" fmla="*/ 85527 h 91978"/>
                    <a:gd name="connsiteX27" fmla="*/ 25699 w 68651"/>
                    <a:gd name="connsiteY27" fmla="*/ 91978 h 91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8651" h="91978">
                      <a:moveTo>
                        <a:pt x="29922" y="80171"/>
                      </a:moveTo>
                      <a:cubicBezTo>
                        <a:pt x="25448" y="80171"/>
                        <a:pt x="21728" y="79183"/>
                        <a:pt x="18870" y="76936"/>
                      </a:cubicBezTo>
                      <a:cubicBezTo>
                        <a:pt x="16012" y="74708"/>
                        <a:pt x="14521" y="71095"/>
                        <a:pt x="14395" y="66135"/>
                      </a:cubicBezTo>
                      <a:cubicBezTo>
                        <a:pt x="14144" y="60420"/>
                        <a:pt x="17127" y="55838"/>
                        <a:pt x="23075" y="52117"/>
                      </a:cubicBezTo>
                      <a:cubicBezTo>
                        <a:pt x="29042" y="48523"/>
                        <a:pt x="39339" y="45792"/>
                        <a:pt x="53986" y="44048"/>
                      </a:cubicBezTo>
                      <a:lnTo>
                        <a:pt x="53986" y="68508"/>
                      </a:lnTo>
                      <a:cubicBezTo>
                        <a:pt x="49763" y="72353"/>
                        <a:pt x="45666" y="75211"/>
                        <a:pt x="41945" y="77188"/>
                      </a:cubicBezTo>
                      <a:cubicBezTo>
                        <a:pt x="38118" y="79183"/>
                        <a:pt x="34146" y="80171"/>
                        <a:pt x="29922" y="80171"/>
                      </a:cubicBezTo>
                      <a:close/>
                      <a:moveTo>
                        <a:pt x="25699" y="91978"/>
                      </a:moveTo>
                      <a:cubicBezTo>
                        <a:pt x="31163" y="91853"/>
                        <a:pt x="36248" y="90613"/>
                        <a:pt x="41083" y="88258"/>
                      </a:cubicBezTo>
                      <a:cubicBezTo>
                        <a:pt x="46043" y="85904"/>
                        <a:pt x="50518" y="82921"/>
                        <a:pt x="54741" y="79452"/>
                      </a:cubicBezTo>
                      <a:lnTo>
                        <a:pt x="55244" y="79452"/>
                      </a:lnTo>
                      <a:lnTo>
                        <a:pt x="56484" y="89876"/>
                      </a:lnTo>
                      <a:lnTo>
                        <a:pt x="68651" y="89876"/>
                      </a:lnTo>
                      <a:lnTo>
                        <a:pt x="68651" y="35997"/>
                      </a:lnTo>
                      <a:cubicBezTo>
                        <a:pt x="68651" y="24945"/>
                        <a:pt x="66297" y="16264"/>
                        <a:pt x="61445" y="9938"/>
                      </a:cubicBezTo>
                      <a:cubicBezTo>
                        <a:pt x="56610" y="3486"/>
                        <a:pt x="48900" y="126"/>
                        <a:pt x="38351" y="0"/>
                      </a:cubicBezTo>
                      <a:cubicBezTo>
                        <a:pt x="31145" y="126"/>
                        <a:pt x="24693" y="1366"/>
                        <a:pt x="18744" y="3720"/>
                      </a:cubicBezTo>
                      <a:cubicBezTo>
                        <a:pt x="12903" y="6200"/>
                        <a:pt x="7818" y="8680"/>
                        <a:pt x="3720" y="11412"/>
                      </a:cubicBezTo>
                      <a:lnTo>
                        <a:pt x="9561" y="21584"/>
                      </a:lnTo>
                      <a:cubicBezTo>
                        <a:pt x="13029" y="19104"/>
                        <a:pt x="17001" y="16983"/>
                        <a:pt x="21476" y="15132"/>
                      </a:cubicBezTo>
                      <a:cubicBezTo>
                        <a:pt x="25951" y="13263"/>
                        <a:pt x="30785" y="12275"/>
                        <a:pt x="35871" y="12275"/>
                      </a:cubicBezTo>
                      <a:cubicBezTo>
                        <a:pt x="42952" y="12400"/>
                        <a:pt x="47660" y="14755"/>
                        <a:pt x="50266" y="19104"/>
                      </a:cubicBezTo>
                      <a:cubicBezTo>
                        <a:pt x="52872" y="23327"/>
                        <a:pt x="54112" y="28413"/>
                        <a:pt x="53986" y="34380"/>
                      </a:cubicBezTo>
                      <a:cubicBezTo>
                        <a:pt x="35368" y="36374"/>
                        <a:pt x="21710" y="39969"/>
                        <a:pt x="13029" y="45180"/>
                      </a:cubicBezTo>
                      <a:cubicBezTo>
                        <a:pt x="4349" y="50392"/>
                        <a:pt x="0" y="57725"/>
                        <a:pt x="0" y="67160"/>
                      </a:cubicBezTo>
                      <a:cubicBezTo>
                        <a:pt x="251" y="75103"/>
                        <a:pt x="2606" y="81177"/>
                        <a:pt x="7332" y="85527"/>
                      </a:cubicBezTo>
                      <a:cubicBezTo>
                        <a:pt x="12059" y="89732"/>
                        <a:pt x="18259" y="91853"/>
                        <a:pt x="25699" y="91978"/>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30" name="任意多边形: 形状 29">
                  <a:extLst>
                    <a:ext uri="{FF2B5EF4-FFF2-40B4-BE49-F238E27FC236}">
                      <a16:creationId xmlns:a16="http://schemas.microsoft.com/office/drawing/2014/main" id="{84BECAA3-199C-E733-772E-DB7E53421BD1}"/>
                    </a:ext>
                  </a:extLst>
                </p:cNvPr>
                <p:cNvSpPr/>
                <p:nvPr/>
              </p:nvSpPr>
              <p:spPr>
                <a:xfrm>
                  <a:off x="10057249" y="962055"/>
                  <a:ext cx="70017" cy="89857"/>
                </a:xfrm>
                <a:custGeom>
                  <a:avLst/>
                  <a:gdLst>
                    <a:gd name="connsiteX0" fmla="*/ 0 w 70017"/>
                    <a:gd name="connsiteY0" fmla="*/ 89822 h 89857"/>
                    <a:gd name="connsiteX1" fmla="*/ 14647 w 70017"/>
                    <a:gd name="connsiteY1" fmla="*/ 89822 h 89857"/>
                    <a:gd name="connsiteX2" fmla="*/ 14647 w 70017"/>
                    <a:gd name="connsiteY2" fmla="*/ 26274 h 89857"/>
                    <a:gd name="connsiteX3" fmla="*/ 26562 w 70017"/>
                    <a:gd name="connsiteY3" fmla="*/ 16228 h 89857"/>
                    <a:gd name="connsiteX4" fmla="*/ 38729 w 70017"/>
                    <a:gd name="connsiteY4" fmla="*/ 12886 h 89857"/>
                    <a:gd name="connsiteX5" fmla="*/ 51399 w 70017"/>
                    <a:gd name="connsiteY5" fmla="*/ 18349 h 89857"/>
                    <a:gd name="connsiteX6" fmla="*/ 55370 w 70017"/>
                    <a:gd name="connsiteY6" fmla="*/ 36231 h 89857"/>
                    <a:gd name="connsiteX7" fmla="*/ 55370 w 70017"/>
                    <a:gd name="connsiteY7" fmla="*/ 89858 h 89857"/>
                    <a:gd name="connsiteX8" fmla="*/ 70017 w 70017"/>
                    <a:gd name="connsiteY8" fmla="*/ 89858 h 89857"/>
                    <a:gd name="connsiteX9" fmla="*/ 70017 w 70017"/>
                    <a:gd name="connsiteY9" fmla="*/ 34380 h 89857"/>
                    <a:gd name="connsiteX10" fmla="*/ 63439 w 70017"/>
                    <a:gd name="connsiteY10" fmla="*/ 8806 h 89857"/>
                    <a:gd name="connsiteX11" fmla="*/ 43203 w 70017"/>
                    <a:gd name="connsiteY11" fmla="*/ 0 h 89857"/>
                    <a:gd name="connsiteX12" fmla="*/ 27191 w 70017"/>
                    <a:gd name="connsiteY12" fmla="*/ 4349 h 89857"/>
                    <a:gd name="connsiteX13" fmla="*/ 13784 w 70017"/>
                    <a:gd name="connsiteY13" fmla="*/ 14773 h 89857"/>
                    <a:gd name="connsiteX14" fmla="*/ 13281 w 70017"/>
                    <a:gd name="connsiteY14" fmla="*/ 14773 h 89857"/>
                    <a:gd name="connsiteX15" fmla="*/ 12041 w 70017"/>
                    <a:gd name="connsiteY15" fmla="*/ 2229 h 89857"/>
                    <a:gd name="connsiteX16" fmla="*/ 0 w 70017"/>
                    <a:gd name="connsiteY16" fmla="*/ 2229 h 89857"/>
                    <a:gd name="connsiteX17" fmla="*/ 0 w 70017"/>
                    <a:gd name="connsiteY17" fmla="*/ 89822 h 89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0017" h="89857">
                      <a:moveTo>
                        <a:pt x="0" y="89822"/>
                      </a:moveTo>
                      <a:lnTo>
                        <a:pt x="14647" y="89822"/>
                      </a:lnTo>
                      <a:lnTo>
                        <a:pt x="14647" y="26274"/>
                      </a:lnTo>
                      <a:cubicBezTo>
                        <a:pt x="18996" y="21799"/>
                        <a:pt x="22967" y="18457"/>
                        <a:pt x="26562" y="16228"/>
                      </a:cubicBezTo>
                      <a:cubicBezTo>
                        <a:pt x="30282" y="14000"/>
                        <a:pt x="34254" y="12886"/>
                        <a:pt x="38729" y="12886"/>
                      </a:cubicBezTo>
                      <a:cubicBezTo>
                        <a:pt x="44444" y="12760"/>
                        <a:pt x="48667" y="14629"/>
                        <a:pt x="51399" y="18349"/>
                      </a:cubicBezTo>
                      <a:cubicBezTo>
                        <a:pt x="54004" y="22069"/>
                        <a:pt x="55370" y="28036"/>
                        <a:pt x="55370" y="36231"/>
                      </a:cubicBezTo>
                      <a:lnTo>
                        <a:pt x="55370" y="89858"/>
                      </a:lnTo>
                      <a:lnTo>
                        <a:pt x="70017" y="89858"/>
                      </a:lnTo>
                      <a:lnTo>
                        <a:pt x="70017" y="34380"/>
                      </a:lnTo>
                      <a:cubicBezTo>
                        <a:pt x="70017" y="23076"/>
                        <a:pt x="67914" y="14521"/>
                        <a:pt x="63439" y="8806"/>
                      </a:cubicBezTo>
                      <a:cubicBezTo>
                        <a:pt x="59090" y="2965"/>
                        <a:pt x="52387" y="0"/>
                        <a:pt x="43203" y="0"/>
                      </a:cubicBezTo>
                      <a:cubicBezTo>
                        <a:pt x="37237" y="126"/>
                        <a:pt x="31899" y="1492"/>
                        <a:pt x="27191" y="4349"/>
                      </a:cubicBezTo>
                      <a:cubicBezTo>
                        <a:pt x="22482" y="7081"/>
                        <a:pt x="18007" y="10549"/>
                        <a:pt x="13784" y="14773"/>
                      </a:cubicBezTo>
                      <a:lnTo>
                        <a:pt x="13281" y="14773"/>
                      </a:lnTo>
                      <a:lnTo>
                        <a:pt x="12041" y="2229"/>
                      </a:lnTo>
                      <a:lnTo>
                        <a:pt x="0" y="2229"/>
                      </a:lnTo>
                      <a:lnTo>
                        <a:pt x="0" y="89822"/>
                      </a:lnTo>
                      <a:close/>
                    </a:path>
                  </a:pathLst>
                </a:custGeom>
                <a:solidFill>
                  <a:srgbClr val="003399"/>
                </a:solidFill>
                <a:ln w="6350" cap="flat">
                  <a:solidFill>
                    <a:srgbClr val="003399"/>
                  </a:solidFill>
                  <a:prstDash val="solid"/>
                  <a:miter/>
                </a:ln>
              </p:spPr>
              <p:txBody>
                <a:bodyPr rtlCol="0" anchor="ctr"/>
                <a:lstStyle/>
                <a:p>
                  <a:endParaRPr lang="zh-CN" altLang="en-US" dirty="0"/>
                </a:p>
              </p:txBody>
            </p:sp>
          </p:grpSp>
          <p:grpSp>
            <p:nvGrpSpPr>
              <p:cNvPr id="17" name="组合 16">
                <a:extLst>
                  <a:ext uri="{FF2B5EF4-FFF2-40B4-BE49-F238E27FC236}">
                    <a16:creationId xmlns:a16="http://schemas.microsoft.com/office/drawing/2014/main" id="{0BC6319B-C96E-ACB5-8CE6-5547E38E6EA6}"/>
                  </a:ext>
                </a:extLst>
              </p:cNvPr>
              <p:cNvGrpSpPr/>
              <p:nvPr userDrawn="1"/>
            </p:nvGrpSpPr>
            <p:grpSpPr>
              <a:xfrm>
                <a:off x="3550756" y="3868116"/>
                <a:ext cx="359700" cy="92032"/>
                <a:chOff x="10146307" y="961965"/>
                <a:chExt cx="359700" cy="92032"/>
              </a:xfrm>
            </p:grpSpPr>
            <p:sp>
              <p:nvSpPr>
                <p:cNvPr id="19" name="任意多边形: 形状 18">
                  <a:extLst>
                    <a:ext uri="{FF2B5EF4-FFF2-40B4-BE49-F238E27FC236}">
                      <a16:creationId xmlns:a16="http://schemas.microsoft.com/office/drawing/2014/main" id="{767584E6-C653-4A36-702B-6D60CD5C3D67}"/>
                    </a:ext>
                  </a:extLst>
                </p:cNvPr>
                <p:cNvSpPr/>
                <p:nvPr/>
              </p:nvSpPr>
              <p:spPr>
                <a:xfrm>
                  <a:off x="10146307" y="1031389"/>
                  <a:ext cx="21224" cy="22608"/>
                </a:xfrm>
                <a:custGeom>
                  <a:avLst/>
                  <a:gdLst>
                    <a:gd name="connsiteX0" fmla="*/ 10675 w 21224"/>
                    <a:gd name="connsiteY0" fmla="*/ 22608 h 22608"/>
                    <a:gd name="connsiteX1" fmla="*/ 18115 w 21224"/>
                    <a:gd name="connsiteY1" fmla="*/ 19499 h 22608"/>
                    <a:gd name="connsiteX2" fmla="*/ 21224 w 21224"/>
                    <a:gd name="connsiteY2" fmla="*/ 11430 h 22608"/>
                    <a:gd name="connsiteX3" fmla="*/ 18115 w 21224"/>
                    <a:gd name="connsiteY3" fmla="*/ 3235 h 22608"/>
                    <a:gd name="connsiteX4" fmla="*/ 10675 w 21224"/>
                    <a:gd name="connsiteY4" fmla="*/ 0 h 22608"/>
                    <a:gd name="connsiteX5" fmla="*/ 3109 w 21224"/>
                    <a:gd name="connsiteY5" fmla="*/ 3235 h 22608"/>
                    <a:gd name="connsiteX6" fmla="*/ 0 w 21224"/>
                    <a:gd name="connsiteY6" fmla="*/ 11430 h 22608"/>
                    <a:gd name="connsiteX7" fmla="*/ 3109 w 21224"/>
                    <a:gd name="connsiteY7" fmla="*/ 19499 h 22608"/>
                    <a:gd name="connsiteX8" fmla="*/ 10675 w 21224"/>
                    <a:gd name="connsiteY8" fmla="*/ 22608 h 22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24" h="22608">
                      <a:moveTo>
                        <a:pt x="10675" y="22608"/>
                      </a:moveTo>
                      <a:cubicBezTo>
                        <a:pt x="13659" y="22482"/>
                        <a:pt x="16139" y="21494"/>
                        <a:pt x="18115" y="19499"/>
                      </a:cubicBezTo>
                      <a:cubicBezTo>
                        <a:pt x="20110" y="17504"/>
                        <a:pt x="21224" y="14791"/>
                        <a:pt x="21224" y="11430"/>
                      </a:cubicBezTo>
                      <a:cubicBezTo>
                        <a:pt x="21224" y="8069"/>
                        <a:pt x="20110" y="5356"/>
                        <a:pt x="18115" y="3235"/>
                      </a:cubicBezTo>
                      <a:cubicBezTo>
                        <a:pt x="16139" y="1132"/>
                        <a:pt x="13641" y="0"/>
                        <a:pt x="10675" y="0"/>
                      </a:cubicBezTo>
                      <a:cubicBezTo>
                        <a:pt x="7710" y="0"/>
                        <a:pt x="5212" y="1114"/>
                        <a:pt x="3109" y="3235"/>
                      </a:cubicBezTo>
                      <a:cubicBezTo>
                        <a:pt x="1114" y="5338"/>
                        <a:pt x="126" y="8069"/>
                        <a:pt x="0" y="11430"/>
                      </a:cubicBezTo>
                      <a:cubicBezTo>
                        <a:pt x="126" y="14773"/>
                        <a:pt x="1114" y="17504"/>
                        <a:pt x="3109" y="19499"/>
                      </a:cubicBezTo>
                      <a:cubicBezTo>
                        <a:pt x="5212" y="21476"/>
                        <a:pt x="7692" y="22482"/>
                        <a:pt x="10675" y="22608"/>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20" name="任意多边形: 形状 19">
                  <a:extLst>
                    <a:ext uri="{FF2B5EF4-FFF2-40B4-BE49-F238E27FC236}">
                      <a16:creationId xmlns:a16="http://schemas.microsoft.com/office/drawing/2014/main" id="{F51B50D4-FD9B-2C2B-6F19-1C3771834EDF}"/>
                    </a:ext>
                  </a:extLst>
                </p:cNvPr>
                <p:cNvSpPr/>
                <p:nvPr/>
              </p:nvSpPr>
              <p:spPr>
                <a:xfrm>
                  <a:off x="10192350" y="961965"/>
                  <a:ext cx="69388" cy="92032"/>
                </a:xfrm>
                <a:custGeom>
                  <a:avLst/>
                  <a:gdLst>
                    <a:gd name="connsiteX0" fmla="*/ 41209 w 69388"/>
                    <a:gd name="connsiteY0" fmla="*/ 92032 h 92032"/>
                    <a:gd name="connsiteX1" fmla="*/ 56359 w 69388"/>
                    <a:gd name="connsiteY1" fmla="*/ 89049 h 92032"/>
                    <a:gd name="connsiteX2" fmla="*/ 69388 w 69388"/>
                    <a:gd name="connsiteY2" fmla="*/ 80854 h 92032"/>
                    <a:gd name="connsiteX3" fmla="*/ 63188 w 69388"/>
                    <a:gd name="connsiteY3" fmla="*/ 71042 h 92032"/>
                    <a:gd name="connsiteX4" fmla="*/ 53753 w 69388"/>
                    <a:gd name="connsiteY4" fmla="*/ 77242 h 92032"/>
                    <a:gd name="connsiteX5" fmla="*/ 42449 w 69388"/>
                    <a:gd name="connsiteY5" fmla="*/ 79722 h 92032"/>
                    <a:gd name="connsiteX6" fmla="*/ 22842 w 69388"/>
                    <a:gd name="connsiteY6" fmla="*/ 70538 h 92032"/>
                    <a:gd name="connsiteX7" fmla="*/ 15402 w 69388"/>
                    <a:gd name="connsiteY7" fmla="*/ 46205 h 92032"/>
                    <a:gd name="connsiteX8" fmla="*/ 23094 w 69388"/>
                    <a:gd name="connsiteY8" fmla="*/ 21620 h 92032"/>
                    <a:gd name="connsiteX9" fmla="*/ 42826 w 69388"/>
                    <a:gd name="connsiteY9" fmla="*/ 12311 h 92032"/>
                    <a:gd name="connsiteX10" fmla="*/ 52261 w 69388"/>
                    <a:gd name="connsiteY10" fmla="*/ 14413 h 92032"/>
                    <a:gd name="connsiteX11" fmla="*/ 60331 w 69388"/>
                    <a:gd name="connsiteY11" fmla="*/ 20128 h 92032"/>
                    <a:gd name="connsiteX12" fmla="*/ 68022 w 69388"/>
                    <a:gd name="connsiteY12" fmla="*/ 10316 h 92032"/>
                    <a:gd name="connsiteX13" fmla="*/ 57096 w 69388"/>
                    <a:gd name="connsiteY13" fmla="*/ 3109 h 92032"/>
                    <a:gd name="connsiteX14" fmla="*/ 42323 w 69388"/>
                    <a:gd name="connsiteY14" fmla="*/ 0 h 92032"/>
                    <a:gd name="connsiteX15" fmla="*/ 21350 w 69388"/>
                    <a:gd name="connsiteY15" fmla="*/ 5463 h 92032"/>
                    <a:gd name="connsiteX16" fmla="*/ 5967 w 69388"/>
                    <a:gd name="connsiteY16" fmla="*/ 21224 h 92032"/>
                    <a:gd name="connsiteX17" fmla="*/ 0 w 69388"/>
                    <a:gd name="connsiteY17" fmla="*/ 46169 h 92032"/>
                    <a:gd name="connsiteX18" fmla="*/ 11915 w 69388"/>
                    <a:gd name="connsiteY18" fmla="*/ 79937 h 92032"/>
                    <a:gd name="connsiteX19" fmla="*/ 41209 w 69388"/>
                    <a:gd name="connsiteY19" fmla="*/ 92032 h 92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9388" h="92032">
                      <a:moveTo>
                        <a:pt x="41209" y="92032"/>
                      </a:moveTo>
                      <a:cubicBezTo>
                        <a:pt x="46421" y="92032"/>
                        <a:pt x="51506" y="91044"/>
                        <a:pt x="56359" y="89049"/>
                      </a:cubicBezTo>
                      <a:cubicBezTo>
                        <a:pt x="61193" y="87180"/>
                        <a:pt x="65542" y="84448"/>
                        <a:pt x="69388" y="80854"/>
                      </a:cubicBezTo>
                      <a:lnTo>
                        <a:pt x="63188" y="71042"/>
                      </a:lnTo>
                      <a:cubicBezTo>
                        <a:pt x="60331" y="73647"/>
                        <a:pt x="57222" y="75642"/>
                        <a:pt x="53753" y="77242"/>
                      </a:cubicBezTo>
                      <a:cubicBezTo>
                        <a:pt x="50285" y="78859"/>
                        <a:pt x="46546" y="79722"/>
                        <a:pt x="42449" y="79722"/>
                      </a:cubicBezTo>
                      <a:cubicBezTo>
                        <a:pt x="34254" y="79596"/>
                        <a:pt x="27676" y="76487"/>
                        <a:pt x="22842" y="70538"/>
                      </a:cubicBezTo>
                      <a:cubicBezTo>
                        <a:pt x="18008" y="64464"/>
                        <a:pt x="15527" y="56395"/>
                        <a:pt x="15402" y="46205"/>
                      </a:cubicBezTo>
                      <a:cubicBezTo>
                        <a:pt x="15527" y="35907"/>
                        <a:pt x="18133" y="27712"/>
                        <a:pt x="23094" y="21620"/>
                      </a:cubicBezTo>
                      <a:cubicBezTo>
                        <a:pt x="28179" y="15545"/>
                        <a:pt x="34757" y="12436"/>
                        <a:pt x="42826" y="12311"/>
                      </a:cubicBezTo>
                      <a:cubicBezTo>
                        <a:pt x="46295" y="12311"/>
                        <a:pt x="49530" y="13047"/>
                        <a:pt x="52261" y="14413"/>
                      </a:cubicBezTo>
                      <a:cubicBezTo>
                        <a:pt x="55119" y="15905"/>
                        <a:pt x="57850" y="17756"/>
                        <a:pt x="60331" y="20128"/>
                      </a:cubicBezTo>
                      <a:lnTo>
                        <a:pt x="68022" y="10316"/>
                      </a:lnTo>
                      <a:cubicBezTo>
                        <a:pt x="64787" y="7458"/>
                        <a:pt x="61193" y="5104"/>
                        <a:pt x="57096" y="3109"/>
                      </a:cubicBezTo>
                      <a:cubicBezTo>
                        <a:pt x="52872" y="1114"/>
                        <a:pt x="48038" y="126"/>
                        <a:pt x="42323" y="0"/>
                      </a:cubicBezTo>
                      <a:cubicBezTo>
                        <a:pt x="34757" y="0"/>
                        <a:pt x="27802" y="1869"/>
                        <a:pt x="21350" y="5463"/>
                      </a:cubicBezTo>
                      <a:cubicBezTo>
                        <a:pt x="15024" y="9058"/>
                        <a:pt x="9938" y="14269"/>
                        <a:pt x="5967" y="21224"/>
                      </a:cubicBezTo>
                      <a:cubicBezTo>
                        <a:pt x="2121" y="28054"/>
                        <a:pt x="126" y="36374"/>
                        <a:pt x="0" y="46169"/>
                      </a:cubicBezTo>
                      <a:cubicBezTo>
                        <a:pt x="252" y="60690"/>
                        <a:pt x="4223" y="71994"/>
                        <a:pt x="11915" y="79937"/>
                      </a:cubicBezTo>
                      <a:cubicBezTo>
                        <a:pt x="19499" y="87935"/>
                        <a:pt x="29294" y="91906"/>
                        <a:pt x="41209" y="92032"/>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21" name="任意多边形: 形状 20">
                  <a:extLst>
                    <a:ext uri="{FF2B5EF4-FFF2-40B4-BE49-F238E27FC236}">
                      <a16:creationId xmlns:a16="http://schemas.microsoft.com/office/drawing/2014/main" id="{4AA8CB5D-4F77-110E-862D-FF65A2FC552F}"/>
                    </a:ext>
                  </a:extLst>
                </p:cNvPr>
                <p:cNvSpPr/>
                <p:nvPr/>
              </p:nvSpPr>
              <p:spPr>
                <a:xfrm>
                  <a:off x="10279225" y="962037"/>
                  <a:ext cx="81321" cy="91960"/>
                </a:xfrm>
                <a:custGeom>
                  <a:avLst/>
                  <a:gdLst>
                    <a:gd name="connsiteX0" fmla="*/ 40723 w 81321"/>
                    <a:gd name="connsiteY0" fmla="*/ 79668 h 91960"/>
                    <a:gd name="connsiteX1" fmla="*/ 22356 w 81321"/>
                    <a:gd name="connsiteY1" fmla="*/ 70484 h 91960"/>
                    <a:gd name="connsiteX2" fmla="*/ 15402 w 81321"/>
                    <a:gd name="connsiteY2" fmla="*/ 46151 h 91960"/>
                    <a:gd name="connsiteX3" fmla="*/ 22356 w 81321"/>
                    <a:gd name="connsiteY3" fmla="*/ 21566 h 91960"/>
                    <a:gd name="connsiteX4" fmla="*/ 40723 w 81321"/>
                    <a:gd name="connsiteY4" fmla="*/ 12257 h 91960"/>
                    <a:gd name="connsiteX5" fmla="*/ 59090 w 81321"/>
                    <a:gd name="connsiteY5" fmla="*/ 21566 h 91960"/>
                    <a:gd name="connsiteX6" fmla="*/ 66171 w 81321"/>
                    <a:gd name="connsiteY6" fmla="*/ 46151 h 91960"/>
                    <a:gd name="connsiteX7" fmla="*/ 59090 w 81321"/>
                    <a:gd name="connsiteY7" fmla="*/ 70484 h 91960"/>
                    <a:gd name="connsiteX8" fmla="*/ 40723 w 81321"/>
                    <a:gd name="connsiteY8" fmla="*/ 79668 h 91960"/>
                    <a:gd name="connsiteX9" fmla="*/ 40723 w 81321"/>
                    <a:gd name="connsiteY9" fmla="*/ 91960 h 91960"/>
                    <a:gd name="connsiteX10" fmla="*/ 60834 w 81321"/>
                    <a:gd name="connsiteY10" fmla="*/ 86497 h 91960"/>
                    <a:gd name="connsiteX11" fmla="*/ 75606 w 81321"/>
                    <a:gd name="connsiteY11" fmla="*/ 70862 h 91960"/>
                    <a:gd name="connsiteX12" fmla="*/ 81321 w 81321"/>
                    <a:gd name="connsiteY12" fmla="*/ 46169 h 91960"/>
                    <a:gd name="connsiteX13" fmla="*/ 75606 w 81321"/>
                    <a:gd name="connsiteY13" fmla="*/ 21224 h 91960"/>
                    <a:gd name="connsiteX14" fmla="*/ 60834 w 81321"/>
                    <a:gd name="connsiteY14" fmla="*/ 5463 h 91960"/>
                    <a:gd name="connsiteX15" fmla="*/ 40723 w 81321"/>
                    <a:gd name="connsiteY15" fmla="*/ 0 h 91960"/>
                    <a:gd name="connsiteX16" fmla="*/ 20613 w 81321"/>
                    <a:gd name="connsiteY16" fmla="*/ 5463 h 91960"/>
                    <a:gd name="connsiteX17" fmla="*/ 5841 w 81321"/>
                    <a:gd name="connsiteY17" fmla="*/ 21224 h 91960"/>
                    <a:gd name="connsiteX18" fmla="*/ 0 w 81321"/>
                    <a:gd name="connsiteY18" fmla="*/ 46169 h 91960"/>
                    <a:gd name="connsiteX19" fmla="*/ 5841 w 81321"/>
                    <a:gd name="connsiteY19" fmla="*/ 70862 h 91960"/>
                    <a:gd name="connsiteX20" fmla="*/ 20613 w 81321"/>
                    <a:gd name="connsiteY20" fmla="*/ 86497 h 91960"/>
                    <a:gd name="connsiteX21" fmla="*/ 40723 w 81321"/>
                    <a:gd name="connsiteY21" fmla="*/ 91960 h 91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81321" h="91960">
                      <a:moveTo>
                        <a:pt x="40723" y="79668"/>
                      </a:moveTo>
                      <a:cubicBezTo>
                        <a:pt x="33032" y="79542"/>
                        <a:pt x="26939" y="76433"/>
                        <a:pt x="22356" y="70484"/>
                      </a:cubicBezTo>
                      <a:cubicBezTo>
                        <a:pt x="17756" y="64410"/>
                        <a:pt x="15527" y="56341"/>
                        <a:pt x="15402" y="46151"/>
                      </a:cubicBezTo>
                      <a:cubicBezTo>
                        <a:pt x="15527" y="35853"/>
                        <a:pt x="17756" y="27658"/>
                        <a:pt x="22356" y="21566"/>
                      </a:cubicBezTo>
                      <a:cubicBezTo>
                        <a:pt x="26957" y="15491"/>
                        <a:pt x="33032" y="12382"/>
                        <a:pt x="40723" y="12257"/>
                      </a:cubicBezTo>
                      <a:cubicBezTo>
                        <a:pt x="48415" y="12382"/>
                        <a:pt x="54508" y="15491"/>
                        <a:pt x="59090" y="21566"/>
                      </a:cubicBezTo>
                      <a:cubicBezTo>
                        <a:pt x="63673" y="27640"/>
                        <a:pt x="66045" y="35835"/>
                        <a:pt x="66171" y="46151"/>
                      </a:cubicBezTo>
                      <a:cubicBezTo>
                        <a:pt x="66045" y="56323"/>
                        <a:pt x="63691" y="64392"/>
                        <a:pt x="59090" y="70484"/>
                      </a:cubicBezTo>
                      <a:cubicBezTo>
                        <a:pt x="54508" y="76433"/>
                        <a:pt x="48433" y="79542"/>
                        <a:pt x="40723" y="79668"/>
                      </a:cubicBezTo>
                      <a:close/>
                      <a:moveTo>
                        <a:pt x="40723" y="91960"/>
                      </a:moveTo>
                      <a:cubicBezTo>
                        <a:pt x="47930" y="91960"/>
                        <a:pt x="54633" y="90091"/>
                        <a:pt x="60834" y="86497"/>
                      </a:cubicBezTo>
                      <a:cubicBezTo>
                        <a:pt x="66908" y="82903"/>
                        <a:pt x="71886" y="77691"/>
                        <a:pt x="75606" y="70862"/>
                      </a:cubicBezTo>
                      <a:cubicBezTo>
                        <a:pt x="79326" y="64158"/>
                        <a:pt x="81321" y="55838"/>
                        <a:pt x="81321" y="46169"/>
                      </a:cubicBezTo>
                      <a:cubicBezTo>
                        <a:pt x="81321" y="36356"/>
                        <a:pt x="79326" y="28054"/>
                        <a:pt x="75606" y="21224"/>
                      </a:cubicBezTo>
                      <a:cubicBezTo>
                        <a:pt x="71886" y="14269"/>
                        <a:pt x="66926" y="9058"/>
                        <a:pt x="60834" y="5463"/>
                      </a:cubicBezTo>
                      <a:cubicBezTo>
                        <a:pt x="54633" y="1869"/>
                        <a:pt x="47930" y="0"/>
                        <a:pt x="40723" y="0"/>
                      </a:cubicBezTo>
                      <a:cubicBezTo>
                        <a:pt x="33391" y="0"/>
                        <a:pt x="26706" y="1869"/>
                        <a:pt x="20613" y="5463"/>
                      </a:cubicBezTo>
                      <a:cubicBezTo>
                        <a:pt x="14539" y="9058"/>
                        <a:pt x="9561" y="14269"/>
                        <a:pt x="5841" y="21224"/>
                      </a:cubicBezTo>
                      <a:cubicBezTo>
                        <a:pt x="2121" y="28054"/>
                        <a:pt x="126" y="36374"/>
                        <a:pt x="0" y="46169"/>
                      </a:cubicBezTo>
                      <a:cubicBezTo>
                        <a:pt x="126" y="55856"/>
                        <a:pt x="2103" y="64158"/>
                        <a:pt x="5841" y="70862"/>
                      </a:cubicBezTo>
                      <a:cubicBezTo>
                        <a:pt x="9561" y="77691"/>
                        <a:pt x="14521" y="82903"/>
                        <a:pt x="20613" y="86497"/>
                      </a:cubicBezTo>
                      <a:cubicBezTo>
                        <a:pt x="26706" y="90091"/>
                        <a:pt x="33409" y="91960"/>
                        <a:pt x="40723" y="91960"/>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22" name="任意多边形: 形状 21">
                  <a:extLst>
                    <a:ext uri="{FF2B5EF4-FFF2-40B4-BE49-F238E27FC236}">
                      <a16:creationId xmlns:a16="http://schemas.microsoft.com/office/drawing/2014/main" id="{3085FE3E-AE01-1F6D-9801-80A9C11F5C18}"/>
                    </a:ext>
                  </a:extLst>
                </p:cNvPr>
                <p:cNvSpPr/>
                <p:nvPr/>
              </p:nvSpPr>
              <p:spPr>
                <a:xfrm>
                  <a:off x="10385203" y="962019"/>
                  <a:ext cx="120804" cy="89875"/>
                </a:xfrm>
                <a:custGeom>
                  <a:avLst/>
                  <a:gdLst>
                    <a:gd name="connsiteX0" fmla="*/ 36 w 120804"/>
                    <a:gd name="connsiteY0" fmla="*/ 89858 h 89875"/>
                    <a:gd name="connsiteX1" fmla="*/ 14683 w 120804"/>
                    <a:gd name="connsiteY1" fmla="*/ 89858 h 89875"/>
                    <a:gd name="connsiteX2" fmla="*/ 14683 w 120804"/>
                    <a:gd name="connsiteY2" fmla="*/ 26310 h 89875"/>
                    <a:gd name="connsiteX3" fmla="*/ 26220 w 120804"/>
                    <a:gd name="connsiteY3" fmla="*/ 16138 h 89875"/>
                    <a:gd name="connsiteX4" fmla="*/ 36770 w 120804"/>
                    <a:gd name="connsiteY4" fmla="*/ 12904 h 89875"/>
                    <a:gd name="connsiteX5" fmla="*/ 49062 w 120804"/>
                    <a:gd name="connsiteY5" fmla="*/ 18367 h 89875"/>
                    <a:gd name="connsiteX6" fmla="*/ 53034 w 120804"/>
                    <a:gd name="connsiteY6" fmla="*/ 36249 h 89875"/>
                    <a:gd name="connsiteX7" fmla="*/ 53034 w 120804"/>
                    <a:gd name="connsiteY7" fmla="*/ 89876 h 89875"/>
                    <a:gd name="connsiteX8" fmla="*/ 67807 w 120804"/>
                    <a:gd name="connsiteY8" fmla="*/ 89876 h 89875"/>
                    <a:gd name="connsiteX9" fmla="*/ 67807 w 120804"/>
                    <a:gd name="connsiteY9" fmla="*/ 26310 h 89875"/>
                    <a:gd name="connsiteX10" fmla="*/ 79344 w 120804"/>
                    <a:gd name="connsiteY10" fmla="*/ 16138 h 89875"/>
                    <a:gd name="connsiteX11" fmla="*/ 89894 w 120804"/>
                    <a:gd name="connsiteY11" fmla="*/ 12904 h 89875"/>
                    <a:gd name="connsiteX12" fmla="*/ 102186 w 120804"/>
                    <a:gd name="connsiteY12" fmla="*/ 18367 h 89875"/>
                    <a:gd name="connsiteX13" fmla="*/ 106158 w 120804"/>
                    <a:gd name="connsiteY13" fmla="*/ 36249 h 89875"/>
                    <a:gd name="connsiteX14" fmla="*/ 106158 w 120804"/>
                    <a:gd name="connsiteY14" fmla="*/ 89876 h 89875"/>
                    <a:gd name="connsiteX15" fmla="*/ 120805 w 120804"/>
                    <a:gd name="connsiteY15" fmla="*/ 89876 h 89875"/>
                    <a:gd name="connsiteX16" fmla="*/ 120805 w 120804"/>
                    <a:gd name="connsiteY16" fmla="*/ 34398 h 89875"/>
                    <a:gd name="connsiteX17" fmla="*/ 114353 w 120804"/>
                    <a:gd name="connsiteY17" fmla="*/ 8824 h 89875"/>
                    <a:gd name="connsiteX18" fmla="*/ 94243 w 120804"/>
                    <a:gd name="connsiteY18" fmla="*/ 18 h 89875"/>
                    <a:gd name="connsiteX19" fmla="*/ 79218 w 120804"/>
                    <a:gd name="connsiteY19" fmla="*/ 4727 h 89875"/>
                    <a:gd name="connsiteX20" fmla="*/ 65308 w 120804"/>
                    <a:gd name="connsiteY20" fmla="*/ 16767 h 89875"/>
                    <a:gd name="connsiteX21" fmla="*/ 56862 w 120804"/>
                    <a:gd name="connsiteY21" fmla="*/ 4475 h 89875"/>
                    <a:gd name="connsiteX22" fmla="*/ 41101 w 120804"/>
                    <a:gd name="connsiteY22" fmla="*/ 0 h 89875"/>
                    <a:gd name="connsiteX23" fmla="*/ 26328 w 120804"/>
                    <a:gd name="connsiteY23" fmla="*/ 4349 h 89875"/>
                    <a:gd name="connsiteX24" fmla="*/ 13784 w 120804"/>
                    <a:gd name="connsiteY24" fmla="*/ 15024 h 89875"/>
                    <a:gd name="connsiteX25" fmla="*/ 13281 w 120804"/>
                    <a:gd name="connsiteY25" fmla="*/ 15024 h 89875"/>
                    <a:gd name="connsiteX26" fmla="*/ 12041 w 120804"/>
                    <a:gd name="connsiteY26" fmla="*/ 2246 h 89875"/>
                    <a:gd name="connsiteX27" fmla="*/ 0 w 120804"/>
                    <a:gd name="connsiteY27" fmla="*/ 2246 h 89875"/>
                    <a:gd name="connsiteX28" fmla="*/ 0 w 120804"/>
                    <a:gd name="connsiteY28" fmla="*/ 89858 h 89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804" h="89875">
                      <a:moveTo>
                        <a:pt x="36" y="89858"/>
                      </a:moveTo>
                      <a:lnTo>
                        <a:pt x="14683" y="89858"/>
                      </a:lnTo>
                      <a:lnTo>
                        <a:pt x="14683" y="26310"/>
                      </a:lnTo>
                      <a:cubicBezTo>
                        <a:pt x="18654" y="21710"/>
                        <a:pt x="22626" y="18367"/>
                        <a:pt x="26220" y="16138"/>
                      </a:cubicBezTo>
                      <a:cubicBezTo>
                        <a:pt x="29941" y="14036"/>
                        <a:pt x="33427" y="12904"/>
                        <a:pt x="36770" y="12904"/>
                      </a:cubicBezTo>
                      <a:cubicBezTo>
                        <a:pt x="42359" y="12778"/>
                        <a:pt x="46456" y="14647"/>
                        <a:pt x="49062" y="18367"/>
                      </a:cubicBezTo>
                      <a:cubicBezTo>
                        <a:pt x="51794" y="22087"/>
                        <a:pt x="53160" y="28054"/>
                        <a:pt x="53034" y="36249"/>
                      </a:cubicBezTo>
                      <a:lnTo>
                        <a:pt x="53034" y="89876"/>
                      </a:lnTo>
                      <a:lnTo>
                        <a:pt x="67807" y="89876"/>
                      </a:lnTo>
                      <a:lnTo>
                        <a:pt x="67807" y="26310"/>
                      </a:lnTo>
                      <a:cubicBezTo>
                        <a:pt x="71904" y="21710"/>
                        <a:pt x="75750" y="18367"/>
                        <a:pt x="79344" y="16138"/>
                      </a:cubicBezTo>
                      <a:cubicBezTo>
                        <a:pt x="82939" y="14036"/>
                        <a:pt x="86551" y="12904"/>
                        <a:pt x="89894" y="12904"/>
                      </a:cubicBezTo>
                      <a:cubicBezTo>
                        <a:pt x="95357" y="12778"/>
                        <a:pt x="99580" y="14647"/>
                        <a:pt x="102186" y="18367"/>
                      </a:cubicBezTo>
                      <a:cubicBezTo>
                        <a:pt x="104918" y="22087"/>
                        <a:pt x="106158" y="28054"/>
                        <a:pt x="106158" y="36249"/>
                      </a:cubicBezTo>
                      <a:lnTo>
                        <a:pt x="106158" y="89876"/>
                      </a:lnTo>
                      <a:lnTo>
                        <a:pt x="120805" y="89876"/>
                      </a:lnTo>
                      <a:lnTo>
                        <a:pt x="120805" y="34398"/>
                      </a:lnTo>
                      <a:cubicBezTo>
                        <a:pt x="120805" y="23093"/>
                        <a:pt x="118702" y="14539"/>
                        <a:pt x="114353" y="8824"/>
                      </a:cubicBezTo>
                      <a:cubicBezTo>
                        <a:pt x="109878" y="2983"/>
                        <a:pt x="103175" y="18"/>
                        <a:pt x="94243" y="18"/>
                      </a:cubicBezTo>
                      <a:cubicBezTo>
                        <a:pt x="88905" y="144"/>
                        <a:pt x="83945" y="1635"/>
                        <a:pt x="79218" y="4727"/>
                      </a:cubicBezTo>
                      <a:cubicBezTo>
                        <a:pt x="74384" y="7710"/>
                        <a:pt x="69783" y="11807"/>
                        <a:pt x="65308" y="16767"/>
                      </a:cubicBezTo>
                      <a:cubicBezTo>
                        <a:pt x="63565" y="11556"/>
                        <a:pt x="60834" y="7458"/>
                        <a:pt x="56862" y="4475"/>
                      </a:cubicBezTo>
                      <a:cubicBezTo>
                        <a:pt x="53016" y="1617"/>
                        <a:pt x="47804" y="0"/>
                        <a:pt x="41101" y="0"/>
                      </a:cubicBezTo>
                      <a:cubicBezTo>
                        <a:pt x="35889" y="126"/>
                        <a:pt x="30929" y="1492"/>
                        <a:pt x="26328" y="4349"/>
                      </a:cubicBezTo>
                      <a:cubicBezTo>
                        <a:pt x="21853" y="7207"/>
                        <a:pt x="17648" y="10675"/>
                        <a:pt x="13784" y="15024"/>
                      </a:cubicBezTo>
                      <a:lnTo>
                        <a:pt x="13281" y="15024"/>
                      </a:lnTo>
                      <a:lnTo>
                        <a:pt x="12041" y="2246"/>
                      </a:lnTo>
                      <a:lnTo>
                        <a:pt x="0" y="2246"/>
                      </a:lnTo>
                      <a:lnTo>
                        <a:pt x="0" y="89858"/>
                      </a:lnTo>
                      <a:close/>
                    </a:path>
                  </a:pathLst>
                </a:custGeom>
                <a:solidFill>
                  <a:srgbClr val="999999"/>
                </a:solidFill>
                <a:ln w="6350" cap="flat">
                  <a:solidFill>
                    <a:srgbClr val="999999"/>
                  </a:solidFill>
                  <a:prstDash val="solid"/>
                  <a:miter/>
                </a:ln>
              </p:spPr>
              <p:txBody>
                <a:bodyPr rtlCol="0" anchor="ctr"/>
                <a:lstStyle/>
                <a:p>
                  <a:endParaRPr lang="zh-CN" altLang="en-US" b="1"/>
                </a:p>
              </p:txBody>
            </p:sp>
          </p:grpSp>
          <p:sp>
            <p:nvSpPr>
              <p:cNvPr id="18" name="任意多边形: 形状 17">
                <a:extLst>
                  <a:ext uri="{FF2B5EF4-FFF2-40B4-BE49-F238E27FC236}">
                    <a16:creationId xmlns:a16="http://schemas.microsoft.com/office/drawing/2014/main" id="{CDC67E92-80C9-B7FF-8894-B262C6DC920F}"/>
                  </a:ext>
                </a:extLst>
              </p:cNvPr>
              <p:cNvSpPr/>
              <p:nvPr userDrawn="1"/>
            </p:nvSpPr>
            <p:spPr>
              <a:xfrm>
                <a:off x="1086173" y="3300162"/>
                <a:ext cx="781977" cy="781959"/>
              </a:xfrm>
              <a:custGeom>
                <a:avLst/>
                <a:gdLst>
                  <a:gd name="connsiteX0" fmla="*/ 0 w 781977"/>
                  <a:gd name="connsiteY0" fmla="*/ 390989 h 781959"/>
                  <a:gd name="connsiteX1" fmla="*/ 34757 w 781977"/>
                  <a:gd name="connsiteY1" fmla="*/ 552355 h 781959"/>
                  <a:gd name="connsiteX2" fmla="*/ 114820 w 781977"/>
                  <a:gd name="connsiteY2" fmla="*/ 552355 h 781959"/>
                  <a:gd name="connsiteX3" fmla="*/ 266877 w 781977"/>
                  <a:gd name="connsiteY3" fmla="*/ 552355 h 781959"/>
                  <a:gd name="connsiteX4" fmla="*/ 341351 w 781977"/>
                  <a:gd name="connsiteY4" fmla="*/ 465463 h 781959"/>
                  <a:gd name="connsiteX5" fmla="*/ 179985 w 781977"/>
                  <a:gd name="connsiteY5" fmla="*/ 378570 h 781959"/>
                  <a:gd name="connsiteX6" fmla="*/ 179985 w 781977"/>
                  <a:gd name="connsiteY6" fmla="*/ 204786 h 781959"/>
                  <a:gd name="connsiteX7" fmla="*/ 440644 w 781977"/>
                  <a:gd name="connsiteY7" fmla="*/ 204786 h 781959"/>
                  <a:gd name="connsiteX8" fmla="*/ 440644 w 781977"/>
                  <a:gd name="connsiteY8" fmla="*/ 242023 h 781959"/>
                  <a:gd name="connsiteX9" fmla="*/ 217222 w 781977"/>
                  <a:gd name="connsiteY9" fmla="*/ 242023 h 781959"/>
                  <a:gd name="connsiteX10" fmla="*/ 217222 w 781977"/>
                  <a:gd name="connsiteY10" fmla="*/ 341316 h 781959"/>
                  <a:gd name="connsiteX11" fmla="*/ 378588 w 781977"/>
                  <a:gd name="connsiteY11" fmla="*/ 465445 h 781959"/>
                  <a:gd name="connsiteX12" fmla="*/ 126484 w 781977"/>
                  <a:gd name="connsiteY12" fmla="*/ 597140 h 781959"/>
                  <a:gd name="connsiteX13" fmla="*/ 58461 w 781977"/>
                  <a:gd name="connsiteY13" fmla="*/ 596763 h 781959"/>
                  <a:gd name="connsiteX14" fmla="*/ 390989 w 781977"/>
                  <a:gd name="connsiteY14" fmla="*/ 781960 h 781959"/>
                  <a:gd name="connsiteX15" fmla="*/ 722150 w 781977"/>
                  <a:gd name="connsiteY15" fmla="*/ 598758 h 781959"/>
                  <a:gd name="connsiteX16" fmla="*/ 692731 w 781977"/>
                  <a:gd name="connsiteY16" fmla="*/ 599387 h 781959"/>
                  <a:gd name="connsiteX17" fmla="*/ 539937 w 781977"/>
                  <a:gd name="connsiteY17" fmla="*/ 539937 h 781959"/>
                  <a:gd name="connsiteX18" fmla="*/ 539937 w 781977"/>
                  <a:gd name="connsiteY18" fmla="*/ 229640 h 781959"/>
                  <a:gd name="connsiteX19" fmla="*/ 465463 w 781977"/>
                  <a:gd name="connsiteY19" fmla="*/ 242059 h 781959"/>
                  <a:gd name="connsiteX20" fmla="*/ 465463 w 781977"/>
                  <a:gd name="connsiteY20" fmla="*/ 204822 h 781959"/>
                  <a:gd name="connsiteX21" fmla="*/ 589592 w 781977"/>
                  <a:gd name="connsiteY21" fmla="*/ 167585 h 781959"/>
                  <a:gd name="connsiteX22" fmla="*/ 589592 w 781977"/>
                  <a:gd name="connsiteY22" fmla="*/ 530771 h 781959"/>
                  <a:gd name="connsiteX23" fmla="*/ 618634 w 781977"/>
                  <a:gd name="connsiteY23" fmla="*/ 552373 h 781959"/>
                  <a:gd name="connsiteX24" fmla="*/ 705149 w 781977"/>
                  <a:gd name="connsiteY24" fmla="*/ 552373 h 781959"/>
                  <a:gd name="connsiteX25" fmla="*/ 747220 w 781977"/>
                  <a:gd name="connsiteY25" fmla="*/ 552373 h 781959"/>
                  <a:gd name="connsiteX26" fmla="*/ 781977 w 781977"/>
                  <a:gd name="connsiteY26" fmla="*/ 391007 h 781959"/>
                  <a:gd name="connsiteX27" fmla="*/ 390989 w 781977"/>
                  <a:gd name="connsiteY27" fmla="*/ 0 h 781959"/>
                  <a:gd name="connsiteX28" fmla="*/ 0 w 781977"/>
                  <a:gd name="connsiteY28" fmla="*/ 390989 h 781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781977" h="781959">
                    <a:moveTo>
                      <a:pt x="0" y="390989"/>
                    </a:moveTo>
                    <a:cubicBezTo>
                      <a:pt x="0" y="448588"/>
                      <a:pt x="12418" y="503203"/>
                      <a:pt x="34757" y="552355"/>
                    </a:cubicBezTo>
                    <a:lnTo>
                      <a:pt x="114820" y="552355"/>
                    </a:lnTo>
                    <a:lnTo>
                      <a:pt x="266877" y="552355"/>
                    </a:lnTo>
                    <a:cubicBezTo>
                      <a:pt x="336769" y="530628"/>
                      <a:pt x="341351" y="490300"/>
                      <a:pt x="341351" y="465463"/>
                    </a:cubicBezTo>
                    <a:cubicBezTo>
                      <a:pt x="341351" y="378570"/>
                      <a:pt x="254459" y="366170"/>
                      <a:pt x="179985" y="378570"/>
                    </a:cubicBezTo>
                    <a:lnTo>
                      <a:pt x="179985" y="204786"/>
                    </a:lnTo>
                    <a:lnTo>
                      <a:pt x="440644" y="204786"/>
                    </a:lnTo>
                    <a:lnTo>
                      <a:pt x="440644" y="242023"/>
                    </a:lnTo>
                    <a:lnTo>
                      <a:pt x="217222" y="242023"/>
                    </a:lnTo>
                    <a:lnTo>
                      <a:pt x="217222" y="341316"/>
                    </a:lnTo>
                    <a:cubicBezTo>
                      <a:pt x="339860" y="342807"/>
                      <a:pt x="377097" y="383153"/>
                      <a:pt x="378588" y="465445"/>
                    </a:cubicBezTo>
                    <a:cubicBezTo>
                      <a:pt x="381320" y="608444"/>
                      <a:pt x="235589" y="599369"/>
                      <a:pt x="126484" y="597140"/>
                    </a:cubicBezTo>
                    <a:cubicBezTo>
                      <a:pt x="120032" y="597015"/>
                      <a:pt x="82795" y="596889"/>
                      <a:pt x="58461" y="596763"/>
                    </a:cubicBezTo>
                    <a:cubicBezTo>
                      <a:pt x="127472" y="707989"/>
                      <a:pt x="250613" y="781960"/>
                      <a:pt x="390989" y="781960"/>
                    </a:cubicBezTo>
                    <a:cubicBezTo>
                      <a:pt x="530502" y="781960"/>
                      <a:pt x="653014" y="708851"/>
                      <a:pt x="722150" y="598758"/>
                    </a:cubicBezTo>
                    <a:cubicBezTo>
                      <a:pt x="712463" y="599135"/>
                      <a:pt x="702669" y="599261"/>
                      <a:pt x="692731" y="599387"/>
                    </a:cubicBezTo>
                    <a:cubicBezTo>
                      <a:pt x="616765" y="599513"/>
                      <a:pt x="539937" y="588838"/>
                      <a:pt x="539937" y="539937"/>
                    </a:cubicBezTo>
                    <a:lnTo>
                      <a:pt x="539937" y="229640"/>
                    </a:lnTo>
                    <a:cubicBezTo>
                      <a:pt x="511632" y="234241"/>
                      <a:pt x="499968" y="237332"/>
                      <a:pt x="465463" y="242059"/>
                    </a:cubicBezTo>
                    <a:lnTo>
                      <a:pt x="465463" y="204822"/>
                    </a:lnTo>
                    <a:cubicBezTo>
                      <a:pt x="500345" y="192781"/>
                      <a:pt x="527518" y="183094"/>
                      <a:pt x="589592" y="167585"/>
                    </a:cubicBezTo>
                    <a:lnTo>
                      <a:pt x="589592" y="530771"/>
                    </a:lnTo>
                    <a:cubicBezTo>
                      <a:pt x="594552" y="542812"/>
                      <a:pt x="596547" y="550756"/>
                      <a:pt x="618634" y="552373"/>
                    </a:cubicBezTo>
                    <a:lnTo>
                      <a:pt x="705149" y="552373"/>
                    </a:lnTo>
                    <a:lnTo>
                      <a:pt x="747220" y="552373"/>
                    </a:lnTo>
                    <a:cubicBezTo>
                      <a:pt x="769559" y="503221"/>
                      <a:pt x="781977" y="448480"/>
                      <a:pt x="781977" y="391007"/>
                    </a:cubicBezTo>
                    <a:cubicBezTo>
                      <a:pt x="781995" y="175025"/>
                      <a:pt x="606971" y="0"/>
                      <a:pt x="390989" y="0"/>
                    </a:cubicBezTo>
                    <a:cubicBezTo>
                      <a:pt x="175007" y="0"/>
                      <a:pt x="0" y="175025"/>
                      <a:pt x="0" y="390989"/>
                    </a:cubicBezTo>
                    <a:close/>
                  </a:path>
                </a:pathLst>
              </a:custGeom>
              <a:solidFill>
                <a:srgbClr val="FF5200"/>
              </a:solidFill>
              <a:ln w="1794" cap="flat">
                <a:noFill/>
                <a:prstDash val="solid"/>
                <a:miter/>
              </a:ln>
            </p:spPr>
            <p:txBody>
              <a:bodyPr rtlCol="0" anchor="ctr"/>
              <a:lstStyle/>
              <a:p>
                <a:endParaRPr lang="zh-CN" altLang="en-US"/>
              </a:p>
            </p:txBody>
          </p:sp>
        </p:grpSp>
        <p:sp>
          <p:nvSpPr>
            <p:cNvPr id="8" name="矩形 7">
              <a:hlinkClick r:id="rId2"/>
              <a:extLst>
                <a:ext uri="{FF2B5EF4-FFF2-40B4-BE49-F238E27FC236}">
                  <a16:creationId xmlns:a16="http://schemas.microsoft.com/office/drawing/2014/main" id="{B488D719-3317-33A8-225F-9858477AB444}"/>
                </a:ext>
              </a:extLst>
            </p:cNvPr>
            <p:cNvSpPr/>
            <p:nvPr userDrawn="1"/>
          </p:nvSpPr>
          <p:spPr>
            <a:xfrm>
              <a:off x="870547" y="7238685"/>
              <a:ext cx="3333750" cy="1143000"/>
            </a:xfrm>
            <a:prstGeom prst="rect">
              <a:avLst/>
            </a:prstGeom>
            <a:solidFill>
              <a:schemeClr val="bg1">
                <a:alpha val="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7" name="文本框 36">
            <a:extLst>
              <a:ext uri="{FF2B5EF4-FFF2-40B4-BE49-F238E27FC236}">
                <a16:creationId xmlns:a16="http://schemas.microsoft.com/office/drawing/2014/main" id="{7559B959-14A3-3F80-D208-D84B3155684F}"/>
              </a:ext>
            </a:extLst>
          </p:cNvPr>
          <p:cNvSpPr txBox="1"/>
          <p:nvPr userDrawn="1"/>
        </p:nvSpPr>
        <p:spPr>
          <a:xfrm>
            <a:off x="5272919" y="5324025"/>
            <a:ext cx="6182482" cy="932884"/>
          </a:xfrm>
          <a:prstGeom prst="rect">
            <a:avLst/>
          </a:prstGeom>
          <a:noFill/>
        </p:spPr>
        <p:txBody>
          <a:bodyPr wrap="square">
            <a:spAutoFit/>
          </a:bodyPr>
          <a:lstStyle/>
          <a:p>
            <a:pPr>
              <a:lnSpc>
                <a:spcPct val="150000"/>
              </a:lnSpc>
            </a:pP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51PPT模板网，幻灯片演示模板及素材 </a:t>
            </a:r>
            <a:r>
              <a:rPr lang="zh-CN" altLang="en-US" sz="2000" b="1" dirty="0">
                <a:solidFill>
                  <a:schemeClr val="tx1">
                    <a:lumMod val="95000"/>
                    <a:lumOff val="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免费 </a:t>
            </a: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下载！</a:t>
            </a:r>
          </a:p>
          <a:p>
            <a:pPr>
              <a:lnSpc>
                <a:spcPct val="150000"/>
              </a:lnSpc>
            </a:pP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51PPT模板网 唯一访问网址：www.51pptmoban.com</a:t>
            </a:r>
          </a:p>
        </p:txBody>
      </p:sp>
      <p:cxnSp>
        <p:nvCxnSpPr>
          <p:cNvPr id="38" name="直接连接符 37">
            <a:extLst>
              <a:ext uri="{FF2B5EF4-FFF2-40B4-BE49-F238E27FC236}">
                <a16:creationId xmlns:a16="http://schemas.microsoft.com/office/drawing/2014/main" id="{2BACD757-007B-E5D7-4C47-B887EA8109FD}"/>
              </a:ext>
            </a:extLst>
          </p:cNvPr>
          <p:cNvCxnSpPr/>
          <p:nvPr userDrawn="1"/>
        </p:nvCxnSpPr>
        <p:spPr>
          <a:xfrm>
            <a:off x="0" y="5011727"/>
            <a:ext cx="12192000" cy="0"/>
          </a:xfrm>
          <a:prstGeom prst="line">
            <a:avLst/>
          </a:prstGeom>
          <a:ln w="25400" cmpd="sng">
            <a:solidFill>
              <a:srgbClr val="003399"/>
            </a:solidFill>
            <a:prstDash val="solid"/>
          </a:ln>
        </p:spPr>
        <p:style>
          <a:lnRef idx="1">
            <a:schemeClr val="accent1"/>
          </a:lnRef>
          <a:fillRef idx="0">
            <a:schemeClr val="accent1"/>
          </a:fillRef>
          <a:effectRef idx="0">
            <a:schemeClr val="accent1"/>
          </a:effectRef>
          <a:fontRef idx="minor">
            <a:schemeClr val="tx1"/>
          </a:fontRef>
        </p:style>
      </p:cxnSp>
      <p:sp>
        <p:nvSpPr>
          <p:cNvPr id="39" name="任意多边形: 形状 38">
            <a:extLst>
              <a:ext uri="{FF2B5EF4-FFF2-40B4-BE49-F238E27FC236}">
                <a16:creationId xmlns:a16="http://schemas.microsoft.com/office/drawing/2014/main" id="{52F347D3-44E3-D373-DC7D-44EBA4AD7010}"/>
              </a:ext>
            </a:extLst>
          </p:cNvPr>
          <p:cNvSpPr/>
          <p:nvPr userDrawn="1"/>
        </p:nvSpPr>
        <p:spPr>
          <a:xfrm>
            <a:off x="9512074" y="4974744"/>
            <a:ext cx="578076" cy="300049"/>
          </a:xfrm>
          <a:custGeom>
            <a:avLst/>
            <a:gdLst>
              <a:gd name="connsiteX0" fmla="*/ 266700 w 800100"/>
              <a:gd name="connsiteY0" fmla="*/ 0 h 434340"/>
              <a:gd name="connsiteX1" fmla="*/ 0 w 800100"/>
              <a:gd name="connsiteY1" fmla="*/ 434340 h 434340"/>
              <a:gd name="connsiteX2" fmla="*/ 800100 w 800100"/>
              <a:gd name="connsiteY2" fmla="*/ 30480 h 434340"/>
              <a:gd name="connsiteX3" fmla="*/ 800100 w 800100"/>
              <a:gd name="connsiteY3" fmla="*/ 30480 h 434340"/>
              <a:gd name="connsiteX0" fmla="*/ 254794 w 800100"/>
              <a:gd name="connsiteY0" fmla="*/ 0 h 415290"/>
              <a:gd name="connsiteX1" fmla="*/ 0 w 800100"/>
              <a:gd name="connsiteY1" fmla="*/ 415290 h 415290"/>
              <a:gd name="connsiteX2" fmla="*/ 800100 w 800100"/>
              <a:gd name="connsiteY2" fmla="*/ 11430 h 415290"/>
              <a:gd name="connsiteX3" fmla="*/ 800100 w 800100"/>
              <a:gd name="connsiteY3" fmla="*/ 11430 h 415290"/>
            </a:gdLst>
            <a:ahLst/>
            <a:cxnLst>
              <a:cxn ang="0">
                <a:pos x="connsiteX0" y="connsiteY0"/>
              </a:cxn>
              <a:cxn ang="0">
                <a:pos x="connsiteX1" y="connsiteY1"/>
              </a:cxn>
              <a:cxn ang="0">
                <a:pos x="connsiteX2" y="connsiteY2"/>
              </a:cxn>
              <a:cxn ang="0">
                <a:pos x="connsiteX3" y="connsiteY3"/>
              </a:cxn>
            </a:cxnLst>
            <a:rect l="l" t="t" r="r" b="b"/>
            <a:pathLst>
              <a:path w="800100" h="415290">
                <a:moveTo>
                  <a:pt x="254794" y="0"/>
                </a:moveTo>
                <a:lnTo>
                  <a:pt x="0" y="415290"/>
                </a:lnTo>
                <a:lnTo>
                  <a:pt x="800100" y="11430"/>
                </a:lnTo>
                <a:lnTo>
                  <a:pt x="800100" y="11430"/>
                </a:lnTo>
              </a:path>
            </a:pathLst>
          </a:custGeom>
          <a:solidFill>
            <a:schemeClr val="bg1"/>
          </a:solidFill>
          <a:ln w="25400">
            <a:solidFill>
              <a:srgbClr val="00339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87599378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06337595-4BBD-28E3-7A03-F64118A1681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BDA358C0-9987-08F0-6D8B-F1EF364C5EA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19C75D38-2C77-93C8-A776-AEE138914EB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4F40CFC-0209-4154-9D6C-CD60487246BB}" type="datetimeFigureOut">
              <a:rPr lang="zh-CN" altLang="en-US" smtClean="0"/>
              <a:t>2023/8/22</a:t>
            </a:fld>
            <a:endParaRPr lang="zh-CN" altLang="en-US"/>
          </a:p>
        </p:txBody>
      </p:sp>
      <p:sp>
        <p:nvSpPr>
          <p:cNvPr id="5" name="页脚占位符 4">
            <a:extLst>
              <a:ext uri="{FF2B5EF4-FFF2-40B4-BE49-F238E27FC236}">
                <a16:creationId xmlns:a16="http://schemas.microsoft.com/office/drawing/2014/main" id="{70B2EE64-D05C-E74B-2D3E-FDCED852A00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3F22B167-74D8-222D-80F9-E58647A52A5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C64CC57-251C-4952-A13A-A28EAC4CD1A8}" type="slidenum">
              <a:rPr lang="zh-CN" altLang="en-US" smtClean="0"/>
              <a:t>‹#›</a:t>
            </a:fld>
            <a:endParaRPr lang="zh-CN" altLang="en-US"/>
          </a:p>
        </p:txBody>
      </p:sp>
    </p:spTree>
    <p:extLst>
      <p:ext uri="{BB962C8B-B14F-4D97-AF65-F5344CB8AC3E}">
        <p14:creationId xmlns:p14="http://schemas.microsoft.com/office/powerpoint/2010/main" val="627389579"/>
      </p:ext>
    </p:extLst>
  </p:cSld>
  <p:clrMap bg1="lt1" tx1="dk1" bg2="lt2" tx2="dk2" accent1="accent1" accent2="accent2" accent3="accent3" accent4="accent4" accent5="accent5" accent6="accent6" hlink="hlink" folHlink="folHlink"/>
  <p:sldLayoutIdLst>
    <p:sldLayoutId id="2147483655" r:id="rId1"/>
    <p:sldLayoutId id="2147483656" r:id="rId2"/>
    <p:sldLayoutId id="2147483657" r:id="rId3"/>
    <p:sldLayoutId id="2147483658" r:id="rId4"/>
    <p:sldLayoutId id="2147483659" r:id="rId5"/>
    <p:sldLayoutId id="2147483660" r:id="rId6"/>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04" userDrawn="1">
          <p15:clr>
            <a:srgbClr val="F26B43"/>
          </p15:clr>
        </p15:guide>
        <p15:guide id="2" pos="7368" userDrawn="1">
          <p15:clr>
            <a:srgbClr val="F26B43"/>
          </p15:clr>
        </p15:guide>
        <p15:guide id="3" orient="horz" pos="560" userDrawn="1">
          <p15:clr>
            <a:srgbClr val="F26B43"/>
          </p15:clr>
        </p15:guide>
        <p15:guide id="4" orient="horz" pos="624" userDrawn="1">
          <p15:clr>
            <a:srgbClr val="F26B43"/>
          </p15:clr>
        </p15:guide>
        <p15:guide id="5" orient="horz" pos="4056" userDrawn="1">
          <p15:clr>
            <a:srgbClr val="F26B43"/>
          </p15:clr>
        </p15:guide>
        <p15:guide id="6" orient="horz" pos="3992"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svg"/><Relationship Id="rId7" Type="http://schemas.openxmlformats.org/officeDocument/2006/relationships/image" Target="../media/image12.svg"/><Relationship Id="rId2" Type="http://schemas.openxmlformats.org/officeDocument/2006/relationships/image" Target="../media/image7.png"/><Relationship Id="rId1" Type="http://schemas.openxmlformats.org/officeDocument/2006/relationships/slideLayout" Target="../slideLayouts/slideLayout4.xml"/><Relationship Id="rId6" Type="http://schemas.openxmlformats.org/officeDocument/2006/relationships/image" Target="../media/image11.png"/><Relationship Id="rId5" Type="http://schemas.openxmlformats.org/officeDocument/2006/relationships/image" Target="../media/image10.svg"/><Relationship Id="rId4" Type="http://schemas.openxmlformats.org/officeDocument/2006/relationships/image" Target="../media/image9.png"/><Relationship Id="rId9" Type="http://schemas.openxmlformats.org/officeDocument/2006/relationships/image" Target="../media/image14.sv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15.png"/></Relationships>
</file>

<file path=ppt/slides/_rels/slide17.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hyperlink" Target="http://www.51pptmoban.com/daren.html" TargetMode="External"/><Relationship Id="rId7" Type="http://schemas.openxmlformats.org/officeDocument/2006/relationships/image" Target="../media/image19.png"/><Relationship Id="rId2" Type="http://schemas.openxmlformats.org/officeDocument/2006/relationships/notesSlide" Target="../notesSlides/notesSlide1.xml"/><Relationship Id="rId1" Type="http://schemas.openxmlformats.org/officeDocument/2006/relationships/slideLayout" Target="../slideLayouts/slideLayout6.xml"/><Relationship Id="rId6" Type="http://schemas.openxmlformats.org/officeDocument/2006/relationships/hyperlink" Target="http://www.51pptmoban.com/zt/jiuyeshizhan/" TargetMode="External"/><Relationship Id="rId5" Type="http://schemas.openxmlformats.org/officeDocument/2006/relationships/image" Target="../media/image18.svg"/><Relationship Id="rId4" Type="http://schemas.openxmlformats.org/officeDocument/2006/relationships/image" Target="../media/image17.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0473B91E-DB44-6D4D-0F4A-40247F7D2BCE}"/>
              </a:ext>
            </a:extLst>
          </p:cNvPr>
          <p:cNvPicPr>
            <a:picLocks noChangeAspect="1"/>
          </p:cNvPicPr>
          <p:nvPr/>
        </p:nvPicPr>
        <p:blipFill rotWithShape="1">
          <a:blip r:embed="rId2" cstate="screen">
            <a:alphaModFix amt="5000"/>
            <a:extLst>
              <a:ext uri="{BEBA8EAE-BF5A-486C-A8C5-ECC9F3942E4B}">
                <a14:imgProps xmlns:a14="http://schemas.microsoft.com/office/drawing/2010/main">
                  <a14:imgLayer r:embed="rId3">
                    <a14:imgEffect>
                      <a14:artisticBlur/>
                    </a14:imgEffect>
                    <a14:imgEffect>
                      <a14:colorTemperature colorTemp="6000"/>
                    </a14:imgEffect>
                    <a14:imgEffect>
                      <a14:saturation sat="95000"/>
                    </a14:imgEffect>
                  </a14:imgLayer>
                </a14:imgProps>
              </a:ext>
              <a:ext uri="{28A0092B-C50C-407E-A947-70E740481C1C}">
                <a14:useLocalDpi xmlns:a14="http://schemas.microsoft.com/office/drawing/2010/main"/>
              </a:ext>
            </a:extLst>
          </a:blip>
          <a:srcRect/>
          <a:stretch/>
        </p:blipFill>
        <p:spPr>
          <a:xfrm>
            <a:off x="-1" y="0"/>
            <a:ext cx="12191999" cy="6858000"/>
          </a:xfrm>
          <a:prstGeom prst="rect">
            <a:avLst/>
          </a:prstGeom>
        </p:spPr>
      </p:pic>
      <p:sp>
        <p:nvSpPr>
          <p:cNvPr id="3" name="矩形 2">
            <a:extLst>
              <a:ext uri="{FF2B5EF4-FFF2-40B4-BE49-F238E27FC236}">
                <a16:creationId xmlns:a16="http://schemas.microsoft.com/office/drawing/2014/main" id="{B5B840D0-84DA-0408-A091-C199D5067B86}"/>
              </a:ext>
            </a:extLst>
          </p:cNvPr>
          <p:cNvSpPr/>
          <p:nvPr/>
        </p:nvSpPr>
        <p:spPr>
          <a:xfrm>
            <a:off x="0" y="0"/>
            <a:ext cx="12192000" cy="6858000"/>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R"/>
              <a:ea typeface="OPPOSans R"/>
              <a:cs typeface="+mn-cs"/>
            </a:endParaRPr>
          </a:p>
        </p:txBody>
      </p:sp>
      <p:sp>
        <p:nvSpPr>
          <p:cNvPr id="4" name="任意多边形: 形状 3">
            <a:extLst>
              <a:ext uri="{FF2B5EF4-FFF2-40B4-BE49-F238E27FC236}">
                <a16:creationId xmlns:a16="http://schemas.microsoft.com/office/drawing/2014/main" id="{C0B0ED8E-4A93-EF2F-14B1-743C1A86FC55}"/>
              </a:ext>
            </a:extLst>
          </p:cNvPr>
          <p:cNvSpPr/>
          <p:nvPr/>
        </p:nvSpPr>
        <p:spPr>
          <a:xfrm rot="6161973">
            <a:off x="-1037513" y="1616131"/>
            <a:ext cx="7609687" cy="3435915"/>
          </a:xfrm>
          <a:custGeom>
            <a:avLst/>
            <a:gdLst>
              <a:gd name="connsiteX0" fmla="*/ 774289 w 7609687"/>
              <a:gd name="connsiteY0" fmla="*/ 3435915 h 3435915"/>
              <a:gd name="connsiteX1" fmla="*/ 0 w 7609687"/>
              <a:gd name="connsiteY1" fmla="*/ 0 h 3435915"/>
              <a:gd name="connsiteX2" fmla="*/ 7029980 w 7609687"/>
              <a:gd name="connsiteY2" fmla="*/ 0 h 3435915"/>
              <a:gd name="connsiteX3" fmla="*/ 7609687 w 7609687"/>
              <a:gd name="connsiteY3" fmla="*/ 2572461 h 3435915"/>
              <a:gd name="connsiteX4" fmla="*/ 3778098 w 7609687"/>
              <a:gd name="connsiteY4" fmla="*/ 3435915 h 34359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09687" h="3435915">
                <a:moveTo>
                  <a:pt x="774289" y="3435915"/>
                </a:moveTo>
                <a:lnTo>
                  <a:pt x="0" y="0"/>
                </a:lnTo>
                <a:lnTo>
                  <a:pt x="7029980" y="0"/>
                </a:lnTo>
                <a:lnTo>
                  <a:pt x="7609687" y="2572461"/>
                </a:lnTo>
                <a:lnTo>
                  <a:pt x="3778098" y="3435915"/>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R"/>
              <a:ea typeface="OPPOSans R"/>
              <a:cs typeface="+mn-cs"/>
            </a:endParaRPr>
          </a:p>
        </p:txBody>
      </p:sp>
      <p:sp>
        <p:nvSpPr>
          <p:cNvPr id="5" name="任意多边形: 形状 4">
            <a:extLst>
              <a:ext uri="{FF2B5EF4-FFF2-40B4-BE49-F238E27FC236}">
                <a16:creationId xmlns:a16="http://schemas.microsoft.com/office/drawing/2014/main" id="{08E5AD5D-A6F5-7A1C-D051-145DCEEDB491}"/>
              </a:ext>
            </a:extLst>
          </p:cNvPr>
          <p:cNvSpPr/>
          <p:nvPr/>
        </p:nvSpPr>
        <p:spPr>
          <a:xfrm rot="6161973">
            <a:off x="-2059637" y="736334"/>
            <a:ext cx="7829130" cy="5053890"/>
          </a:xfrm>
          <a:custGeom>
            <a:avLst/>
            <a:gdLst>
              <a:gd name="connsiteX0" fmla="*/ 897677 w 7829130"/>
              <a:gd name="connsiteY0" fmla="*/ 3983453 h 5053890"/>
              <a:gd name="connsiteX1" fmla="*/ 0 w 7829130"/>
              <a:gd name="connsiteY1" fmla="*/ 0 h 5053890"/>
              <a:gd name="connsiteX2" fmla="*/ 7029979 w 7829130"/>
              <a:gd name="connsiteY2" fmla="*/ 0 h 5053890"/>
              <a:gd name="connsiteX3" fmla="*/ 7167543 w 7829130"/>
              <a:gd name="connsiteY3" fmla="*/ 610440 h 5053890"/>
              <a:gd name="connsiteX4" fmla="*/ 7167544 w 7829130"/>
              <a:gd name="connsiteY4" fmla="*/ 610440 h 5053890"/>
              <a:gd name="connsiteX5" fmla="*/ 7587905 w 7829130"/>
              <a:gd name="connsiteY5" fmla="*/ 2475800 h 5053890"/>
              <a:gd name="connsiteX6" fmla="*/ 7829130 w 7829130"/>
              <a:gd name="connsiteY6" fmla="*/ 3546238 h 5053890"/>
              <a:gd name="connsiteX7" fmla="*/ 1138902 w 7829130"/>
              <a:gd name="connsiteY7" fmla="*/ 5053890 h 5053890"/>
              <a:gd name="connsiteX8" fmla="*/ 897678 w 7829130"/>
              <a:gd name="connsiteY8" fmla="*/ 3983453 h 50538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829130" h="5053890">
                <a:moveTo>
                  <a:pt x="897677" y="3983453"/>
                </a:moveTo>
                <a:lnTo>
                  <a:pt x="0" y="0"/>
                </a:lnTo>
                <a:lnTo>
                  <a:pt x="7029979" y="0"/>
                </a:lnTo>
                <a:lnTo>
                  <a:pt x="7167543" y="610440"/>
                </a:lnTo>
                <a:lnTo>
                  <a:pt x="7167544" y="610440"/>
                </a:lnTo>
                <a:lnTo>
                  <a:pt x="7587905" y="2475800"/>
                </a:lnTo>
                <a:lnTo>
                  <a:pt x="7829130" y="3546238"/>
                </a:lnTo>
                <a:lnTo>
                  <a:pt x="1138902" y="5053890"/>
                </a:lnTo>
                <a:lnTo>
                  <a:pt x="897678" y="3983453"/>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R"/>
              <a:ea typeface="OPPOSans R"/>
              <a:cs typeface="+mn-cs"/>
            </a:endParaRPr>
          </a:p>
        </p:txBody>
      </p:sp>
      <p:sp>
        <p:nvSpPr>
          <p:cNvPr id="7" name="文本框 6">
            <a:extLst>
              <a:ext uri="{FF2B5EF4-FFF2-40B4-BE49-F238E27FC236}">
                <a16:creationId xmlns:a16="http://schemas.microsoft.com/office/drawing/2014/main" id="{3718C934-4DEB-C577-CE9A-01CF420B1CC6}"/>
              </a:ext>
            </a:extLst>
          </p:cNvPr>
          <p:cNvSpPr txBox="1"/>
          <p:nvPr/>
        </p:nvSpPr>
        <p:spPr>
          <a:xfrm rot="16200000">
            <a:off x="-1417570" y="2047849"/>
            <a:ext cx="6217922" cy="287288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defPPr>
              <a:defRPr lang="zh-CN"/>
            </a:defPPr>
            <a:lvl1pPr>
              <a:defRPr sz="3200">
                <a:solidFill>
                  <a:schemeClr val="bg1"/>
                </a:solidFill>
                <a:latin typeface="+mj-ea"/>
                <a:ea typeface="+mj-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altLang="zh-CN" sz="9600" b="1" i="0" u="none" strike="noStrike" kern="1200" cap="none" spc="0" normalizeH="0" baseline="0" noProof="0" dirty="0">
                <a:ln>
                  <a:noFill/>
                </a:ln>
                <a:solidFill>
                  <a:srgbClr val="FE9400">
                    <a:lumMod val="60000"/>
                    <a:lumOff val="40000"/>
                    <a:alpha val="25000"/>
                  </a:srgbClr>
                </a:solidFill>
                <a:effectLst/>
                <a:uLnTx/>
                <a:uFillTx/>
                <a:latin typeface="OPPOSans B"/>
                <a:ea typeface="OPPOSans B"/>
                <a:cs typeface="+mn-cs"/>
              </a:rPr>
              <a:t>YUMU  DESIGN</a:t>
            </a:r>
            <a:endParaRPr kumimoji="0" lang="zh-CN" altLang="en-US" sz="9600" b="1" i="0" u="none" strike="noStrike" kern="1200" cap="none" spc="0" normalizeH="0" baseline="0" noProof="0" dirty="0">
              <a:ln>
                <a:noFill/>
              </a:ln>
              <a:solidFill>
                <a:srgbClr val="FE9400">
                  <a:lumMod val="60000"/>
                  <a:lumOff val="40000"/>
                  <a:alpha val="25000"/>
                </a:srgbClr>
              </a:solidFill>
              <a:effectLst/>
              <a:uLnTx/>
              <a:uFillTx/>
              <a:latin typeface="OPPOSans B"/>
              <a:ea typeface="OPPOSans B"/>
              <a:cs typeface="+mn-cs"/>
            </a:endParaRPr>
          </a:p>
        </p:txBody>
      </p:sp>
      <p:sp>
        <p:nvSpPr>
          <p:cNvPr id="8" name="矩形: 圆角 7">
            <a:extLst>
              <a:ext uri="{FF2B5EF4-FFF2-40B4-BE49-F238E27FC236}">
                <a16:creationId xmlns:a16="http://schemas.microsoft.com/office/drawing/2014/main" id="{2529A6C7-A9A7-0ADE-C16C-1176DB6868AA}"/>
              </a:ext>
            </a:extLst>
          </p:cNvPr>
          <p:cNvSpPr/>
          <p:nvPr/>
        </p:nvSpPr>
        <p:spPr>
          <a:xfrm>
            <a:off x="3688080" y="1130300"/>
            <a:ext cx="7830820" cy="5105400"/>
          </a:xfrm>
          <a:prstGeom prst="roundRect">
            <a:avLst>
              <a:gd name="adj" fmla="val 3696"/>
            </a:avLst>
          </a:prstGeom>
          <a:solidFill>
            <a:schemeClr val="bg1"/>
          </a:solidFill>
          <a:ln>
            <a:noFill/>
          </a:ln>
          <a:effectLst>
            <a:outerShdw blurRad="203200" dist="101600" dir="2700000" algn="tl" rotWithShape="0">
              <a:prstClr val="black">
                <a:alpha val="2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R"/>
              <a:ea typeface="OPPOSans R"/>
              <a:cs typeface="+mn-cs"/>
            </a:endParaRPr>
          </a:p>
        </p:txBody>
      </p:sp>
      <p:pic>
        <p:nvPicPr>
          <p:cNvPr id="9" name="图片 8" descr="穿着西装笔挺的男子&#10;&#10;描述已自动生成">
            <a:extLst>
              <a:ext uri="{FF2B5EF4-FFF2-40B4-BE49-F238E27FC236}">
                <a16:creationId xmlns:a16="http://schemas.microsoft.com/office/drawing/2014/main" id="{2BAC4194-B5AB-6F5A-4C9E-8B2A4B566BCA}"/>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0" y="708423"/>
            <a:ext cx="7928517" cy="6149577"/>
          </a:xfrm>
          <a:custGeom>
            <a:avLst/>
            <a:gdLst>
              <a:gd name="connsiteX0" fmla="*/ 0 w 7928517"/>
              <a:gd name="connsiteY0" fmla="*/ 0 h 6149577"/>
              <a:gd name="connsiteX1" fmla="*/ 7928517 w 7928517"/>
              <a:gd name="connsiteY1" fmla="*/ 0 h 6149577"/>
              <a:gd name="connsiteX2" fmla="*/ 7928517 w 7928517"/>
              <a:gd name="connsiteY2" fmla="*/ 6149577 h 6149577"/>
              <a:gd name="connsiteX3" fmla="*/ 0 w 7928517"/>
              <a:gd name="connsiteY3" fmla="*/ 6149577 h 6149577"/>
            </a:gdLst>
            <a:ahLst/>
            <a:cxnLst>
              <a:cxn ang="0">
                <a:pos x="connsiteX0" y="connsiteY0"/>
              </a:cxn>
              <a:cxn ang="0">
                <a:pos x="connsiteX1" y="connsiteY1"/>
              </a:cxn>
              <a:cxn ang="0">
                <a:pos x="connsiteX2" y="connsiteY2"/>
              </a:cxn>
              <a:cxn ang="0">
                <a:pos x="connsiteX3" y="connsiteY3"/>
              </a:cxn>
            </a:cxnLst>
            <a:rect l="l" t="t" r="r" b="b"/>
            <a:pathLst>
              <a:path w="7928517" h="6149577">
                <a:moveTo>
                  <a:pt x="0" y="0"/>
                </a:moveTo>
                <a:lnTo>
                  <a:pt x="7928517" y="0"/>
                </a:lnTo>
                <a:lnTo>
                  <a:pt x="7928517" y="6149577"/>
                </a:lnTo>
                <a:lnTo>
                  <a:pt x="0" y="6149577"/>
                </a:lnTo>
                <a:close/>
              </a:path>
            </a:pathLst>
          </a:custGeom>
        </p:spPr>
      </p:pic>
      <p:sp>
        <p:nvSpPr>
          <p:cNvPr id="10" name="文本框 9">
            <a:extLst>
              <a:ext uri="{FF2B5EF4-FFF2-40B4-BE49-F238E27FC236}">
                <a16:creationId xmlns:a16="http://schemas.microsoft.com/office/drawing/2014/main" id="{CCFB192D-259F-F505-87F8-D5DED9B2AC3A}"/>
              </a:ext>
            </a:extLst>
          </p:cNvPr>
          <p:cNvSpPr txBox="1"/>
          <p:nvPr/>
        </p:nvSpPr>
        <p:spPr>
          <a:xfrm>
            <a:off x="6183255" y="2417084"/>
            <a:ext cx="5250033" cy="124671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defPPr>
              <a:defRPr lang="zh-CN"/>
            </a:defPPr>
            <a:lvl1pPr>
              <a:defRPr sz="3200">
                <a:solidFill>
                  <a:schemeClr val="bg1"/>
                </a:solidFill>
                <a:latin typeface="+mj-ea"/>
                <a:ea typeface="+mj-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6600" b="1" i="0" u="none" strike="noStrike" kern="1200" cap="none" spc="0" normalizeH="0" baseline="0" noProof="0" dirty="0">
                <a:ln>
                  <a:noFill/>
                </a:ln>
                <a:gradFill>
                  <a:gsLst>
                    <a:gs pos="0">
                      <a:srgbClr val="FE9400"/>
                    </a:gs>
                    <a:gs pos="100000">
                      <a:srgbClr val="FE4320"/>
                    </a:gs>
                  </a:gsLst>
                  <a:lin ang="2700000" scaled="0"/>
                </a:gradFill>
                <a:effectLst/>
                <a:uLnTx/>
                <a:uFillTx/>
                <a:latin typeface="OPPOSans B"/>
                <a:ea typeface="OPPOSans B"/>
                <a:cs typeface="+mn-cs"/>
              </a:rPr>
              <a:t>橙色商务风</a:t>
            </a:r>
          </a:p>
        </p:txBody>
      </p:sp>
      <p:sp>
        <p:nvSpPr>
          <p:cNvPr id="11" name="文本框 10">
            <a:extLst>
              <a:ext uri="{FF2B5EF4-FFF2-40B4-BE49-F238E27FC236}">
                <a16:creationId xmlns:a16="http://schemas.microsoft.com/office/drawing/2014/main" id="{19B5D8B0-8650-FC37-4E2F-0F81BAE2A065}"/>
              </a:ext>
            </a:extLst>
          </p:cNvPr>
          <p:cNvSpPr txBox="1"/>
          <p:nvPr/>
        </p:nvSpPr>
        <p:spPr>
          <a:xfrm>
            <a:off x="6183255" y="3455596"/>
            <a:ext cx="3560512" cy="8685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defPPr>
              <a:defRPr lang="zh-CN"/>
            </a:defPPr>
            <a:lvl1pPr>
              <a:defRPr sz="3200">
                <a:solidFill>
                  <a:schemeClr val="bg1"/>
                </a:solidFill>
                <a:latin typeface="+mj-ea"/>
                <a:ea typeface="+mj-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4400" b="0" i="0" u="none" strike="noStrike" kern="1200" cap="none" spc="0" normalizeH="0" baseline="0" noProof="0" dirty="0">
                <a:ln>
                  <a:noFill/>
                </a:ln>
                <a:solidFill>
                  <a:srgbClr val="FE9400"/>
                </a:solidFill>
                <a:effectLst/>
                <a:uLnTx/>
                <a:uFillTx/>
                <a:cs typeface="+mn-cs"/>
              </a:rPr>
              <a:t>PPT</a:t>
            </a:r>
            <a:r>
              <a:rPr kumimoji="0" lang="zh-CN" altLang="en-US" sz="4400" b="0" i="0" u="none" strike="noStrike" kern="1200" cap="none" spc="0" normalizeH="0" baseline="0" noProof="0" dirty="0">
                <a:ln>
                  <a:noFill/>
                </a:ln>
                <a:solidFill>
                  <a:srgbClr val="FE9400"/>
                </a:solidFill>
                <a:effectLst/>
                <a:uLnTx/>
                <a:uFillTx/>
                <a:cs typeface="+mn-cs"/>
              </a:rPr>
              <a:t>汇报模板</a:t>
            </a:r>
          </a:p>
        </p:txBody>
      </p:sp>
      <p:sp>
        <p:nvSpPr>
          <p:cNvPr id="12" name="文本框 11">
            <a:extLst>
              <a:ext uri="{FF2B5EF4-FFF2-40B4-BE49-F238E27FC236}">
                <a16:creationId xmlns:a16="http://schemas.microsoft.com/office/drawing/2014/main" id="{868F53EA-4260-8ED4-12AD-A44A826729FE}"/>
              </a:ext>
            </a:extLst>
          </p:cNvPr>
          <p:cNvSpPr txBox="1"/>
          <p:nvPr/>
        </p:nvSpPr>
        <p:spPr>
          <a:xfrm>
            <a:off x="6183255" y="2044106"/>
            <a:ext cx="2739765" cy="34385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defPPr>
              <a:defRPr lang="zh-CN"/>
            </a:defPPr>
            <a:lvl1pPr>
              <a:defRPr sz="3200">
                <a:solidFill>
                  <a:schemeClr val="bg1"/>
                </a:solidFill>
                <a:latin typeface="+mj-ea"/>
                <a:ea typeface="+mj-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srgbClr val="FE9400"/>
                </a:solidFill>
                <a:effectLst/>
                <a:uLnTx/>
                <a:uFillTx/>
                <a:cs typeface="+mn-cs"/>
              </a:rPr>
              <a:t>Add your Title Here</a:t>
            </a:r>
          </a:p>
        </p:txBody>
      </p:sp>
      <p:sp>
        <p:nvSpPr>
          <p:cNvPr id="13" name="矩形: 圆角 12">
            <a:extLst>
              <a:ext uri="{FF2B5EF4-FFF2-40B4-BE49-F238E27FC236}">
                <a16:creationId xmlns:a16="http://schemas.microsoft.com/office/drawing/2014/main" id="{580C08AA-0169-3514-9961-7C1704950761}"/>
              </a:ext>
            </a:extLst>
          </p:cNvPr>
          <p:cNvSpPr/>
          <p:nvPr/>
        </p:nvSpPr>
        <p:spPr>
          <a:xfrm flipH="1">
            <a:off x="6183254" y="4295396"/>
            <a:ext cx="2226083" cy="423640"/>
          </a:xfrm>
          <a:prstGeom prst="roundRect">
            <a:avLst>
              <a:gd name="adj" fmla="val 50000"/>
            </a:avLst>
          </a:prstGeom>
          <a:gradFill>
            <a:gsLst>
              <a:gs pos="0">
                <a:schemeClr val="accent1"/>
              </a:gs>
              <a:gs pos="100000">
                <a:schemeClr val="accent4"/>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E9400"/>
              </a:solidFill>
              <a:effectLst/>
              <a:uLnTx/>
              <a:uFillTx/>
              <a:latin typeface="+mj-ea"/>
              <a:ea typeface="+mj-ea"/>
              <a:cs typeface="+mn-cs"/>
            </a:endParaRPr>
          </a:p>
        </p:txBody>
      </p:sp>
      <p:sp>
        <p:nvSpPr>
          <p:cNvPr id="14" name="文本框 13">
            <a:extLst>
              <a:ext uri="{FF2B5EF4-FFF2-40B4-BE49-F238E27FC236}">
                <a16:creationId xmlns:a16="http://schemas.microsoft.com/office/drawing/2014/main" id="{0B6F92AC-95BF-1FC6-4366-9310C7CEC718}"/>
              </a:ext>
            </a:extLst>
          </p:cNvPr>
          <p:cNvSpPr txBox="1"/>
          <p:nvPr/>
        </p:nvSpPr>
        <p:spPr>
          <a:xfrm>
            <a:off x="6436837" y="4328760"/>
            <a:ext cx="1732403" cy="34385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defPPr>
              <a:defRPr lang="zh-CN"/>
            </a:defPPr>
            <a:lvl1pPr>
              <a:defRPr sz="3200">
                <a:solidFill>
                  <a:schemeClr val="bg1"/>
                </a:solidFill>
                <a:latin typeface="+mj-ea"/>
                <a:ea typeface="+mj-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cs typeface="+mn-cs"/>
              </a:rPr>
              <a:t>汇报人：惜玉</a:t>
            </a:r>
          </a:p>
        </p:txBody>
      </p:sp>
    </p:spTree>
    <p:extLst>
      <p:ext uri="{BB962C8B-B14F-4D97-AF65-F5344CB8AC3E}">
        <p14:creationId xmlns:p14="http://schemas.microsoft.com/office/powerpoint/2010/main" val="263068108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F41FA806-835E-F828-5D48-F47AB741E1BC}"/>
              </a:ext>
            </a:extLst>
          </p:cNvPr>
          <p:cNvGrpSpPr/>
          <p:nvPr/>
        </p:nvGrpSpPr>
        <p:grpSpPr>
          <a:xfrm>
            <a:off x="2069474" y="1936376"/>
            <a:ext cx="2985248" cy="2985248"/>
            <a:chOff x="2125528" y="1692442"/>
            <a:chExt cx="3473116" cy="3473116"/>
          </a:xfrm>
        </p:grpSpPr>
        <p:sp>
          <p:nvSpPr>
            <p:cNvPr id="3" name="圆角矩形 11">
              <a:extLst>
                <a:ext uri="{FF2B5EF4-FFF2-40B4-BE49-F238E27FC236}">
                  <a16:creationId xmlns:a16="http://schemas.microsoft.com/office/drawing/2014/main" id="{D1E7F5E5-B213-7A4E-D034-A452B296F33C}"/>
                </a:ext>
              </a:extLst>
            </p:cNvPr>
            <p:cNvSpPr/>
            <p:nvPr/>
          </p:nvSpPr>
          <p:spPr>
            <a:xfrm rot="2700000">
              <a:off x="2125528" y="1692442"/>
              <a:ext cx="3473116" cy="3473116"/>
            </a:xfrm>
            <a:prstGeom prst="roundRect">
              <a:avLst>
                <a:gd name="adj" fmla="val 5135"/>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100"/>
            </a:p>
          </p:txBody>
        </p:sp>
        <p:sp>
          <p:nvSpPr>
            <p:cNvPr id="4" name="圆角矩形 1">
              <a:extLst>
                <a:ext uri="{FF2B5EF4-FFF2-40B4-BE49-F238E27FC236}">
                  <a16:creationId xmlns:a16="http://schemas.microsoft.com/office/drawing/2014/main" id="{80F45CD8-91D6-79CD-FA9A-41CC4AD3C3FC}"/>
                </a:ext>
              </a:extLst>
            </p:cNvPr>
            <p:cNvSpPr/>
            <p:nvPr/>
          </p:nvSpPr>
          <p:spPr>
            <a:xfrm rot="2700000">
              <a:off x="2579361" y="2203407"/>
              <a:ext cx="2565448" cy="2565448"/>
            </a:xfrm>
            <a:prstGeom prst="roundRect">
              <a:avLst>
                <a:gd name="adj" fmla="val 7449"/>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100"/>
            </a:p>
          </p:txBody>
        </p:sp>
      </p:grpSp>
      <p:sp>
        <p:nvSpPr>
          <p:cNvPr id="5" name="文本框 4">
            <a:extLst>
              <a:ext uri="{FF2B5EF4-FFF2-40B4-BE49-F238E27FC236}">
                <a16:creationId xmlns:a16="http://schemas.microsoft.com/office/drawing/2014/main" id="{85DF85CC-89F1-BA8B-4A97-8BE69021756B}"/>
              </a:ext>
            </a:extLst>
          </p:cNvPr>
          <p:cNvSpPr txBox="1"/>
          <p:nvPr/>
        </p:nvSpPr>
        <p:spPr>
          <a:xfrm>
            <a:off x="2647187" y="3178354"/>
            <a:ext cx="2001125" cy="615553"/>
          </a:xfrm>
          <a:prstGeom prst="rect">
            <a:avLst/>
          </a:prstGeom>
          <a:noFill/>
        </p:spPr>
        <p:txBody>
          <a:bodyPr wrap="none" lIns="0" tIns="0" rIns="0" bIns="0" rtlCol="0">
            <a:spAutoFit/>
          </a:bodyPr>
          <a:lstStyle/>
          <a:p>
            <a:pPr algn="ctr"/>
            <a:r>
              <a:rPr kumimoji="1" lang="en-US" altLang="zh-CN" sz="4000" dirty="0">
                <a:solidFill>
                  <a:schemeClr val="bg1"/>
                </a:solidFill>
                <a:latin typeface="Alibaba PuHuiTi M" pitchFamily="18" charset="-122"/>
                <a:ea typeface="Alibaba PuHuiTi M" pitchFamily="18" charset="-122"/>
                <a:cs typeface="Alibaba PuHuiTi M" pitchFamily="18" charset="-122"/>
              </a:rPr>
              <a:t>PART</a:t>
            </a:r>
            <a:r>
              <a:rPr kumimoji="1" lang="zh-CN" altLang="en-US" sz="4000" dirty="0">
                <a:solidFill>
                  <a:schemeClr val="bg1"/>
                </a:solidFill>
                <a:latin typeface="Alibaba PuHuiTi M" pitchFamily="18" charset="-122"/>
                <a:ea typeface="Alibaba PuHuiTi M" pitchFamily="18" charset="-122"/>
                <a:cs typeface="Alibaba PuHuiTi M" pitchFamily="18" charset="-122"/>
              </a:rPr>
              <a:t> </a:t>
            </a:r>
            <a:r>
              <a:rPr kumimoji="1" lang="en-US" altLang="zh-CN" sz="4000" dirty="0">
                <a:solidFill>
                  <a:schemeClr val="bg1"/>
                </a:solidFill>
                <a:latin typeface="Alibaba PuHuiTi M" pitchFamily="18" charset="-122"/>
                <a:ea typeface="Alibaba PuHuiTi M" pitchFamily="18" charset="-122"/>
                <a:cs typeface="Alibaba PuHuiTi M" pitchFamily="18" charset="-122"/>
              </a:rPr>
              <a:t>03</a:t>
            </a:r>
            <a:endParaRPr kumimoji="1" lang="zh-CN" altLang="en-US" sz="4000" dirty="0">
              <a:solidFill>
                <a:schemeClr val="bg1"/>
              </a:solidFill>
              <a:latin typeface="Alibaba PuHuiTi M" pitchFamily="18" charset="-122"/>
              <a:ea typeface="Alibaba PuHuiTi M" pitchFamily="18" charset="-122"/>
              <a:cs typeface="Alibaba PuHuiTi M" pitchFamily="18" charset="-122"/>
            </a:endParaRPr>
          </a:p>
        </p:txBody>
      </p:sp>
      <p:sp>
        <p:nvSpPr>
          <p:cNvPr id="6" name="文本框 5">
            <a:extLst>
              <a:ext uri="{FF2B5EF4-FFF2-40B4-BE49-F238E27FC236}">
                <a16:creationId xmlns:a16="http://schemas.microsoft.com/office/drawing/2014/main" id="{8C716CED-9CAE-C35D-698A-3F6E0A0DEB17}"/>
              </a:ext>
            </a:extLst>
          </p:cNvPr>
          <p:cNvSpPr txBox="1"/>
          <p:nvPr/>
        </p:nvSpPr>
        <p:spPr>
          <a:xfrm>
            <a:off x="5890598" y="2939010"/>
            <a:ext cx="4231928" cy="1015663"/>
          </a:xfrm>
          <a:prstGeom prst="rect">
            <a:avLst/>
          </a:prstGeom>
          <a:noFill/>
        </p:spPr>
        <p:txBody>
          <a:bodyPr wrap="none" lIns="0" tIns="0" rIns="0" bIns="0" rtlCol="0" anchor="t">
            <a:spAutoFit/>
          </a:bodyPr>
          <a:lstStyle/>
          <a:p>
            <a:r>
              <a:rPr kumimoji="1" lang="zh-CN" altLang="en-US" sz="6600" dirty="0">
                <a:solidFill>
                  <a:schemeClr val="accent1">
                    <a:lumMod val="100000"/>
                  </a:schemeClr>
                </a:solidFill>
                <a:latin typeface="+mj-ea"/>
                <a:ea typeface="+mj-ea"/>
              </a:rPr>
              <a:t>过渡页标题</a:t>
            </a:r>
          </a:p>
        </p:txBody>
      </p:sp>
      <p:sp>
        <p:nvSpPr>
          <p:cNvPr id="7" name="文本框 6">
            <a:extLst>
              <a:ext uri="{FF2B5EF4-FFF2-40B4-BE49-F238E27FC236}">
                <a16:creationId xmlns:a16="http://schemas.microsoft.com/office/drawing/2014/main" id="{1A2898F4-A3D4-6BBA-8406-AF189088A2C7}"/>
              </a:ext>
            </a:extLst>
          </p:cNvPr>
          <p:cNvSpPr txBox="1"/>
          <p:nvPr/>
        </p:nvSpPr>
        <p:spPr>
          <a:xfrm>
            <a:off x="5919038" y="3954673"/>
            <a:ext cx="4139011" cy="276999"/>
          </a:xfrm>
          <a:prstGeom prst="rect">
            <a:avLst/>
          </a:prstGeom>
          <a:noFill/>
        </p:spPr>
        <p:txBody>
          <a:bodyPr wrap="square" lIns="0" tIns="0" rIns="0" bIns="0" rtlCol="0" anchor="t">
            <a:spAutoFit/>
          </a:bodyPr>
          <a:lstStyle/>
          <a:p>
            <a:pPr algn="dist"/>
            <a:r>
              <a:rPr kumimoji="1" lang="en-US" altLang="zh-CN" dirty="0">
                <a:solidFill>
                  <a:schemeClr val="accent1">
                    <a:lumMod val="100000"/>
                  </a:schemeClr>
                </a:solidFill>
              </a:rPr>
              <a:t>Transition Page Title</a:t>
            </a:r>
            <a:endParaRPr kumimoji="1" lang="zh-CN" altLang="en-US" dirty="0">
              <a:solidFill>
                <a:schemeClr val="accent1">
                  <a:lumMod val="100000"/>
                </a:schemeClr>
              </a:solidFill>
            </a:endParaRPr>
          </a:p>
        </p:txBody>
      </p:sp>
    </p:spTree>
    <p:extLst>
      <p:ext uri="{BB962C8B-B14F-4D97-AF65-F5344CB8AC3E}">
        <p14:creationId xmlns:p14="http://schemas.microsoft.com/office/powerpoint/2010/main" val="154248630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2A2A31FC-DB26-429F-AABE-7221392FF0D4}"/>
              </a:ext>
            </a:extLst>
          </p:cNvPr>
          <p:cNvSpPr>
            <a:spLocks noGrp="1"/>
          </p:cNvSpPr>
          <p:nvPr>
            <p:ph type="body" sz="quarter" idx="10"/>
          </p:nvPr>
        </p:nvSpPr>
        <p:spPr/>
        <p:txBody>
          <a:bodyPr>
            <a:noAutofit/>
          </a:bodyPr>
          <a:lstStyle/>
          <a:p>
            <a:r>
              <a:rPr lang="zh-CN" altLang="en-US" dirty="0"/>
              <a:t>请输入你的标题</a:t>
            </a:r>
            <a:endParaRPr lang="en-US" dirty="0"/>
          </a:p>
        </p:txBody>
      </p:sp>
      <p:sp>
        <p:nvSpPr>
          <p:cNvPr id="3" name="矩形: 圆角 2">
            <a:extLst>
              <a:ext uri="{FF2B5EF4-FFF2-40B4-BE49-F238E27FC236}">
                <a16:creationId xmlns:a16="http://schemas.microsoft.com/office/drawing/2014/main" id="{580D5A2E-5049-EC4E-5948-5B75C1819DD3}"/>
              </a:ext>
            </a:extLst>
          </p:cNvPr>
          <p:cNvSpPr/>
          <p:nvPr/>
        </p:nvSpPr>
        <p:spPr>
          <a:xfrm>
            <a:off x="4495608" y="1815393"/>
            <a:ext cx="7009628" cy="4217815"/>
          </a:xfrm>
          <a:prstGeom prst="roundRect">
            <a:avLst>
              <a:gd name="adj" fmla="val 2507"/>
            </a:avLst>
          </a:prstGeom>
          <a:gradFill>
            <a:gsLst>
              <a:gs pos="100000">
                <a:schemeClr val="accent1"/>
              </a:gs>
              <a:gs pos="0">
                <a:schemeClr val="accent2"/>
              </a:gs>
            </a:gsLst>
            <a:lin ang="2700000" scaled="0"/>
          </a:gradFill>
          <a:ln w="190500" cap="rnd">
            <a:noFill/>
          </a:ln>
          <a:effectLst>
            <a:outerShdw blurRad="304800" dist="203200" dir="5400000" algn="t" rotWithShape="0">
              <a:schemeClr val="accent1">
                <a:lumMod val="40000"/>
                <a:lumOff val="60000"/>
                <a:alpha val="20000"/>
              </a:schemeClr>
            </a:outerShdw>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731520" rtl="0" eaLnBrk="1" fontAlgn="auto" latinLnBrk="0" hangingPunct="1">
              <a:lnSpc>
                <a:spcPct val="100000"/>
              </a:lnSpc>
              <a:spcBef>
                <a:spcPts val="0"/>
              </a:spcBef>
              <a:spcAft>
                <a:spcPts val="0"/>
              </a:spcAft>
              <a:buClrTx/>
              <a:buSzTx/>
              <a:buFontTx/>
              <a:buNone/>
              <a:tabLst/>
              <a:defRPr/>
            </a:pPr>
            <a:endParaRPr kumimoji="0" lang="zh-CN" altLang="en-US" sz="1440" b="0" i="0" u="none" strike="noStrike" kern="1200" cap="none" spc="0" normalizeH="0" baseline="0" noProof="0">
              <a:ln>
                <a:noFill/>
              </a:ln>
              <a:solidFill>
                <a:prstClr val="black"/>
              </a:solidFill>
              <a:effectLst/>
              <a:uLnTx/>
              <a:uFillTx/>
              <a:latin typeface="+mj-ea"/>
              <a:ea typeface="+mj-ea"/>
              <a:cs typeface="+mn-cs"/>
            </a:endParaRPr>
          </a:p>
        </p:txBody>
      </p:sp>
      <p:graphicFrame>
        <p:nvGraphicFramePr>
          <p:cNvPr id="4" name="图表 3">
            <a:extLst>
              <a:ext uri="{FF2B5EF4-FFF2-40B4-BE49-F238E27FC236}">
                <a16:creationId xmlns:a16="http://schemas.microsoft.com/office/drawing/2014/main" id="{EEF65AD3-D73B-455F-91DB-B2C2EFD78152}"/>
              </a:ext>
            </a:extLst>
          </p:cNvPr>
          <p:cNvGraphicFramePr/>
          <p:nvPr>
            <p:extLst>
              <p:ext uri="{D42A27DB-BD31-4B8C-83A1-F6EECF244321}">
                <p14:modId xmlns:p14="http://schemas.microsoft.com/office/powerpoint/2010/main" val="955399788"/>
              </p:ext>
            </p:extLst>
          </p:nvPr>
        </p:nvGraphicFramePr>
        <p:xfrm>
          <a:off x="4859192" y="2023736"/>
          <a:ext cx="6282460" cy="3801128"/>
        </p:xfrm>
        <a:graphic>
          <a:graphicData uri="http://schemas.openxmlformats.org/drawingml/2006/chart">
            <c:chart xmlns:c="http://schemas.openxmlformats.org/drawingml/2006/chart" xmlns:r="http://schemas.openxmlformats.org/officeDocument/2006/relationships" r:id="rId2"/>
          </a:graphicData>
        </a:graphic>
      </p:graphicFrame>
      <p:sp>
        <p:nvSpPr>
          <p:cNvPr id="5" name="Object39">
            <a:extLst>
              <a:ext uri="{FF2B5EF4-FFF2-40B4-BE49-F238E27FC236}">
                <a16:creationId xmlns:a16="http://schemas.microsoft.com/office/drawing/2014/main" id="{822F95D1-6E92-D4AD-963D-4F4A8283FB11}"/>
              </a:ext>
            </a:extLst>
          </p:cNvPr>
          <p:cNvSpPr/>
          <p:nvPr/>
        </p:nvSpPr>
        <p:spPr>
          <a:xfrm>
            <a:off x="914400" y="1905000"/>
            <a:ext cx="2026920" cy="220980"/>
          </a:xfrm>
          <a:prstGeom prst="rect">
            <a:avLst/>
          </a:prstGeom>
          <a:noFill/>
          <a:ln/>
        </p:spPr>
        <p:txBody>
          <a:bodyPr wrap="square" lIns="0" tIns="0" rIns="0" bIns="0" rtlCol="0" anchor="t"/>
          <a:lstStyle/>
          <a:p>
            <a:pPr marL="0" marR="0" lvl="0" indent="0" algn="l" defTabSz="731520" rtl="0" eaLnBrk="1" fontAlgn="auto" latinLnBrk="0" hangingPunct="1">
              <a:lnSpc>
                <a:spcPts val="1728"/>
              </a:lnSpc>
              <a:spcBef>
                <a:spcPts val="0"/>
              </a:spcBef>
              <a:spcAft>
                <a:spcPts val="1182"/>
              </a:spcAft>
              <a:buClrTx/>
              <a:buSzTx/>
              <a:buFontTx/>
              <a:buNone/>
              <a:tabLst/>
              <a:defRPr/>
            </a:pPr>
            <a:r>
              <a:rPr kumimoji="0" lang="en-US" sz="1920" b="0" i="0" u="none" strike="noStrike" kern="1200" cap="none" spc="0" normalizeH="0" baseline="0" noProof="0" dirty="0">
                <a:ln>
                  <a:noFill/>
                </a:ln>
                <a:solidFill>
                  <a:srgbClr val="28264D"/>
                </a:solidFill>
                <a:effectLst/>
                <a:uLnTx/>
                <a:uFillTx/>
                <a:latin typeface="+mj-ea"/>
                <a:ea typeface="+mj-ea"/>
                <a:cs typeface="OPPOSans H" panose="00020600040101010101" pitchFamily="18" charset="-122"/>
              </a:rPr>
              <a:t>1.</a:t>
            </a:r>
            <a:r>
              <a:rPr kumimoji="0" lang="zh-CN" altLang="en-US" sz="1920" b="0" i="0" u="none" strike="noStrike" kern="1200" cap="none" spc="0" normalizeH="0" baseline="0" noProof="0" dirty="0">
                <a:ln>
                  <a:noFill/>
                </a:ln>
                <a:solidFill>
                  <a:srgbClr val="28264D"/>
                </a:solidFill>
                <a:effectLst/>
                <a:uLnTx/>
                <a:uFillTx/>
                <a:latin typeface="+mj-ea"/>
                <a:ea typeface="+mj-ea"/>
                <a:cs typeface="OPPOSans H" panose="00020600040101010101" pitchFamily="18" charset="-122"/>
              </a:rPr>
              <a:t>请输入你的标题</a:t>
            </a:r>
            <a:endParaRPr kumimoji="0" lang="en-US" sz="1920" b="0" i="0" u="none" strike="noStrike" kern="1200" cap="none" spc="0" normalizeH="0" baseline="0" noProof="0" dirty="0">
              <a:ln>
                <a:noFill/>
              </a:ln>
              <a:solidFill>
                <a:srgbClr val="28264D"/>
              </a:solidFill>
              <a:effectLst/>
              <a:uLnTx/>
              <a:uFillTx/>
              <a:latin typeface="+mj-ea"/>
              <a:ea typeface="+mj-ea"/>
              <a:cs typeface="OPPOSans H" panose="00020600040101010101" pitchFamily="18" charset="-122"/>
            </a:endParaRPr>
          </a:p>
        </p:txBody>
      </p:sp>
      <p:sp>
        <p:nvSpPr>
          <p:cNvPr id="6" name="Object40">
            <a:extLst>
              <a:ext uri="{FF2B5EF4-FFF2-40B4-BE49-F238E27FC236}">
                <a16:creationId xmlns:a16="http://schemas.microsoft.com/office/drawing/2014/main" id="{D5BB724F-5DA9-9B31-05B6-0880D945C4C2}"/>
              </a:ext>
            </a:extLst>
          </p:cNvPr>
          <p:cNvSpPr/>
          <p:nvPr/>
        </p:nvSpPr>
        <p:spPr>
          <a:xfrm>
            <a:off x="914400" y="3451860"/>
            <a:ext cx="2225040" cy="220980"/>
          </a:xfrm>
          <a:prstGeom prst="rect">
            <a:avLst/>
          </a:prstGeom>
          <a:noFill/>
          <a:ln/>
        </p:spPr>
        <p:txBody>
          <a:bodyPr wrap="square" lIns="0" tIns="0" rIns="0" bIns="0" rtlCol="0" anchor="t"/>
          <a:lstStyle/>
          <a:p>
            <a:pPr marL="0" marR="0" lvl="0" indent="0" algn="l" defTabSz="731520" rtl="0" eaLnBrk="1" fontAlgn="auto" latinLnBrk="0" hangingPunct="1">
              <a:lnSpc>
                <a:spcPts val="1728"/>
              </a:lnSpc>
              <a:spcBef>
                <a:spcPts val="0"/>
              </a:spcBef>
              <a:spcAft>
                <a:spcPts val="1182"/>
              </a:spcAft>
              <a:buClrTx/>
              <a:buSzTx/>
              <a:buFontTx/>
              <a:buNone/>
              <a:tabLst/>
              <a:defRPr/>
            </a:pPr>
            <a:r>
              <a:rPr kumimoji="0" lang="en-US" sz="1920" b="0" i="0" u="none" strike="noStrike" kern="1200" cap="none" spc="0" normalizeH="0" baseline="0" noProof="0" dirty="0">
                <a:ln>
                  <a:noFill/>
                </a:ln>
                <a:solidFill>
                  <a:srgbClr val="28264D"/>
                </a:solidFill>
                <a:effectLst/>
                <a:uLnTx/>
                <a:uFillTx/>
                <a:latin typeface="+mj-ea"/>
                <a:ea typeface="+mj-ea"/>
                <a:cs typeface="OPPOSans H" panose="00020600040101010101" pitchFamily="18" charset="-122"/>
              </a:rPr>
              <a:t>2.</a:t>
            </a:r>
            <a:r>
              <a:rPr kumimoji="0" lang="zh-CN" altLang="en-US" sz="1920" b="0" i="0" u="none" strike="noStrike" kern="1200" cap="none" spc="0" normalizeH="0" baseline="0" noProof="0" dirty="0">
                <a:ln>
                  <a:noFill/>
                </a:ln>
                <a:solidFill>
                  <a:srgbClr val="28264D"/>
                </a:solidFill>
                <a:effectLst/>
                <a:uLnTx/>
                <a:uFillTx/>
                <a:latin typeface="+mj-ea"/>
                <a:ea typeface="+mj-ea"/>
                <a:cs typeface="OPPOSans H" panose="00020600040101010101" pitchFamily="18" charset="-122"/>
              </a:rPr>
              <a:t>请输入你的标题</a:t>
            </a:r>
            <a:endParaRPr kumimoji="0" lang="en-US" sz="1920" b="0" i="0" u="none" strike="noStrike" kern="1200" cap="none" spc="0" normalizeH="0" baseline="0" noProof="0" dirty="0">
              <a:ln>
                <a:noFill/>
              </a:ln>
              <a:solidFill>
                <a:srgbClr val="28264D"/>
              </a:solidFill>
              <a:effectLst/>
              <a:uLnTx/>
              <a:uFillTx/>
              <a:latin typeface="+mj-ea"/>
              <a:ea typeface="+mj-ea"/>
              <a:cs typeface="OPPOSans H" panose="00020600040101010101" pitchFamily="18" charset="-122"/>
            </a:endParaRPr>
          </a:p>
        </p:txBody>
      </p:sp>
      <p:sp>
        <p:nvSpPr>
          <p:cNvPr id="7" name="Object41">
            <a:extLst>
              <a:ext uri="{FF2B5EF4-FFF2-40B4-BE49-F238E27FC236}">
                <a16:creationId xmlns:a16="http://schemas.microsoft.com/office/drawing/2014/main" id="{558CDA66-FADC-21E1-0020-0F67DFCF847A}"/>
              </a:ext>
            </a:extLst>
          </p:cNvPr>
          <p:cNvSpPr/>
          <p:nvPr/>
        </p:nvSpPr>
        <p:spPr>
          <a:xfrm>
            <a:off x="914400" y="2278380"/>
            <a:ext cx="3276600" cy="960120"/>
          </a:xfrm>
          <a:prstGeom prst="rect">
            <a:avLst/>
          </a:prstGeom>
          <a:noFill/>
          <a:ln/>
        </p:spPr>
        <p:txBody>
          <a:bodyPr wrap="square" lIns="0" tIns="0" rIns="0" bIns="0" rtlCol="0" anchor="t"/>
          <a:lstStyle/>
          <a:p>
            <a:pPr defTabSz="731520">
              <a:lnSpc>
                <a:spcPts val="2520"/>
              </a:lnSpc>
              <a:defRPr/>
            </a:pPr>
            <a:r>
              <a:rPr kumimoji="0" lang="zh-CN" altLang="en-US" sz="1440" b="0" i="0" u="none" strike="noStrike" kern="1200" cap="none" spc="0" normalizeH="0" baseline="0" noProof="0" dirty="0">
                <a:ln>
                  <a:noFill/>
                </a:ln>
                <a:solidFill>
                  <a:srgbClr val="28264D">
                    <a:alpha val="50000"/>
                  </a:srgbClr>
                </a:solidFill>
                <a:effectLst/>
                <a:uLnTx/>
                <a:uFillTx/>
                <a:latin typeface="+mj-ea"/>
                <a:ea typeface="+mj-ea"/>
                <a:cs typeface="OPPOSans M" panose="00020600040101010101" pitchFamily="18" charset="-122"/>
              </a:rPr>
              <a:t>请在此输入此标题文本，请在此输入此标题文本</a:t>
            </a:r>
            <a:r>
              <a:rPr lang="zh-CN" altLang="en-US" sz="1440" dirty="0">
                <a:solidFill>
                  <a:srgbClr val="28264D">
                    <a:alpha val="50000"/>
                  </a:srgbClr>
                </a:solidFill>
                <a:latin typeface="+mj-ea"/>
                <a:ea typeface="+mj-ea"/>
                <a:cs typeface="OPPOSans M" panose="00020600040101010101" pitchFamily="18" charset="-122"/>
              </a:rPr>
              <a:t>，</a:t>
            </a:r>
            <a:r>
              <a:rPr kumimoji="0" lang="zh-CN" altLang="en-US" sz="1440" b="0" i="0" u="none" strike="noStrike" kern="1200" cap="none" spc="0" normalizeH="0" baseline="0" noProof="0" dirty="0">
                <a:ln>
                  <a:noFill/>
                </a:ln>
                <a:solidFill>
                  <a:srgbClr val="28264D">
                    <a:alpha val="50000"/>
                  </a:srgbClr>
                </a:solidFill>
                <a:effectLst/>
                <a:uLnTx/>
                <a:uFillTx/>
                <a:latin typeface="+mj-ea"/>
                <a:ea typeface="+mj-ea"/>
                <a:cs typeface="OPPOSans M" panose="00020600040101010101" pitchFamily="18" charset="-122"/>
              </a:rPr>
              <a:t>请在此输入此标题文本</a:t>
            </a:r>
            <a:r>
              <a:rPr lang="zh-CN" altLang="en-US" sz="1440" dirty="0">
                <a:solidFill>
                  <a:srgbClr val="28264D">
                    <a:alpha val="50000"/>
                  </a:srgbClr>
                </a:solidFill>
                <a:latin typeface="+mj-ea"/>
                <a:ea typeface="+mj-ea"/>
                <a:cs typeface="OPPOSans M" panose="00020600040101010101" pitchFamily="18" charset="-122"/>
              </a:rPr>
              <a:t>，</a:t>
            </a:r>
            <a:r>
              <a:rPr kumimoji="0" lang="zh-CN" altLang="en-US" sz="1440" b="0" i="0" u="none" strike="noStrike" kern="1200" cap="none" spc="0" normalizeH="0" baseline="0" noProof="0" dirty="0">
                <a:ln>
                  <a:noFill/>
                </a:ln>
                <a:solidFill>
                  <a:srgbClr val="28264D">
                    <a:alpha val="50000"/>
                  </a:srgbClr>
                </a:solidFill>
                <a:effectLst/>
                <a:uLnTx/>
                <a:uFillTx/>
                <a:latin typeface="+mj-ea"/>
                <a:ea typeface="+mj-ea"/>
                <a:cs typeface="OPPOSans M" panose="00020600040101010101" pitchFamily="18" charset="-122"/>
              </a:rPr>
              <a:t>请在此输入此标题文本</a:t>
            </a:r>
          </a:p>
        </p:txBody>
      </p:sp>
      <p:sp>
        <p:nvSpPr>
          <p:cNvPr id="8" name="Object42">
            <a:extLst>
              <a:ext uri="{FF2B5EF4-FFF2-40B4-BE49-F238E27FC236}">
                <a16:creationId xmlns:a16="http://schemas.microsoft.com/office/drawing/2014/main" id="{BF9A1C2B-56DB-D55E-8AC8-D2A248D0E4B3}"/>
              </a:ext>
            </a:extLst>
          </p:cNvPr>
          <p:cNvSpPr/>
          <p:nvPr/>
        </p:nvSpPr>
        <p:spPr>
          <a:xfrm>
            <a:off x="914400" y="3825240"/>
            <a:ext cx="3238500" cy="2110740"/>
          </a:xfrm>
          <a:prstGeom prst="rect">
            <a:avLst/>
          </a:prstGeom>
          <a:noFill/>
          <a:ln/>
        </p:spPr>
        <p:txBody>
          <a:bodyPr wrap="square" lIns="0" tIns="0" rIns="0" bIns="0" rtlCol="0" anchor="t"/>
          <a:lstStyle/>
          <a:p>
            <a:pPr defTabSz="731520">
              <a:lnSpc>
                <a:spcPts val="2520"/>
              </a:lnSpc>
              <a:spcAft>
                <a:spcPts val="1500"/>
              </a:spcAft>
              <a:defRPr/>
            </a:pPr>
            <a:r>
              <a:rPr kumimoji="0" lang="en-US" sz="1440" b="0" i="0" u="none" strike="noStrike" kern="1200" cap="none" spc="0" normalizeH="0" baseline="0" noProof="0" dirty="0">
                <a:ln>
                  <a:noFill/>
                </a:ln>
                <a:solidFill>
                  <a:srgbClr val="28264D">
                    <a:alpha val="50000"/>
                  </a:srgbClr>
                </a:solidFill>
                <a:effectLst/>
                <a:uLnTx/>
                <a:uFillTx/>
                <a:latin typeface="+mj-ea"/>
                <a:ea typeface="+mj-ea"/>
                <a:cs typeface="OPPOSans M" panose="00020600040101010101" pitchFamily="18" charset="-122"/>
              </a:rPr>
              <a:t>1.</a:t>
            </a:r>
            <a:r>
              <a:rPr kumimoji="0" lang="zh-CN" altLang="en-US" sz="1440" b="0" i="0" u="none" strike="noStrike" kern="1200" cap="none" spc="0" normalizeH="0" baseline="0" noProof="0" dirty="0">
                <a:ln>
                  <a:noFill/>
                </a:ln>
                <a:solidFill>
                  <a:srgbClr val="28264D">
                    <a:alpha val="50000"/>
                  </a:srgbClr>
                </a:solidFill>
                <a:effectLst/>
                <a:uLnTx/>
                <a:uFillTx/>
                <a:latin typeface="+mj-ea"/>
                <a:ea typeface="+mj-ea"/>
                <a:cs typeface="OPPOSans M" panose="00020600040101010101" pitchFamily="18" charset="-122"/>
              </a:rPr>
              <a:t>请在此输入此标题文本，请在此输入此标题文本</a:t>
            </a:r>
            <a:r>
              <a:rPr lang="zh-CN" altLang="en-US" sz="1440" dirty="0">
                <a:solidFill>
                  <a:srgbClr val="28264D">
                    <a:alpha val="50000"/>
                  </a:srgbClr>
                </a:solidFill>
                <a:latin typeface="+mj-ea"/>
                <a:ea typeface="+mj-ea"/>
                <a:cs typeface="OPPOSans M" panose="00020600040101010101" pitchFamily="18" charset="-122"/>
              </a:rPr>
              <a:t>，</a:t>
            </a:r>
            <a:r>
              <a:rPr kumimoji="0" lang="zh-CN" altLang="en-US" sz="1440" b="0" i="0" u="none" strike="noStrike" kern="1200" cap="none" spc="0" normalizeH="0" baseline="0" noProof="0" dirty="0">
                <a:ln>
                  <a:noFill/>
                </a:ln>
                <a:solidFill>
                  <a:srgbClr val="28264D">
                    <a:alpha val="50000"/>
                  </a:srgbClr>
                </a:solidFill>
                <a:effectLst/>
                <a:uLnTx/>
                <a:uFillTx/>
                <a:latin typeface="+mj-ea"/>
                <a:ea typeface="+mj-ea"/>
                <a:cs typeface="OPPOSans M" panose="00020600040101010101" pitchFamily="18" charset="-122"/>
              </a:rPr>
              <a:t>请在此输入此标题文本</a:t>
            </a:r>
            <a:r>
              <a:rPr lang="zh-CN" altLang="en-US" sz="1440" dirty="0">
                <a:solidFill>
                  <a:srgbClr val="28264D">
                    <a:alpha val="50000"/>
                  </a:srgbClr>
                </a:solidFill>
                <a:latin typeface="+mj-ea"/>
                <a:ea typeface="+mj-ea"/>
                <a:cs typeface="OPPOSans M" panose="00020600040101010101" pitchFamily="18" charset="-122"/>
              </a:rPr>
              <a:t>，</a:t>
            </a:r>
            <a:r>
              <a:rPr kumimoji="0" lang="zh-CN" altLang="en-US" sz="1440" b="0" i="0" u="none" strike="noStrike" kern="1200" cap="none" spc="0" normalizeH="0" baseline="0" noProof="0" dirty="0">
                <a:ln>
                  <a:noFill/>
                </a:ln>
                <a:solidFill>
                  <a:srgbClr val="28264D">
                    <a:alpha val="50000"/>
                  </a:srgbClr>
                </a:solidFill>
                <a:effectLst/>
                <a:uLnTx/>
                <a:uFillTx/>
                <a:latin typeface="+mj-ea"/>
                <a:ea typeface="+mj-ea"/>
                <a:cs typeface="OPPOSans M" panose="00020600040101010101" pitchFamily="18" charset="-122"/>
              </a:rPr>
              <a:t>请在此输入此标题文本</a:t>
            </a:r>
            <a:r>
              <a:rPr kumimoji="0" lang="en-US" sz="1440" b="0" i="0" u="none" strike="noStrike" kern="1200" cap="none" spc="0" normalizeH="0" baseline="0" noProof="0" dirty="0">
                <a:ln>
                  <a:noFill/>
                </a:ln>
                <a:solidFill>
                  <a:srgbClr val="28264D">
                    <a:alpha val="50000"/>
                  </a:srgbClr>
                </a:solidFill>
                <a:effectLst/>
                <a:uLnTx/>
                <a:uFillTx/>
                <a:latin typeface="+mj-ea"/>
                <a:ea typeface="+mj-ea"/>
                <a:cs typeface="OPPOSans M" panose="00020600040101010101" pitchFamily="18" charset="-122"/>
              </a:rPr>
              <a:t>
2.</a:t>
            </a:r>
            <a:r>
              <a:rPr kumimoji="0" lang="zh-CN" altLang="en-US" sz="1440" b="0" i="0" u="none" strike="noStrike" kern="1200" cap="none" spc="0" normalizeH="0" baseline="0" noProof="0" dirty="0">
                <a:ln>
                  <a:noFill/>
                </a:ln>
                <a:solidFill>
                  <a:srgbClr val="28264D">
                    <a:alpha val="50000"/>
                  </a:srgbClr>
                </a:solidFill>
                <a:effectLst/>
                <a:uLnTx/>
                <a:uFillTx/>
                <a:latin typeface="+mj-ea"/>
                <a:ea typeface="+mj-ea"/>
                <a:cs typeface="OPPOSans M" panose="00020600040101010101" pitchFamily="18" charset="-122"/>
              </a:rPr>
              <a:t>请在此输入此标题文本，请在此输入此标题文本</a:t>
            </a:r>
            <a:r>
              <a:rPr lang="zh-CN" altLang="en-US" sz="1440" dirty="0">
                <a:solidFill>
                  <a:srgbClr val="28264D">
                    <a:alpha val="50000"/>
                  </a:srgbClr>
                </a:solidFill>
                <a:latin typeface="+mj-ea"/>
                <a:ea typeface="+mj-ea"/>
                <a:cs typeface="OPPOSans M" panose="00020600040101010101" pitchFamily="18" charset="-122"/>
              </a:rPr>
              <a:t>，</a:t>
            </a:r>
            <a:r>
              <a:rPr kumimoji="0" lang="zh-CN" altLang="en-US" sz="1440" b="0" i="0" u="none" strike="noStrike" kern="1200" cap="none" spc="0" normalizeH="0" baseline="0" noProof="0" dirty="0">
                <a:ln>
                  <a:noFill/>
                </a:ln>
                <a:solidFill>
                  <a:srgbClr val="28264D">
                    <a:alpha val="50000"/>
                  </a:srgbClr>
                </a:solidFill>
                <a:effectLst/>
                <a:uLnTx/>
                <a:uFillTx/>
                <a:latin typeface="+mj-ea"/>
                <a:ea typeface="+mj-ea"/>
                <a:cs typeface="OPPOSans M" panose="00020600040101010101" pitchFamily="18" charset="-122"/>
              </a:rPr>
              <a:t>请在此输入此标题文本</a:t>
            </a:r>
            <a:r>
              <a:rPr lang="zh-CN" altLang="en-US" sz="1440" dirty="0">
                <a:solidFill>
                  <a:srgbClr val="28264D">
                    <a:alpha val="50000"/>
                  </a:srgbClr>
                </a:solidFill>
                <a:latin typeface="+mj-ea"/>
                <a:ea typeface="+mj-ea"/>
                <a:cs typeface="OPPOSans M" panose="00020600040101010101" pitchFamily="18" charset="-122"/>
              </a:rPr>
              <a:t>，</a:t>
            </a:r>
            <a:r>
              <a:rPr kumimoji="0" lang="zh-CN" altLang="en-US" sz="1440" b="0" i="0" u="none" strike="noStrike" kern="1200" cap="none" spc="0" normalizeH="0" baseline="0" noProof="0" dirty="0">
                <a:ln>
                  <a:noFill/>
                </a:ln>
                <a:solidFill>
                  <a:srgbClr val="28264D">
                    <a:alpha val="50000"/>
                  </a:srgbClr>
                </a:solidFill>
                <a:effectLst/>
                <a:uLnTx/>
                <a:uFillTx/>
                <a:latin typeface="+mj-ea"/>
                <a:ea typeface="+mj-ea"/>
                <a:cs typeface="OPPOSans M" panose="00020600040101010101" pitchFamily="18" charset="-122"/>
              </a:rPr>
              <a:t>请在此输入此标题文本</a:t>
            </a:r>
          </a:p>
        </p:txBody>
      </p:sp>
    </p:spTree>
    <p:extLst>
      <p:ext uri="{BB962C8B-B14F-4D97-AF65-F5344CB8AC3E}">
        <p14:creationId xmlns:p14="http://schemas.microsoft.com/office/powerpoint/2010/main" val="49784197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390DB2E3-ED48-4B4F-A4E0-7D36EA67F6C3}"/>
              </a:ext>
            </a:extLst>
          </p:cNvPr>
          <p:cNvSpPr>
            <a:spLocks noGrp="1"/>
          </p:cNvSpPr>
          <p:nvPr>
            <p:ph type="body" sz="quarter" idx="10"/>
          </p:nvPr>
        </p:nvSpPr>
        <p:spPr/>
        <p:txBody>
          <a:bodyPr>
            <a:noAutofit/>
          </a:bodyPr>
          <a:lstStyle/>
          <a:p>
            <a:r>
              <a:rPr lang="zh-CN" altLang="en-US" dirty="0"/>
              <a:t>请输入你的标题</a:t>
            </a:r>
            <a:endParaRPr lang="en-US" dirty="0"/>
          </a:p>
        </p:txBody>
      </p:sp>
      <p:sp>
        <p:nvSpPr>
          <p:cNvPr id="3" name="任意多边形: 形状 2">
            <a:extLst>
              <a:ext uri="{FF2B5EF4-FFF2-40B4-BE49-F238E27FC236}">
                <a16:creationId xmlns:a16="http://schemas.microsoft.com/office/drawing/2014/main" id="{24FD1FC0-31C1-8915-DC78-675D7068DAD7}"/>
              </a:ext>
            </a:extLst>
          </p:cNvPr>
          <p:cNvSpPr/>
          <p:nvPr/>
        </p:nvSpPr>
        <p:spPr>
          <a:xfrm>
            <a:off x="660399" y="1241479"/>
            <a:ext cx="5208587" cy="1962150"/>
          </a:xfrm>
          <a:custGeom>
            <a:avLst/>
            <a:gdLst>
              <a:gd name="connsiteX0" fmla="*/ 104779 w 5208587"/>
              <a:gd name="connsiteY0" fmla="*/ 0 h 1962150"/>
              <a:gd name="connsiteX1" fmla="*/ 5103808 w 5208587"/>
              <a:gd name="connsiteY1" fmla="*/ 0 h 1962150"/>
              <a:gd name="connsiteX2" fmla="*/ 5208587 w 5208587"/>
              <a:gd name="connsiteY2" fmla="*/ 104779 h 1962150"/>
              <a:gd name="connsiteX3" fmla="*/ 5208587 w 5208587"/>
              <a:gd name="connsiteY3" fmla="*/ 938907 h 1962150"/>
              <a:gd name="connsiteX4" fmla="*/ 5179652 w 5208587"/>
              <a:gd name="connsiteY4" fmla="*/ 943323 h 1962150"/>
              <a:gd name="connsiteX5" fmla="*/ 4191403 w 5208587"/>
              <a:gd name="connsiteY5" fmla="*/ 1931572 h 1962150"/>
              <a:gd name="connsiteX6" fmla="*/ 4188321 w 5208587"/>
              <a:gd name="connsiteY6" fmla="*/ 1962150 h 1962150"/>
              <a:gd name="connsiteX7" fmla="*/ 104779 w 5208587"/>
              <a:gd name="connsiteY7" fmla="*/ 1962150 h 1962150"/>
              <a:gd name="connsiteX8" fmla="*/ 0 w 5208587"/>
              <a:gd name="connsiteY8" fmla="*/ 1857371 h 1962150"/>
              <a:gd name="connsiteX9" fmla="*/ 0 w 5208587"/>
              <a:gd name="connsiteY9" fmla="*/ 104779 h 1962150"/>
              <a:gd name="connsiteX10" fmla="*/ 104779 w 5208587"/>
              <a:gd name="connsiteY10" fmla="*/ 0 h 1962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208587" h="1962150">
                <a:moveTo>
                  <a:pt x="104779" y="0"/>
                </a:moveTo>
                <a:lnTo>
                  <a:pt x="5103808" y="0"/>
                </a:lnTo>
                <a:cubicBezTo>
                  <a:pt x="5161676" y="0"/>
                  <a:pt x="5208587" y="46911"/>
                  <a:pt x="5208587" y="104779"/>
                </a:cubicBezTo>
                <a:lnTo>
                  <a:pt x="5208587" y="938907"/>
                </a:lnTo>
                <a:lnTo>
                  <a:pt x="5179652" y="943323"/>
                </a:lnTo>
                <a:cubicBezTo>
                  <a:pt x="4683608" y="1044828"/>
                  <a:pt x="4292908" y="1435528"/>
                  <a:pt x="4191403" y="1931572"/>
                </a:cubicBezTo>
                <a:lnTo>
                  <a:pt x="4188321" y="1962150"/>
                </a:lnTo>
                <a:lnTo>
                  <a:pt x="104779" y="1962150"/>
                </a:lnTo>
                <a:cubicBezTo>
                  <a:pt x="46911" y="1962150"/>
                  <a:pt x="0" y="1915239"/>
                  <a:pt x="0" y="1857371"/>
                </a:cubicBezTo>
                <a:lnTo>
                  <a:pt x="0" y="104779"/>
                </a:lnTo>
                <a:cubicBezTo>
                  <a:pt x="0" y="46911"/>
                  <a:pt x="46911" y="0"/>
                  <a:pt x="104779" y="0"/>
                </a:cubicBezTo>
                <a:close/>
              </a:path>
            </a:pathLst>
          </a:custGeom>
          <a:solidFill>
            <a:schemeClr val="bg1"/>
          </a:solidFill>
          <a:ln w="34925">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任意多边形: 形状 3">
            <a:extLst>
              <a:ext uri="{FF2B5EF4-FFF2-40B4-BE49-F238E27FC236}">
                <a16:creationId xmlns:a16="http://schemas.microsoft.com/office/drawing/2014/main" id="{D4591B3E-592B-782D-6E02-B576384253C3}"/>
              </a:ext>
            </a:extLst>
          </p:cNvPr>
          <p:cNvSpPr/>
          <p:nvPr/>
        </p:nvSpPr>
        <p:spPr>
          <a:xfrm>
            <a:off x="6323014" y="1241479"/>
            <a:ext cx="5208587" cy="1962150"/>
          </a:xfrm>
          <a:custGeom>
            <a:avLst/>
            <a:gdLst>
              <a:gd name="connsiteX0" fmla="*/ 104779 w 5208587"/>
              <a:gd name="connsiteY0" fmla="*/ 0 h 1962150"/>
              <a:gd name="connsiteX1" fmla="*/ 5103808 w 5208587"/>
              <a:gd name="connsiteY1" fmla="*/ 0 h 1962150"/>
              <a:gd name="connsiteX2" fmla="*/ 5208587 w 5208587"/>
              <a:gd name="connsiteY2" fmla="*/ 104779 h 1962150"/>
              <a:gd name="connsiteX3" fmla="*/ 5208587 w 5208587"/>
              <a:gd name="connsiteY3" fmla="*/ 1857371 h 1962150"/>
              <a:gd name="connsiteX4" fmla="*/ 5103808 w 5208587"/>
              <a:gd name="connsiteY4" fmla="*/ 1962150 h 1962150"/>
              <a:gd name="connsiteX5" fmla="*/ 1020267 w 5208587"/>
              <a:gd name="connsiteY5" fmla="*/ 1962150 h 1962150"/>
              <a:gd name="connsiteX6" fmla="*/ 1017184 w 5208587"/>
              <a:gd name="connsiteY6" fmla="*/ 1931572 h 1962150"/>
              <a:gd name="connsiteX7" fmla="*/ 28936 w 5208587"/>
              <a:gd name="connsiteY7" fmla="*/ 943323 h 1962150"/>
              <a:gd name="connsiteX8" fmla="*/ 0 w 5208587"/>
              <a:gd name="connsiteY8" fmla="*/ 938907 h 1962150"/>
              <a:gd name="connsiteX9" fmla="*/ 0 w 5208587"/>
              <a:gd name="connsiteY9" fmla="*/ 104779 h 1962150"/>
              <a:gd name="connsiteX10" fmla="*/ 104779 w 5208587"/>
              <a:gd name="connsiteY10" fmla="*/ 0 h 1962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208587" h="1962150">
                <a:moveTo>
                  <a:pt x="104779" y="0"/>
                </a:moveTo>
                <a:lnTo>
                  <a:pt x="5103808" y="0"/>
                </a:lnTo>
                <a:cubicBezTo>
                  <a:pt x="5161676" y="0"/>
                  <a:pt x="5208587" y="46911"/>
                  <a:pt x="5208587" y="104779"/>
                </a:cubicBezTo>
                <a:lnTo>
                  <a:pt x="5208587" y="1857371"/>
                </a:lnTo>
                <a:cubicBezTo>
                  <a:pt x="5208587" y="1915239"/>
                  <a:pt x="5161676" y="1962150"/>
                  <a:pt x="5103808" y="1962150"/>
                </a:cubicBezTo>
                <a:lnTo>
                  <a:pt x="1020267" y="1962150"/>
                </a:lnTo>
                <a:lnTo>
                  <a:pt x="1017184" y="1931572"/>
                </a:lnTo>
                <a:cubicBezTo>
                  <a:pt x="915679" y="1435528"/>
                  <a:pt x="524980" y="1044828"/>
                  <a:pt x="28936" y="943323"/>
                </a:cubicBezTo>
                <a:lnTo>
                  <a:pt x="0" y="938907"/>
                </a:lnTo>
                <a:lnTo>
                  <a:pt x="0" y="104779"/>
                </a:lnTo>
                <a:cubicBezTo>
                  <a:pt x="0" y="46911"/>
                  <a:pt x="46911" y="0"/>
                  <a:pt x="104779" y="0"/>
                </a:cubicBezTo>
                <a:close/>
              </a:path>
            </a:pathLst>
          </a:custGeom>
          <a:solidFill>
            <a:schemeClr val="bg1"/>
          </a:solidFill>
          <a:ln w="34925">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endParaRPr>
          </a:p>
        </p:txBody>
      </p:sp>
      <p:sp>
        <p:nvSpPr>
          <p:cNvPr id="5" name="任意多边形: 形状 4">
            <a:extLst>
              <a:ext uri="{FF2B5EF4-FFF2-40B4-BE49-F238E27FC236}">
                <a16:creationId xmlns:a16="http://schemas.microsoft.com/office/drawing/2014/main" id="{C8A94E71-8EEC-D589-8975-8F2B944F448F}"/>
              </a:ext>
            </a:extLst>
          </p:cNvPr>
          <p:cNvSpPr/>
          <p:nvPr/>
        </p:nvSpPr>
        <p:spPr>
          <a:xfrm>
            <a:off x="660400" y="3654372"/>
            <a:ext cx="5208587" cy="1962150"/>
          </a:xfrm>
          <a:custGeom>
            <a:avLst/>
            <a:gdLst>
              <a:gd name="connsiteX0" fmla="*/ 104779 w 5208587"/>
              <a:gd name="connsiteY0" fmla="*/ 0 h 1962150"/>
              <a:gd name="connsiteX1" fmla="*/ 4188320 w 5208587"/>
              <a:gd name="connsiteY1" fmla="*/ 0 h 1962150"/>
              <a:gd name="connsiteX2" fmla="*/ 4191402 w 5208587"/>
              <a:gd name="connsiteY2" fmla="*/ 30578 h 1962150"/>
              <a:gd name="connsiteX3" fmla="*/ 5179651 w 5208587"/>
              <a:gd name="connsiteY3" fmla="*/ 1018826 h 1962150"/>
              <a:gd name="connsiteX4" fmla="*/ 5208587 w 5208587"/>
              <a:gd name="connsiteY4" fmla="*/ 1023243 h 1962150"/>
              <a:gd name="connsiteX5" fmla="*/ 5208587 w 5208587"/>
              <a:gd name="connsiteY5" fmla="*/ 1857371 h 1962150"/>
              <a:gd name="connsiteX6" fmla="*/ 5103808 w 5208587"/>
              <a:gd name="connsiteY6" fmla="*/ 1962150 h 1962150"/>
              <a:gd name="connsiteX7" fmla="*/ 104779 w 5208587"/>
              <a:gd name="connsiteY7" fmla="*/ 1962150 h 1962150"/>
              <a:gd name="connsiteX8" fmla="*/ 0 w 5208587"/>
              <a:gd name="connsiteY8" fmla="*/ 1857371 h 1962150"/>
              <a:gd name="connsiteX9" fmla="*/ 0 w 5208587"/>
              <a:gd name="connsiteY9" fmla="*/ 104779 h 1962150"/>
              <a:gd name="connsiteX10" fmla="*/ 104779 w 5208587"/>
              <a:gd name="connsiteY10" fmla="*/ 0 h 1962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208587" h="1962150">
                <a:moveTo>
                  <a:pt x="104779" y="0"/>
                </a:moveTo>
                <a:lnTo>
                  <a:pt x="4188320" y="0"/>
                </a:lnTo>
                <a:lnTo>
                  <a:pt x="4191402" y="30578"/>
                </a:lnTo>
                <a:cubicBezTo>
                  <a:pt x="4292907" y="526621"/>
                  <a:pt x="4683607" y="917321"/>
                  <a:pt x="5179651" y="1018826"/>
                </a:cubicBezTo>
                <a:lnTo>
                  <a:pt x="5208587" y="1023243"/>
                </a:lnTo>
                <a:lnTo>
                  <a:pt x="5208587" y="1857371"/>
                </a:lnTo>
                <a:cubicBezTo>
                  <a:pt x="5208587" y="1915239"/>
                  <a:pt x="5161676" y="1962150"/>
                  <a:pt x="5103808" y="1962150"/>
                </a:cubicBezTo>
                <a:lnTo>
                  <a:pt x="104779" y="1962150"/>
                </a:lnTo>
                <a:cubicBezTo>
                  <a:pt x="46911" y="1962150"/>
                  <a:pt x="0" y="1915239"/>
                  <a:pt x="0" y="1857371"/>
                </a:cubicBezTo>
                <a:lnTo>
                  <a:pt x="0" y="104779"/>
                </a:lnTo>
                <a:cubicBezTo>
                  <a:pt x="0" y="46911"/>
                  <a:pt x="46911" y="0"/>
                  <a:pt x="104779" y="0"/>
                </a:cubicBezTo>
                <a:close/>
              </a:path>
            </a:pathLst>
          </a:custGeom>
          <a:solidFill>
            <a:schemeClr val="bg1"/>
          </a:solidFill>
          <a:ln w="34925">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任意多边形: 形状 5">
            <a:extLst>
              <a:ext uri="{FF2B5EF4-FFF2-40B4-BE49-F238E27FC236}">
                <a16:creationId xmlns:a16="http://schemas.microsoft.com/office/drawing/2014/main" id="{88FC49F6-4C48-813B-2772-E3C448364E32}"/>
              </a:ext>
            </a:extLst>
          </p:cNvPr>
          <p:cNvSpPr/>
          <p:nvPr/>
        </p:nvSpPr>
        <p:spPr>
          <a:xfrm>
            <a:off x="6323014" y="3654372"/>
            <a:ext cx="5208587" cy="1962150"/>
          </a:xfrm>
          <a:custGeom>
            <a:avLst/>
            <a:gdLst>
              <a:gd name="connsiteX0" fmla="*/ 1020267 w 5208587"/>
              <a:gd name="connsiteY0" fmla="*/ 0 h 1962150"/>
              <a:gd name="connsiteX1" fmla="*/ 5103808 w 5208587"/>
              <a:gd name="connsiteY1" fmla="*/ 0 h 1962150"/>
              <a:gd name="connsiteX2" fmla="*/ 5208587 w 5208587"/>
              <a:gd name="connsiteY2" fmla="*/ 104779 h 1962150"/>
              <a:gd name="connsiteX3" fmla="*/ 5208587 w 5208587"/>
              <a:gd name="connsiteY3" fmla="*/ 1857371 h 1962150"/>
              <a:gd name="connsiteX4" fmla="*/ 5103808 w 5208587"/>
              <a:gd name="connsiteY4" fmla="*/ 1962150 h 1962150"/>
              <a:gd name="connsiteX5" fmla="*/ 104779 w 5208587"/>
              <a:gd name="connsiteY5" fmla="*/ 1962150 h 1962150"/>
              <a:gd name="connsiteX6" fmla="*/ 0 w 5208587"/>
              <a:gd name="connsiteY6" fmla="*/ 1857371 h 1962150"/>
              <a:gd name="connsiteX7" fmla="*/ 0 w 5208587"/>
              <a:gd name="connsiteY7" fmla="*/ 1023242 h 1962150"/>
              <a:gd name="connsiteX8" fmla="*/ 28936 w 5208587"/>
              <a:gd name="connsiteY8" fmla="*/ 1018826 h 1962150"/>
              <a:gd name="connsiteX9" fmla="*/ 1017184 w 5208587"/>
              <a:gd name="connsiteY9" fmla="*/ 30578 h 1962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208587" h="1962150">
                <a:moveTo>
                  <a:pt x="1020267" y="0"/>
                </a:moveTo>
                <a:lnTo>
                  <a:pt x="5103808" y="0"/>
                </a:lnTo>
                <a:cubicBezTo>
                  <a:pt x="5161676" y="0"/>
                  <a:pt x="5208587" y="46911"/>
                  <a:pt x="5208587" y="104779"/>
                </a:cubicBezTo>
                <a:lnTo>
                  <a:pt x="5208587" y="1857371"/>
                </a:lnTo>
                <a:cubicBezTo>
                  <a:pt x="5208587" y="1915239"/>
                  <a:pt x="5161676" y="1962150"/>
                  <a:pt x="5103808" y="1962150"/>
                </a:cubicBezTo>
                <a:lnTo>
                  <a:pt x="104779" y="1962150"/>
                </a:lnTo>
                <a:cubicBezTo>
                  <a:pt x="46911" y="1962150"/>
                  <a:pt x="0" y="1915239"/>
                  <a:pt x="0" y="1857371"/>
                </a:cubicBezTo>
                <a:lnTo>
                  <a:pt x="0" y="1023242"/>
                </a:lnTo>
                <a:lnTo>
                  <a:pt x="28936" y="1018826"/>
                </a:lnTo>
                <a:cubicBezTo>
                  <a:pt x="524980" y="917321"/>
                  <a:pt x="915679" y="526621"/>
                  <a:pt x="1017184" y="30578"/>
                </a:cubicBezTo>
                <a:close/>
              </a:path>
            </a:pathLst>
          </a:custGeom>
          <a:solidFill>
            <a:schemeClr val="bg1"/>
          </a:solidFill>
          <a:ln w="34925">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a:extLst>
              <a:ext uri="{FF2B5EF4-FFF2-40B4-BE49-F238E27FC236}">
                <a16:creationId xmlns:a16="http://schemas.microsoft.com/office/drawing/2014/main" id="{8D47972D-E6F4-F4B6-0E57-D1C130BEC388}"/>
              </a:ext>
            </a:extLst>
          </p:cNvPr>
          <p:cNvSpPr txBox="1"/>
          <p:nvPr/>
        </p:nvSpPr>
        <p:spPr>
          <a:xfrm>
            <a:off x="677068" y="1269633"/>
            <a:ext cx="500017" cy="1916906"/>
          </a:xfrm>
          <a:custGeom>
            <a:avLst/>
            <a:gdLst/>
            <a:ahLst/>
            <a:cxnLst/>
            <a:rect l="l" t="t" r="r" b="b"/>
            <a:pathLst>
              <a:path w="500017" h="1916906">
                <a:moveTo>
                  <a:pt x="348956" y="0"/>
                </a:moveTo>
                <a:lnTo>
                  <a:pt x="500017" y="0"/>
                </a:lnTo>
                <a:lnTo>
                  <a:pt x="500017" y="1916906"/>
                </a:lnTo>
                <a:lnTo>
                  <a:pt x="265612" y="1916906"/>
                </a:lnTo>
                <a:lnTo>
                  <a:pt x="265612" y="423230"/>
                </a:lnTo>
                <a:cubicBezTo>
                  <a:pt x="209182" y="477056"/>
                  <a:pt x="135171" y="530882"/>
                  <a:pt x="43580" y="584708"/>
                </a:cubicBezTo>
                <a:lnTo>
                  <a:pt x="0" y="608321"/>
                </a:lnTo>
                <a:lnTo>
                  <a:pt x="0" y="362553"/>
                </a:lnTo>
                <a:lnTo>
                  <a:pt x="140597" y="255240"/>
                </a:lnTo>
                <a:cubicBezTo>
                  <a:pt x="238699" y="167555"/>
                  <a:pt x="308153" y="82476"/>
                  <a:pt x="348956" y="0"/>
                </a:cubicBezTo>
                <a:close/>
              </a:path>
            </a:pathLst>
          </a:custGeom>
          <a:solidFill>
            <a:schemeClr val="bg1">
              <a:lumMod val="95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1000">
              <a:solidFill>
                <a:schemeClr val="bg1">
                  <a:lumMod val="95000"/>
                </a:schemeClr>
              </a:solidFill>
            </a:endParaRPr>
          </a:p>
        </p:txBody>
      </p:sp>
      <p:sp>
        <p:nvSpPr>
          <p:cNvPr id="8" name="文本框 7">
            <a:extLst>
              <a:ext uri="{FF2B5EF4-FFF2-40B4-BE49-F238E27FC236}">
                <a16:creationId xmlns:a16="http://schemas.microsoft.com/office/drawing/2014/main" id="{0081FDAC-2D83-CB0A-3D53-433DBC18B396}"/>
              </a:ext>
            </a:extLst>
          </p:cNvPr>
          <p:cNvSpPr txBox="1"/>
          <p:nvPr/>
        </p:nvSpPr>
        <p:spPr>
          <a:xfrm>
            <a:off x="677068" y="3675709"/>
            <a:ext cx="963302" cy="1925760"/>
          </a:xfrm>
          <a:custGeom>
            <a:avLst/>
            <a:gdLst>
              <a:gd name="connsiteX0" fmla="*/ 200788 w 963302"/>
              <a:gd name="connsiteY0" fmla="*/ 0 h 1925760"/>
              <a:gd name="connsiteX1" fmla="*/ 423450 w 963302"/>
              <a:gd name="connsiteY1" fmla="*/ 0 h 1925760"/>
              <a:gd name="connsiteX2" fmla="*/ 460960 w 963302"/>
              <a:gd name="connsiteY2" fmla="*/ 4191 h 1925760"/>
              <a:gd name="connsiteX3" fmla="*/ 598673 w 963302"/>
              <a:gd name="connsiteY3" fmla="*/ 54490 h 1925760"/>
              <a:gd name="connsiteX4" fmla="*/ 799870 w 963302"/>
              <a:gd name="connsiteY4" fmla="*/ 237455 h 1925760"/>
              <a:gd name="connsiteX5" fmla="*/ 869540 w 963302"/>
              <a:gd name="connsiteY5" fmla="*/ 483580 h 1925760"/>
              <a:gd name="connsiteX6" fmla="*/ 803125 w 963302"/>
              <a:gd name="connsiteY6" fmla="*/ 708868 h 1925760"/>
              <a:gd name="connsiteX7" fmla="*/ 606486 w 963302"/>
              <a:gd name="connsiteY7" fmla="*/ 870347 h 1925760"/>
              <a:gd name="connsiteX8" fmla="*/ 869540 w 963302"/>
              <a:gd name="connsiteY8" fmla="*/ 1032476 h 1925760"/>
              <a:gd name="connsiteX9" fmla="*/ 963302 w 963302"/>
              <a:gd name="connsiteY9" fmla="*/ 1340458 h 1925760"/>
              <a:gd name="connsiteX10" fmla="*/ 780987 w 963302"/>
              <a:gd name="connsiteY10" fmla="*/ 1764339 h 1925760"/>
              <a:gd name="connsiteX11" fmla="*/ 574581 w 963302"/>
              <a:gd name="connsiteY11" fmla="*/ 1894726 h 1925760"/>
              <a:gd name="connsiteX12" fmla="*/ 459122 w 963302"/>
              <a:gd name="connsiteY12" fmla="*/ 1925760 h 1925760"/>
              <a:gd name="connsiteX13" fmla="*/ 187673 w 963302"/>
              <a:gd name="connsiteY13" fmla="*/ 1925760 h 1925760"/>
              <a:gd name="connsiteX14" fmla="*/ 89983 w 963302"/>
              <a:gd name="connsiteY14" fmla="*/ 1900749 h 1925760"/>
              <a:gd name="connsiteX15" fmla="*/ 0 w 963302"/>
              <a:gd name="connsiteY15" fmla="*/ 1858217 h 1925760"/>
              <a:gd name="connsiteX16" fmla="*/ 0 w 963302"/>
              <a:gd name="connsiteY16" fmla="*/ 1535196 h 1925760"/>
              <a:gd name="connsiteX17" fmla="*/ 2081 w 963302"/>
              <a:gd name="connsiteY17" fmla="*/ 1540515 h 1925760"/>
              <a:gd name="connsiteX18" fmla="*/ 84936 w 963302"/>
              <a:gd name="connsiteY18" fmla="*/ 1656252 h 1925760"/>
              <a:gd name="connsiteX19" fmla="*/ 321294 w 963302"/>
              <a:gd name="connsiteY19" fmla="*/ 1744154 h 1925760"/>
              <a:gd name="connsiteX20" fmla="*/ 600626 w 963302"/>
              <a:gd name="connsiteY20" fmla="*/ 1629556 h 1925760"/>
              <a:gd name="connsiteX21" fmla="*/ 714572 w 963302"/>
              <a:gd name="connsiteY21" fmla="*/ 1345667 h 1925760"/>
              <a:gd name="connsiteX22" fmla="*/ 609091 w 963302"/>
              <a:gd name="connsiteY22" fmla="*/ 1079357 h 1925760"/>
              <a:gd name="connsiteX23" fmla="*/ 340828 w 963302"/>
              <a:gd name="connsiteY23" fmla="*/ 974527 h 1925760"/>
              <a:gd name="connsiteX24" fmla="*/ 175443 w 963302"/>
              <a:gd name="connsiteY24" fmla="*/ 1000571 h 1925760"/>
              <a:gd name="connsiteX25" fmla="*/ 201488 w 963302"/>
              <a:gd name="connsiteY25" fmla="*/ 794817 h 1925760"/>
              <a:gd name="connsiteX26" fmla="*/ 239253 w 963302"/>
              <a:gd name="connsiteY26" fmla="*/ 797421 h 1925760"/>
              <a:gd name="connsiteX27" fmla="*/ 508818 w 963302"/>
              <a:gd name="connsiteY27" fmla="*/ 719286 h 1925760"/>
              <a:gd name="connsiteX28" fmla="*/ 628624 w 963302"/>
              <a:gd name="connsiteY28" fmla="*/ 478371 h 1925760"/>
              <a:gd name="connsiteX29" fmla="*/ 541374 w 963302"/>
              <a:gd name="connsiteY29" fmla="*/ 264802 h 1925760"/>
              <a:gd name="connsiteX30" fmla="*/ 316085 w 963302"/>
              <a:gd name="connsiteY30" fmla="*/ 180156 h 1925760"/>
              <a:gd name="connsiteX31" fmla="*/ 88192 w 963302"/>
              <a:gd name="connsiteY31" fmla="*/ 266105 h 1925760"/>
              <a:gd name="connsiteX32" fmla="*/ 13313 w 963302"/>
              <a:gd name="connsiteY32" fmla="*/ 373540 h 1925760"/>
              <a:gd name="connsiteX33" fmla="*/ 0 w 963302"/>
              <a:gd name="connsiteY33" fmla="*/ 410386 h 1925760"/>
              <a:gd name="connsiteX34" fmla="*/ 0 w 963302"/>
              <a:gd name="connsiteY34" fmla="*/ 69247 h 1925760"/>
              <a:gd name="connsiteX35" fmla="*/ 12743 w 963302"/>
              <a:gd name="connsiteY35" fmla="*/ 60309 h 1925760"/>
              <a:gd name="connsiteX36" fmla="*/ 151371 w 963302"/>
              <a:gd name="connsiteY36" fmla="*/ 5645 h 1925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963302" h="1925760">
                <a:moveTo>
                  <a:pt x="200788" y="0"/>
                </a:moveTo>
                <a:lnTo>
                  <a:pt x="423450" y="0"/>
                </a:lnTo>
                <a:lnTo>
                  <a:pt x="460960" y="4191"/>
                </a:lnTo>
                <a:cubicBezTo>
                  <a:pt x="508926" y="15368"/>
                  <a:pt x="554831" y="32135"/>
                  <a:pt x="598673" y="54490"/>
                </a:cubicBezTo>
                <a:cubicBezTo>
                  <a:pt x="686357" y="99200"/>
                  <a:pt x="753423" y="160189"/>
                  <a:pt x="799870" y="237455"/>
                </a:cubicBezTo>
                <a:cubicBezTo>
                  <a:pt x="846317" y="314722"/>
                  <a:pt x="869540" y="396763"/>
                  <a:pt x="869540" y="483580"/>
                </a:cubicBezTo>
                <a:cubicBezTo>
                  <a:pt x="869540" y="566055"/>
                  <a:pt x="847402" y="641152"/>
                  <a:pt x="803125" y="708868"/>
                </a:cubicBezTo>
                <a:cubicBezTo>
                  <a:pt x="758849" y="776585"/>
                  <a:pt x="693302" y="830411"/>
                  <a:pt x="606486" y="870347"/>
                </a:cubicBezTo>
                <a:cubicBezTo>
                  <a:pt x="719347" y="896392"/>
                  <a:pt x="807032" y="950435"/>
                  <a:pt x="869540" y="1032476"/>
                </a:cubicBezTo>
                <a:cubicBezTo>
                  <a:pt x="932048" y="1114518"/>
                  <a:pt x="963302" y="1217178"/>
                  <a:pt x="963302" y="1340458"/>
                </a:cubicBezTo>
                <a:cubicBezTo>
                  <a:pt x="963302" y="1507145"/>
                  <a:pt x="902530" y="1648439"/>
                  <a:pt x="780987" y="1764339"/>
                </a:cubicBezTo>
                <a:cubicBezTo>
                  <a:pt x="720216" y="1822289"/>
                  <a:pt x="651414" y="1865751"/>
                  <a:pt x="574581" y="1894726"/>
                </a:cubicBezTo>
                <a:lnTo>
                  <a:pt x="459122" y="1925760"/>
                </a:lnTo>
                <a:lnTo>
                  <a:pt x="187673" y="1925760"/>
                </a:lnTo>
                <a:lnTo>
                  <a:pt x="89983" y="1900749"/>
                </a:lnTo>
                <a:lnTo>
                  <a:pt x="0" y="1858217"/>
                </a:lnTo>
                <a:lnTo>
                  <a:pt x="0" y="1535196"/>
                </a:lnTo>
                <a:lnTo>
                  <a:pt x="2081" y="1540515"/>
                </a:lnTo>
                <a:cubicBezTo>
                  <a:pt x="24979" y="1588373"/>
                  <a:pt x="52597" y="1626952"/>
                  <a:pt x="84936" y="1656252"/>
                </a:cubicBezTo>
                <a:cubicBezTo>
                  <a:pt x="149615" y="1714853"/>
                  <a:pt x="228401" y="1744154"/>
                  <a:pt x="321294" y="1744154"/>
                </a:cubicBezTo>
                <a:cubicBezTo>
                  <a:pt x="431551" y="1744154"/>
                  <a:pt x="524662" y="1705955"/>
                  <a:pt x="600626" y="1629556"/>
                </a:cubicBezTo>
                <a:cubicBezTo>
                  <a:pt x="676590" y="1553158"/>
                  <a:pt x="714572" y="1458528"/>
                  <a:pt x="714572" y="1345667"/>
                </a:cubicBezTo>
                <a:cubicBezTo>
                  <a:pt x="714572" y="1238014"/>
                  <a:pt x="679412" y="1149244"/>
                  <a:pt x="609091" y="1079357"/>
                </a:cubicBezTo>
                <a:cubicBezTo>
                  <a:pt x="538769" y="1009470"/>
                  <a:pt x="449348" y="974527"/>
                  <a:pt x="340828" y="974527"/>
                </a:cubicBezTo>
                <a:cubicBezTo>
                  <a:pt x="296551" y="974527"/>
                  <a:pt x="241423" y="983208"/>
                  <a:pt x="175443" y="1000571"/>
                </a:cubicBezTo>
                <a:lnTo>
                  <a:pt x="201488" y="794817"/>
                </a:lnTo>
                <a:cubicBezTo>
                  <a:pt x="217114" y="796553"/>
                  <a:pt x="229703" y="797421"/>
                  <a:pt x="239253" y="797421"/>
                </a:cubicBezTo>
                <a:cubicBezTo>
                  <a:pt x="339091" y="797421"/>
                  <a:pt x="428947" y="771376"/>
                  <a:pt x="508818" y="719286"/>
                </a:cubicBezTo>
                <a:cubicBezTo>
                  <a:pt x="588689" y="667196"/>
                  <a:pt x="628624" y="586891"/>
                  <a:pt x="628624" y="478371"/>
                </a:cubicBezTo>
                <a:cubicBezTo>
                  <a:pt x="628624" y="392423"/>
                  <a:pt x="599541" y="321233"/>
                  <a:pt x="541374" y="264802"/>
                </a:cubicBezTo>
                <a:cubicBezTo>
                  <a:pt x="483207" y="208372"/>
                  <a:pt x="408111" y="180156"/>
                  <a:pt x="316085" y="180156"/>
                </a:cubicBezTo>
                <a:cubicBezTo>
                  <a:pt x="224928" y="180156"/>
                  <a:pt x="148964" y="208806"/>
                  <a:pt x="88192" y="266105"/>
                </a:cubicBezTo>
                <a:cubicBezTo>
                  <a:pt x="57806" y="294754"/>
                  <a:pt x="32847" y="330566"/>
                  <a:pt x="13313" y="373540"/>
                </a:cubicBezTo>
                <a:lnTo>
                  <a:pt x="0" y="410386"/>
                </a:lnTo>
                <a:lnTo>
                  <a:pt x="0" y="69247"/>
                </a:lnTo>
                <a:lnTo>
                  <a:pt x="12743" y="60309"/>
                </a:lnTo>
                <a:cubicBezTo>
                  <a:pt x="55473" y="36014"/>
                  <a:pt x="101683" y="17793"/>
                  <a:pt x="151371" y="5645"/>
                </a:cubicBezTo>
                <a:close/>
              </a:path>
            </a:pathLst>
          </a:custGeom>
          <a:solidFill>
            <a:schemeClr val="bg1">
              <a:lumMod val="95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1000">
              <a:solidFill>
                <a:schemeClr val="bg1">
                  <a:lumMod val="95000"/>
                </a:schemeClr>
              </a:solidFill>
            </a:endParaRPr>
          </a:p>
        </p:txBody>
      </p:sp>
      <p:sp>
        <p:nvSpPr>
          <p:cNvPr id="9" name="图形 2">
            <a:extLst>
              <a:ext uri="{FF2B5EF4-FFF2-40B4-BE49-F238E27FC236}">
                <a16:creationId xmlns:a16="http://schemas.microsoft.com/office/drawing/2014/main" id="{424192C6-0295-3D3A-296D-B5D4EFB12047}"/>
              </a:ext>
            </a:extLst>
          </p:cNvPr>
          <p:cNvSpPr/>
          <p:nvPr/>
        </p:nvSpPr>
        <p:spPr>
          <a:xfrm>
            <a:off x="5235570" y="2572175"/>
            <a:ext cx="1720860" cy="1713650"/>
          </a:xfrm>
          <a:custGeom>
            <a:avLst/>
            <a:gdLst>
              <a:gd name="connsiteX0" fmla="*/ 834390 w 6819900"/>
              <a:gd name="connsiteY0" fmla="*/ 3169074 h 6791325"/>
              <a:gd name="connsiteX1" fmla="*/ 229553 w 6819900"/>
              <a:gd name="connsiteY1" fmla="*/ 3169074 h 6791325"/>
              <a:gd name="connsiteX2" fmla="*/ 0 w 6819900"/>
              <a:gd name="connsiteY2" fmla="*/ 3398626 h 6791325"/>
              <a:gd name="connsiteX3" fmla="*/ 229553 w 6819900"/>
              <a:gd name="connsiteY3" fmla="*/ 3628179 h 6791325"/>
              <a:gd name="connsiteX4" fmla="*/ 834390 w 6819900"/>
              <a:gd name="connsiteY4" fmla="*/ 3628179 h 6791325"/>
              <a:gd name="connsiteX5" fmla="*/ 1063943 w 6819900"/>
              <a:gd name="connsiteY5" fmla="*/ 3398626 h 6791325"/>
              <a:gd name="connsiteX6" fmla="*/ 834390 w 6819900"/>
              <a:gd name="connsiteY6" fmla="*/ 3169074 h 6791325"/>
              <a:gd name="connsiteX7" fmla="*/ 834390 w 6819900"/>
              <a:gd name="connsiteY7" fmla="*/ 3169074 h 6791325"/>
              <a:gd name="connsiteX8" fmla="*/ 1619250 w 6819900"/>
              <a:gd name="connsiteY8" fmla="*/ 1613641 h 6791325"/>
              <a:gd name="connsiteX9" fmla="*/ 1687830 w 6819900"/>
              <a:gd name="connsiteY9" fmla="*/ 1449811 h 6791325"/>
              <a:gd name="connsiteX10" fmla="*/ 1619250 w 6819900"/>
              <a:gd name="connsiteY10" fmla="*/ 1285981 h 6791325"/>
              <a:gd name="connsiteX11" fmla="*/ 1200150 w 6819900"/>
              <a:gd name="connsiteY11" fmla="*/ 851641 h 6791325"/>
              <a:gd name="connsiteX12" fmla="*/ 1039178 w 6819900"/>
              <a:gd name="connsiteY12" fmla="*/ 784014 h 6791325"/>
              <a:gd name="connsiteX13" fmla="*/ 878205 w 6819900"/>
              <a:gd name="connsiteY13" fmla="*/ 851641 h 6791325"/>
              <a:gd name="connsiteX14" fmla="*/ 804863 w 6819900"/>
              <a:gd name="connsiteY14" fmla="*/ 1012614 h 6791325"/>
              <a:gd name="connsiteX15" fmla="*/ 868680 w 6819900"/>
              <a:gd name="connsiteY15" fmla="*/ 1178349 h 6791325"/>
              <a:gd name="connsiteX16" fmla="*/ 1298258 w 6819900"/>
              <a:gd name="connsiteY16" fmla="*/ 1587924 h 6791325"/>
              <a:gd name="connsiteX17" fmla="*/ 1620203 w 6819900"/>
              <a:gd name="connsiteY17" fmla="*/ 1587924 h 6791325"/>
              <a:gd name="connsiteX18" fmla="*/ 1620203 w 6819900"/>
              <a:gd name="connsiteY18" fmla="*/ 1613641 h 6791325"/>
              <a:gd name="connsiteX19" fmla="*/ 3609023 w 6819900"/>
              <a:gd name="connsiteY19" fmla="*/ 6354234 h 6791325"/>
              <a:gd name="connsiteX20" fmla="*/ 3204210 w 6819900"/>
              <a:gd name="connsiteY20" fmla="*/ 6354234 h 6791325"/>
              <a:gd name="connsiteX21" fmla="*/ 2979420 w 6819900"/>
              <a:gd name="connsiteY21" fmla="*/ 6579024 h 6791325"/>
              <a:gd name="connsiteX22" fmla="*/ 3045143 w 6819900"/>
              <a:gd name="connsiteY22" fmla="*/ 6736186 h 6791325"/>
              <a:gd name="connsiteX23" fmla="*/ 3203258 w 6819900"/>
              <a:gd name="connsiteY23" fmla="*/ 6799051 h 6791325"/>
              <a:gd name="connsiteX24" fmla="*/ 3608070 w 6819900"/>
              <a:gd name="connsiteY24" fmla="*/ 6799051 h 6791325"/>
              <a:gd name="connsiteX25" fmla="*/ 3768090 w 6819900"/>
              <a:gd name="connsiteY25" fmla="*/ 6738092 h 6791325"/>
              <a:gd name="connsiteX26" fmla="*/ 3832860 w 6819900"/>
              <a:gd name="connsiteY26" fmla="*/ 6579976 h 6791325"/>
              <a:gd name="connsiteX27" fmla="*/ 3767138 w 6819900"/>
              <a:gd name="connsiteY27" fmla="*/ 6420909 h 6791325"/>
              <a:gd name="connsiteX28" fmla="*/ 3609023 w 6819900"/>
              <a:gd name="connsiteY28" fmla="*/ 6354234 h 6791325"/>
              <a:gd name="connsiteX29" fmla="*/ 3609023 w 6819900"/>
              <a:gd name="connsiteY29" fmla="*/ 6354234 h 6791325"/>
              <a:gd name="connsiteX30" fmla="*/ 6574155 w 6819900"/>
              <a:gd name="connsiteY30" fmla="*/ 3179551 h 6791325"/>
              <a:gd name="connsiteX31" fmla="*/ 5969318 w 6819900"/>
              <a:gd name="connsiteY31" fmla="*/ 3179551 h 6791325"/>
              <a:gd name="connsiteX32" fmla="*/ 5739765 w 6819900"/>
              <a:gd name="connsiteY32" fmla="*/ 3404341 h 6791325"/>
              <a:gd name="connsiteX33" fmla="*/ 5808345 w 6819900"/>
              <a:gd name="connsiteY33" fmla="*/ 3570076 h 6791325"/>
              <a:gd name="connsiteX34" fmla="*/ 5969318 w 6819900"/>
              <a:gd name="connsiteY34" fmla="*/ 3633894 h 6791325"/>
              <a:gd name="connsiteX35" fmla="*/ 6574155 w 6819900"/>
              <a:gd name="connsiteY35" fmla="*/ 3633894 h 6791325"/>
              <a:gd name="connsiteX36" fmla="*/ 6752273 w 6819900"/>
              <a:gd name="connsiteY36" fmla="*/ 3575791 h 6791325"/>
              <a:gd name="connsiteX37" fmla="*/ 6827520 w 6819900"/>
              <a:gd name="connsiteY37" fmla="*/ 3404341 h 6791325"/>
              <a:gd name="connsiteX38" fmla="*/ 6761798 w 6819900"/>
              <a:gd name="connsiteY38" fmla="*/ 3242416 h 6791325"/>
              <a:gd name="connsiteX39" fmla="*/ 6598920 w 6819900"/>
              <a:gd name="connsiteY39" fmla="*/ 3179551 h 6791325"/>
              <a:gd name="connsiteX40" fmla="*/ 6574155 w 6819900"/>
              <a:gd name="connsiteY40" fmla="*/ 3179551 h 6791325"/>
              <a:gd name="connsiteX41" fmla="*/ 3413760 w 6819900"/>
              <a:gd name="connsiteY41" fmla="*/ 1272646 h 6791325"/>
              <a:gd name="connsiteX42" fmla="*/ 1331595 w 6819900"/>
              <a:gd name="connsiteY42" fmla="*/ 3418629 h 6791325"/>
              <a:gd name="connsiteX43" fmla="*/ 2536508 w 6819900"/>
              <a:gd name="connsiteY43" fmla="*/ 5305531 h 6791325"/>
              <a:gd name="connsiteX44" fmla="*/ 2536508 w 6819900"/>
              <a:gd name="connsiteY44" fmla="*/ 5866554 h 6791325"/>
              <a:gd name="connsiteX45" fmla="*/ 2766060 w 6819900"/>
              <a:gd name="connsiteY45" fmla="*/ 6076104 h 6791325"/>
              <a:gd name="connsiteX46" fmla="*/ 4038600 w 6819900"/>
              <a:gd name="connsiteY46" fmla="*/ 6076104 h 6791325"/>
              <a:gd name="connsiteX47" fmla="*/ 4146233 w 6819900"/>
              <a:gd name="connsiteY47" fmla="*/ 6076104 h 6791325"/>
              <a:gd name="connsiteX48" fmla="*/ 4287203 w 6819900"/>
              <a:gd name="connsiteY48" fmla="*/ 5890367 h 6791325"/>
              <a:gd name="connsiteX49" fmla="*/ 4287203 w 6819900"/>
              <a:gd name="connsiteY49" fmla="*/ 5305531 h 6791325"/>
              <a:gd name="connsiteX50" fmla="*/ 5496878 w 6819900"/>
              <a:gd name="connsiteY50" fmla="*/ 3418629 h 6791325"/>
              <a:gd name="connsiteX51" fmla="*/ 3413760 w 6819900"/>
              <a:gd name="connsiteY51" fmla="*/ 1272646 h 6791325"/>
              <a:gd name="connsiteX52" fmla="*/ 3413760 w 6819900"/>
              <a:gd name="connsiteY52" fmla="*/ 1272646 h 6791325"/>
              <a:gd name="connsiteX53" fmla="*/ 3832860 w 6819900"/>
              <a:gd name="connsiteY53" fmla="*/ 4930247 h 6791325"/>
              <a:gd name="connsiteX54" fmla="*/ 3832860 w 6819900"/>
              <a:gd name="connsiteY54" fmla="*/ 5647479 h 6791325"/>
              <a:gd name="connsiteX55" fmla="*/ 2984183 w 6819900"/>
              <a:gd name="connsiteY55" fmla="*/ 5647479 h 6791325"/>
              <a:gd name="connsiteX56" fmla="*/ 2984183 w 6819900"/>
              <a:gd name="connsiteY56" fmla="*/ 5525559 h 6791325"/>
              <a:gd name="connsiteX57" fmla="*/ 2984183 w 6819900"/>
              <a:gd name="connsiteY57" fmla="*/ 5461742 h 6791325"/>
              <a:gd name="connsiteX58" fmla="*/ 2984183 w 6819900"/>
              <a:gd name="connsiteY58" fmla="*/ 4925484 h 6791325"/>
              <a:gd name="connsiteX59" fmla="*/ 1833563 w 6819900"/>
              <a:gd name="connsiteY59" fmla="*/ 3418629 h 6791325"/>
              <a:gd name="connsiteX60" fmla="*/ 3413760 w 6819900"/>
              <a:gd name="connsiteY60" fmla="*/ 1789854 h 6791325"/>
              <a:gd name="connsiteX61" fmla="*/ 4973955 w 6819900"/>
              <a:gd name="connsiteY61" fmla="*/ 3418629 h 6791325"/>
              <a:gd name="connsiteX62" fmla="*/ 3823335 w 6819900"/>
              <a:gd name="connsiteY62" fmla="*/ 4930247 h 6791325"/>
              <a:gd name="connsiteX63" fmla="*/ 3832860 w 6819900"/>
              <a:gd name="connsiteY63" fmla="*/ 4930247 h 6791325"/>
              <a:gd name="connsiteX64" fmla="*/ 5969318 w 6819900"/>
              <a:gd name="connsiteY64" fmla="*/ 852594 h 6791325"/>
              <a:gd name="connsiteX65" fmla="*/ 5642610 w 6819900"/>
              <a:gd name="connsiteY65" fmla="*/ 852594 h 6791325"/>
              <a:gd name="connsiteX66" fmla="*/ 5213033 w 6819900"/>
              <a:gd name="connsiteY66" fmla="*/ 1276456 h 6791325"/>
              <a:gd name="connsiteX67" fmla="*/ 5149215 w 6819900"/>
              <a:gd name="connsiteY67" fmla="*/ 1442191 h 6791325"/>
              <a:gd name="connsiteX68" fmla="*/ 5213033 w 6819900"/>
              <a:gd name="connsiteY68" fmla="*/ 1603164 h 6791325"/>
              <a:gd name="connsiteX69" fmla="*/ 5539740 w 6819900"/>
              <a:gd name="connsiteY69" fmla="*/ 1603164 h 6791325"/>
              <a:gd name="connsiteX70" fmla="*/ 5969318 w 6819900"/>
              <a:gd name="connsiteY70" fmla="*/ 1173586 h 6791325"/>
              <a:gd name="connsiteX71" fmla="*/ 5969318 w 6819900"/>
              <a:gd name="connsiteY71" fmla="*/ 852594 h 6791325"/>
              <a:gd name="connsiteX72" fmla="*/ 5969318 w 6819900"/>
              <a:gd name="connsiteY72" fmla="*/ 852594 h 6791325"/>
              <a:gd name="connsiteX73" fmla="*/ 3413760 w 6819900"/>
              <a:gd name="connsiteY73" fmla="*/ 1052619 h 6791325"/>
              <a:gd name="connsiteX74" fmla="*/ 3575685 w 6819900"/>
              <a:gd name="connsiteY74" fmla="*/ 985944 h 6791325"/>
              <a:gd name="connsiteX75" fmla="*/ 3643313 w 6819900"/>
              <a:gd name="connsiteY75" fmla="*/ 824019 h 6791325"/>
              <a:gd name="connsiteX76" fmla="*/ 3643313 w 6819900"/>
              <a:gd name="connsiteY76" fmla="*/ 223944 h 6791325"/>
              <a:gd name="connsiteX77" fmla="*/ 3575685 w 6819900"/>
              <a:gd name="connsiteY77" fmla="*/ 63924 h 6791325"/>
              <a:gd name="connsiteX78" fmla="*/ 3413760 w 6819900"/>
              <a:gd name="connsiteY78" fmla="*/ 106 h 6791325"/>
              <a:gd name="connsiteX79" fmla="*/ 3184208 w 6819900"/>
              <a:gd name="connsiteY79" fmla="*/ 224896 h 6791325"/>
              <a:gd name="connsiteX80" fmla="*/ 3184208 w 6819900"/>
              <a:gd name="connsiteY80" fmla="*/ 824971 h 6791325"/>
              <a:gd name="connsiteX81" fmla="*/ 3250883 w 6819900"/>
              <a:gd name="connsiteY81" fmla="*/ 986896 h 6791325"/>
              <a:gd name="connsiteX82" fmla="*/ 3413760 w 6819900"/>
              <a:gd name="connsiteY82" fmla="*/ 1052619 h 6791325"/>
              <a:gd name="connsiteX83" fmla="*/ 3413760 w 6819900"/>
              <a:gd name="connsiteY83" fmla="*/ 1052619 h 6791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6819900" h="6791325">
                <a:moveTo>
                  <a:pt x="834390" y="3169074"/>
                </a:moveTo>
                <a:lnTo>
                  <a:pt x="229553" y="3169074"/>
                </a:lnTo>
                <a:cubicBezTo>
                  <a:pt x="102870" y="3169074"/>
                  <a:pt x="0" y="3271944"/>
                  <a:pt x="0" y="3398626"/>
                </a:cubicBezTo>
                <a:cubicBezTo>
                  <a:pt x="0" y="3525309"/>
                  <a:pt x="102870" y="3628179"/>
                  <a:pt x="229553" y="3628179"/>
                </a:cubicBezTo>
                <a:lnTo>
                  <a:pt x="834390" y="3628179"/>
                </a:lnTo>
                <a:cubicBezTo>
                  <a:pt x="961073" y="3628179"/>
                  <a:pt x="1063943" y="3525309"/>
                  <a:pt x="1063943" y="3398626"/>
                </a:cubicBezTo>
                <a:cubicBezTo>
                  <a:pt x="1062990" y="3271944"/>
                  <a:pt x="960120" y="3169074"/>
                  <a:pt x="834390" y="3169074"/>
                </a:cubicBezTo>
                <a:lnTo>
                  <a:pt x="834390" y="3169074"/>
                </a:lnTo>
                <a:close/>
                <a:moveTo>
                  <a:pt x="1619250" y="1613641"/>
                </a:moveTo>
                <a:cubicBezTo>
                  <a:pt x="1663065" y="1570779"/>
                  <a:pt x="1687830" y="1511724"/>
                  <a:pt x="1687830" y="1449811"/>
                </a:cubicBezTo>
                <a:cubicBezTo>
                  <a:pt x="1687830" y="1388851"/>
                  <a:pt x="1663065" y="1329796"/>
                  <a:pt x="1619250" y="1285981"/>
                </a:cubicBezTo>
                <a:lnTo>
                  <a:pt x="1200150" y="851641"/>
                </a:lnTo>
                <a:cubicBezTo>
                  <a:pt x="1158240" y="807826"/>
                  <a:pt x="1100138" y="784014"/>
                  <a:pt x="1039178" y="784014"/>
                </a:cubicBezTo>
                <a:cubicBezTo>
                  <a:pt x="978218" y="784014"/>
                  <a:pt x="920115" y="808779"/>
                  <a:pt x="878205" y="851641"/>
                </a:cubicBezTo>
                <a:cubicBezTo>
                  <a:pt x="833438" y="893551"/>
                  <a:pt x="807720" y="951654"/>
                  <a:pt x="804863" y="1012614"/>
                </a:cubicBezTo>
                <a:cubicBezTo>
                  <a:pt x="805815" y="1073574"/>
                  <a:pt x="828675" y="1132629"/>
                  <a:pt x="868680" y="1178349"/>
                </a:cubicBezTo>
                <a:lnTo>
                  <a:pt x="1298258" y="1587924"/>
                </a:lnTo>
                <a:cubicBezTo>
                  <a:pt x="1387793" y="1675554"/>
                  <a:pt x="1530668" y="1675554"/>
                  <a:pt x="1620203" y="1587924"/>
                </a:cubicBezTo>
                <a:lnTo>
                  <a:pt x="1620203" y="1613641"/>
                </a:lnTo>
                <a:close/>
                <a:moveTo>
                  <a:pt x="3609023" y="6354234"/>
                </a:moveTo>
                <a:lnTo>
                  <a:pt x="3204210" y="6354234"/>
                </a:lnTo>
                <a:cubicBezTo>
                  <a:pt x="3081338" y="6357092"/>
                  <a:pt x="2982278" y="6456151"/>
                  <a:pt x="2979420" y="6579024"/>
                </a:cubicBezTo>
                <a:cubicBezTo>
                  <a:pt x="2979420" y="6638079"/>
                  <a:pt x="3003233" y="6694276"/>
                  <a:pt x="3045143" y="6736186"/>
                </a:cubicBezTo>
                <a:cubicBezTo>
                  <a:pt x="3087053" y="6777144"/>
                  <a:pt x="3144203" y="6800004"/>
                  <a:pt x="3203258" y="6799051"/>
                </a:cubicBezTo>
                <a:lnTo>
                  <a:pt x="3608070" y="6799051"/>
                </a:lnTo>
                <a:cubicBezTo>
                  <a:pt x="3667125" y="6801909"/>
                  <a:pt x="3725228" y="6780001"/>
                  <a:pt x="3768090" y="6738092"/>
                </a:cubicBezTo>
                <a:cubicBezTo>
                  <a:pt x="3810953" y="6696181"/>
                  <a:pt x="3833813" y="6639031"/>
                  <a:pt x="3832860" y="6579976"/>
                </a:cubicBezTo>
                <a:cubicBezTo>
                  <a:pt x="3832860" y="6519969"/>
                  <a:pt x="3809048" y="6463772"/>
                  <a:pt x="3767138" y="6420909"/>
                </a:cubicBezTo>
                <a:cubicBezTo>
                  <a:pt x="3725228" y="6378047"/>
                  <a:pt x="3668078" y="6354234"/>
                  <a:pt x="3609023" y="6354234"/>
                </a:cubicBezTo>
                <a:lnTo>
                  <a:pt x="3609023" y="6354234"/>
                </a:lnTo>
                <a:close/>
                <a:moveTo>
                  <a:pt x="6574155" y="3179551"/>
                </a:moveTo>
                <a:lnTo>
                  <a:pt x="5969318" y="3179551"/>
                </a:lnTo>
                <a:cubicBezTo>
                  <a:pt x="5844540" y="3179551"/>
                  <a:pt x="5742623" y="3279564"/>
                  <a:pt x="5739765" y="3404341"/>
                </a:cubicBezTo>
                <a:cubicBezTo>
                  <a:pt x="5739765" y="3466254"/>
                  <a:pt x="5764530" y="3526261"/>
                  <a:pt x="5808345" y="3570076"/>
                </a:cubicBezTo>
                <a:cubicBezTo>
                  <a:pt x="5853113" y="3610081"/>
                  <a:pt x="5909310" y="3631989"/>
                  <a:pt x="5969318" y="3633894"/>
                </a:cubicBezTo>
                <a:lnTo>
                  <a:pt x="6574155" y="3633894"/>
                </a:lnTo>
                <a:cubicBezTo>
                  <a:pt x="6638925" y="3640561"/>
                  <a:pt x="6703695" y="3619606"/>
                  <a:pt x="6752273" y="3575791"/>
                </a:cubicBezTo>
                <a:cubicBezTo>
                  <a:pt x="6800850" y="3531976"/>
                  <a:pt x="6828473" y="3470064"/>
                  <a:pt x="6827520" y="3404341"/>
                </a:cubicBezTo>
                <a:cubicBezTo>
                  <a:pt x="6828473" y="3343381"/>
                  <a:pt x="6804660" y="3285279"/>
                  <a:pt x="6761798" y="3242416"/>
                </a:cubicBezTo>
                <a:cubicBezTo>
                  <a:pt x="6717983" y="3199554"/>
                  <a:pt x="6658928" y="3177646"/>
                  <a:pt x="6598920" y="3179551"/>
                </a:cubicBezTo>
                <a:lnTo>
                  <a:pt x="6574155" y="3179551"/>
                </a:lnTo>
                <a:close/>
                <a:moveTo>
                  <a:pt x="3413760" y="1272646"/>
                </a:moveTo>
                <a:cubicBezTo>
                  <a:pt x="2252663" y="1304079"/>
                  <a:pt x="1328738" y="2256579"/>
                  <a:pt x="1331595" y="3418629"/>
                </a:cubicBezTo>
                <a:cubicBezTo>
                  <a:pt x="1331595" y="4228254"/>
                  <a:pt x="1802130" y="4964536"/>
                  <a:pt x="2536508" y="5305531"/>
                </a:cubicBezTo>
                <a:lnTo>
                  <a:pt x="2536508" y="5866554"/>
                </a:lnTo>
                <a:cubicBezTo>
                  <a:pt x="2544128" y="5986569"/>
                  <a:pt x="2645093" y="6078961"/>
                  <a:pt x="2766060" y="6076104"/>
                </a:cubicBezTo>
                <a:lnTo>
                  <a:pt x="4038600" y="6076104"/>
                </a:lnTo>
                <a:cubicBezTo>
                  <a:pt x="4073843" y="6083724"/>
                  <a:pt x="4110990" y="6083724"/>
                  <a:pt x="4146233" y="6076104"/>
                </a:cubicBezTo>
                <a:cubicBezTo>
                  <a:pt x="4228148" y="6051339"/>
                  <a:pt x="4285298" y="5976092"/>
                  <a:pt x="4287203" y="5890367"/>
                </a:cubicBezTo>
                <a:lnTo>
                  <a:pt x="4287203" y="5305531"/>
                </a:lnTo>
                <a:cubicBezTo>
                  <a:pt x="5024438" y="4966442"/>
                  <a:pt x="5496878" y="4229206"/>
                  <a:pt x="5496878" y="3418629"/>
                </a:cubicBezTo>
                <a:cubicBezTo>
                  <a:pt x="5498783" y="2256579"/>
                  <a:pt x="4574858" y="1304079"/>
                  <a:pt x="3413760" y="1272646"/>
                </a:cubicBezTo>
                <a:lnTo>
                  <a:pt x="3413760" y="1272646"/>
                </a:lnTo>
                <a:close/>
                <a:moveTo>
                  <a:pt x="3832860" y="4930247"/>
                </a:moveTo>
                <a:lnTo>
                  <a:pt x="3832860" y="5647479"/>
                </a:lnTo>
                <a:lnTo>
                  <a:pt x="2984183" y="5647479"/>
                </a:lnTo>
                <a:lnTo>
                  <a:pt x="2984183" y="5525559"/>
                </a:lnTo>
                <a:cubicBezTo>
                  <a:pt x="2981325" y="5504604"/>
                  <a:pt x="2981325" y="5483649"/>
                  <a:pt x="2984183" y="5461742"/>
                </a:cubicBezTo>
                <a:lnTo>
                  <a:pt x="2984183" y="4925484"/>
                </a:lnTo>
                <a:cubicBezTo>
                  <a:pt x="2305050" y="4738794"/>
                  <a:pt x="1834515" y="4122526"/>
                  <a:pt x="1833563" y="3418629"/>
                </a:cubicBezTo>
                <a:cubicBezTo>
                  <a:pt x="1830705" y="2536614"/>
                  <a:pt x="2531745" y="1813666"/>
                  <a:pt x="3413760" y="1789854"/>
                </a:cubicBezTo>
                <a:cubicBezTo>
                  <a:pt x="4288155" y="1824144"/>
                  <a:pt x="4977765" y="2544234"/>
                  <a:pt x="4973955" y="3418629"/>
                </a:cubicBezTo>
                <a:cubicBezTo>
                  <a:pt x="4973003" y="4123479"/>
                  <a:pt x="4502468" y="4741652"/>
                  <a:pt x="3823335" y="4930247"/>
                </a:cubicBezTo>
                <a:lnTo>
                  <a:pt x="3832860" y="4930247"/>
                </a:lnTo>
                <a:close/>
                <a:moveTo>
                  <a:pt x="5969318" y="852594"/>
                </a:moveTo>
                <a:cubicBezTo>
                  <a:pt x="5878830" y="764011"/>
                  <a:pt x="5733098" y="764011"/>
                  <a:pt x="5642610" y="852594"/>
                </a:cubicBezTo>
                <a:lnTo>
                  <a:pt x="5213033" y="1276456"/>
                </a:lnTo>
                <a:cubicBezTo>
                  <a:pt x="5172075" y="1322176"/>
                  <a:pt x="5149215" y="1381231"/>
                  <a:pt x="5149215" y="1442191"/>
                </a:cubicBezTo>
                <a:cubicBezTo>
                  <a:pt x="5150168" y="1501246"/>
                  <a:pt x="5173028" y="1558396"/>
                  <a:pt x="5213033" y="1603164"/>
                </a:cubicBezTo>
                <a:cubicBezTo>
                  <a:pt x="5303520" y="1691746"/>
                  <a:pt x="5449253" y="1691746"/>
                  <a:pt x="5539740" y="1603164"/>
                </a:cubicBezTo>
                <a:lnTo>
                  <a:pt x="5969318" y="1173586"/>
                </a:lnTo>
                <a:cubicBezTo>
                  <a:pt x="6056948" y="1085956"/>
                  <a:pt x="6056948" y="942129"/>
                  <a:pt x="5969318" y="852594"/>
                </a:cubicBezTo>
                <a:lnTo>
                  <a:pt x="5969318" y="852594"/>
                </a:lnTo>
                <a:close/>
                <a:moveTo>
                  <a:pt x="3413760" y="1052619"/>
                </a:moveTo>
                <a:cubicBezTo>
                  <a:pt x="3474720" y="1052619"/>
                  <a:pt x="3532823" y="1028806"/>
                  <a:pt x="3575685" y="985944"/>
                </a:cubicBezTo>
                <a:cubicBezTo>
                  <a:pt x="3618548" y="943081"/>
                  <a:pt x="3643313" y="884979"/>
                  <a:pt x="3643313" y="824019"/>
                </a:cubicBezTo>
                <a:lnTo>
                  <a:pt x="3643313" y="223944"/>
                </a:lnTo>
                <a:cubicBezTo>
                  <a:pt x="3643313" y="163936"/>
                  <a:pt x="3618548" y="105834"/>
                  <a:pt x="3575685" y="63924"/>
                </a:cubicBezTo>
                <a:cubicBezTo>
                  <a:pt x="3532823" y="22014"/>
                  <a:pt x="3473768" y="-1799"/>
                  <a:pt x="3413760" y="106"/>
                </a:cubicBezTo>
                <a:cubicBezTo>
                  <a:pt x="3288983" y="106"/>
                  <a:pt x="3187065" y="100119"/>
                  <a:pt x="3184208" y="224896"/>
                </a:cubicBezTo>
                <a:lnTo>
                  <a:pt x="3184208" y="824971"/>
                </a:lnTo>
                <a:cubicBezTo>
                  <a:pt x="3184208" y="885931"/>
                  <a:pt x="3208020" y="944034"/>
                  <a:pt x="3250883" y="986896"/>
                </a:cubicBezTo>
                <a:cubicBezTo>
                  <a:pt x="3294698" y="1028806"/>
                  <a:pt x="3352800" y="1052619"/>
                  <a:pt x="3413760" y="1052619"/>
                </a:cubicBezTo>
                <a:lnTo>
                  <a:pt x="3413760" y="1052619"/>
                </a:lnTo>
                <a:close/>
              </a:path>
            </a:pathLst>
          </a:custGeom>
          <a:solidFill>
            <a:schemeClr val="accent1"/>
          </a:solidFill>
          <a:ln w="9525" cap="flat">
            <a:noFill/>
            <a:prstDash val="solid"/>
            <a:miter/>
          </a:ln>
          <a:effectLst/>
        </p:spPr>
        <p:txBody>
          <a:bodyPr rtlCol="0" anchor="ctr"/>
          <a:lstStyle/>
          <a:p>
            <a:endParaRPr lang="zh-CN" altLang="en-US"/>
          </a:p>
        </p:txBody>
      </p:sp>
      <p:sp>
        <p:nvSpPr>
          <p:cNvPr id="10" name="文本框 9">
            <a:extLst>
              <a:ext uri="{FF2B5EF4-FFF2-40B4-BE49-F238E27FC236}">
                <a16:creationId xmlns:a16="http://schemas.microsoft.com/office/drawing/2014/main" id="{D4734196-9882-A1F7-D6EC-41D495E519A0}"/>
              </a:ext>
            </a:extLst>
          </p:cNvPr>
          <p:cNvSpPr txBox="1"/>
          <p:nvPr/>
        </p:nvSpPr>
        <p:spPr>
          <a:xfrm>
            <a:off x="2149929" y="1422364"/>
            <a:ext cx="1467068" cy="400110"/>
          </a:xfrm>
          <a:prstGeom prst="rect">
            <a:avLst/>
          </a:prstGeom>
          <a:noFill/>
        </p:spPr>
        <p:txBody>
          <a:bodyPr wrap="none" rtlCol="0">
            <a:spAutoFit/>
          </a:bodyPr>
          <a:lstStyle/>
          <a:p>
            <a:r>
              <a:rPr lang="zh-CN" altLang="en-US" sz="2000" b="1" dirty="0">
                <a:solidFill>
                  <a:schemeClr val="accent1"/>
                </a:solidFill>
                <a:latin typeface="+mj-ea"/>
                <a:ea typeface="+mj-ea"/>
              </a:rPr>
              <a:t>请输入标题</a:t>
            </a:r>
          </a:p>
        </p:txBody>
      </p:sp>
      <p:sp>
        <p:nvSpPr>
          <p:cNvPr id="11" name="文本框 10">
            <a:extLst>
              <a:ext uri="{FF2B5EF4-FFF2-40B4-BE49-F238E27FC236}">
                <a16:creationId xmlns:a16="http://schemas.microsoft.com/office/drawing/2014/main" id="{19CD3A10-6286-D274-0DCB-C6871199E2DC}"/>
              </a:ext>
            </a:extLst>
          </p:cNvPr>
          <p:cNvSpPr txBox="1"/>
          <p:nvPr/>
        </p:nvSpPr>
        <p:spPr>
          <a:xfrm>
            <a:off x="2143579" y="1857247"/>
            <a:ext cx="2618913" cy="1062342"/>
          </a:xfrm>
          <a:prstGeom prst="rect">
            <a:avLst/>
          </a:prstGeom>
          <a:noFill/>
        </p:spPr>
        <p:txBody>
          <a:bodyPr wrap="square" rtlCol="0">
            <a:spAutoFit/>
          </a:bodyPr>
          <a:lstStyle/>
          <a:p>
            <a:pPr>
              <a:lnSpc>
                <a:spcPct val="120000"/>
              </a:lnSpc>
            </a:pPr>
            <a:r>
              <a:rPr lang="zh-CN" altLang="en-US" dirty="0">
                <a:solidFill>
                  <a:schemeClr val="tx1">
                    <a:lumMod val="65000"/>
                    <a:lumOff val="35000"/>
                  </a:schemeClr>
                </a:solidFill>
              </a:rPr>
              <a:t>请在此输入此标题文本</a:t>
            </a:r>
            <a:endParaRPr lang="en-US" altLang="zh-CN" dirty="0">
              <a:solidFill>
                <a:schemeClr val="tx1">
                  <a:lumMod val="65000"/>
                  <a:lumOff val="35000"/>
                </a:schemeClr>
              </a:solidFill>
            </a:endParaRPr>
          </a:p>
          <a:p>
            <a:pPr>
              <a:lnSpc>
                <a:spcPct val="120000"/>
              </a:lnSpc>
            </a:pPr>
            <a:r>
              <a:rPr lang="zh-CN" altLang="en-US" dirty="0">
                <a:solidFill>
                  <a:schemeClr val="tx1">
                    <a:lumMod val="65000"/>
                    <a:lumOff val="35000"/>
                  </a:schemeClr>
                </a:solidFill>
              </a:rPr>
              <a:t>请在此输入此标题文本</a:t>
            </a:r>
            <a:endParaRPr lang="en-US" altLang="zh-CN" dirty="0">
              <a:solidFill>
                <a:schemeClr val="tx1">
                  <a:lumMod val="65000"/>
                  <a:lumOff val="35000"/>
                </a:schemeClr>
              </a:solidFill>
            </a:endParaRPr>
          </a:p>
          <a:p>
            <a:pPr>
              <a:lnSpc>
                <a:spcPct val="120000"/>
              </a:lnSpc>
            </a:pPr>
            <a:r>
              <a:rPr lang="zh-CN" altLang="en-US" dirty="0">
                <a:solidFill>
                  <a:schemeClr val="tx1">
                    <a:lumMod val="65000"/>
                    <a:lumOff val="35000"/>
                  </a:schemeClr>
                </a:solidFill>
              </a:rPr>
              <a:t>请在此输入此标题文本</a:t>
            </a:r>
            <a:endParaRPr lang="en-US" altLang="zh-CN" dirty="0">
              <a:solidFill>
                <a:schemeClr val="tx1">
                  <a:lumMod val="65000"/>
                  <a:lumOff val="35000"/>
                </a:schemeClr>
              </a:solidFill>
            </a:endParaRPr>
          </a:p>
        </p:txBody>
      </p:sp>
      <p:sp>
        <p:nvSpPr>
          <p:cNvPr id="12" name="文本框 11">
            <a:extLst>
              <a:ext uri="{FF2B5EF4-FFF2-40B4-BE49-F238E27FC236}">
                <a16:creationId xmlns:a16="http://schemas.microsoft.com/office/drawing/2014/main" id="{FA111E48-31B7-D5D9-E5B0-51CB7EDCC594}"/>
              </a:ext>
            </a:extLst>
          </p:cNvPr>
          <p:cNvSpPr txBox="1"/>
          <p:nvPr/>
        </p:nvSpPr>
        <p:spPr>
          <a:xfrm>
            <a:off x="8627489" y="1422364"/>
            <a:ext cx="1467068" cy="400110"/>
          </a:xfrm>
          <a:prstGeom prst="rect">
            <a:avLst/>
          </a:prstGeom>
          <a:noFill/>
        </p:spPr>
        <p:txBody>
          <a:bodyPr wrap="none" rtlCol="0">
            <a:spAutoFit/>
          </a:bodyPr>
          <a:lstStyle/>
          <a:p>
            <a:r>
              <a:rPr lang="zh-CN" altLang="en-US" sz="2000" b="1" dirty="0">
                <a:solidFill>
                  <a:schemeClr val="accent1"/>
                </a:solidFill>
                <a:latin typeface="+mj-ea"/>
                <a:ea typeface="+mj-ea"/>
              </a:rPr>
              <a:t>请输入标题</a:t>
            </a:r>
          </a:p>
        </p:txBody>
      </p:sp>
      <p:sp>
        <p:nvSpPr>
          <p:cNvPr id="13" name="文本框 12">
            <a:extLst>
              <a:ext uri="{FF2B5EF4-FFF2-40B4-BE49-F238E27FC236}">
                <a16:creationId xmlns:a16="http://schemas.microsoft.com/office/drawing/2014/main" id="{4432C706-6373-744E-04CC-CEC07DBA002F}"/>
              </a:ext>
            </a:extLst>
          </p:cNvPr>
          <p:cNvSpPr txBox="1"/>
          <p:nvPr/>
        </p:nvSpPr>
        <p:spPr>
          <a:xfrm>
            <a:off x="7475644" y="1857247"/>
            <a:ext cx="2618913" cy="1062342"/>
          </a:xfrm>
          <a:prstGeom prst="rect">
            <a:avLst/>
          </a:prstGeom>
          <a:noFill/>
        </p:spPr>
        <p:txBody>
          <a:bodyPr wrap="square" rtlCol="0">
            <a:spAutoFit/>
          </a:bodyPr>
          <a:lstStyle/>
          <a:p>
            <a:pPr algn="r">
              <a:lnSpc>
                <a:spcPct val="120000"/>
              </a:lnSpc>
            </a:pPr>
            <a:r>
              <a:rPr lang="zh-CN" altLang="en-US" dirty="0">
                <a:solidFill>
                  <a:schemeClr val="tx1">
                    <a:lumMod val="65000"/>
                    <a:lumOff val="35000"/>
                  </a:schemeClr>
                </a:solidFill>
              </a:rPr>
              <a:t>请在此输入此标题文本</a:t>
            </a:r>
            <a:endParaRPr lang="en-US" altLang="zh-CN" dirty="0">
              <a:solidFill>
                <a:schemeClr val="tx1">
                  <a:lumMod val="65000"/>
                  <a:lumOff val="35000"/>
                </a:schemeClr>
              </a:solidFill>
            </a:endParaRPr>
          </a:p>
          <a:p>
            <a:pPr algn="r">
              <a:lnSpc>
                <a:spcPct val="120000"/>
              </a:lnSpc>
            </a:pPr>
            <a:r>
              <a:rPr lang="zh-CN" altLang="en-US" dirty="0">
                <a:solidFill>
                  <a:schemeClr val="tx1">
                    <a:lumMod val="65000"/>
                    <a:lumOff val="35000"/>
                  </a:schemeClr>
                </a:solidFill>
              </a:rPr>
              <a:t>请在此输入此标题文本</a:t>
            </a:r>
            <a:endParaRPr lang="en-US" altLang="zh-CN" dirty="0">
              <a:solidFill>
                <a:schemeClr val="tx1">
                  <a:lumMod val="65000"/>
                  <a:lumOff val="35000"/>
                </a:schemeClr>
              </a:solidFill>
            </a:endParaRPr>
          </a:p>
          <a:p>
            <a:pPr algn="r">
              <a:lnSpc>
                <a:spcPct val="120000"/>
              </a:lnSpc>
            </a:pPr>
            <a:r>
              <a:rPr lang="zh-CN" altLang="en-US" dirty="0">
                <a:solidFill>
                  <a:schemeClr val="tx1">
                    <a:lumMod val="65000"/>
                    <a:lumOff val="35000"/>
                  </a:schemeClr>
                </a:solidFill>
              </a:rPr>
              <a:t>请在此输入此标题文本</a:t>
            </a:r>
            <a:endParaRPr lang="en-US" altLang="zh-CN" dirty="0">
              <a:solidFill>
                <a:schemeClr val="tx1">
                  <a:lumMod val="65000"/>
                  <a:lumOff val="35000"/>
                </a:schemeClr>
              </a:solidFill>
            </a:endParaRPr>
          </a:p>
        </p:txBody>
      </p:sp>
      <p:sp>
        <p:nvSpPr>
          <p:cNvPr id="14" name="文本框 13">
            <a:extLst>
              <a:ext uri="{FF2B5EF4-FFF2-40B4-BE49-F238E27FC236}">
                <a16:creationId xmlns:a16="http://schemas.microsoft.com/office/drawing/2014/main" id="{EB554BFB-4798-4D92-05D3-F93F993C533C}"/>
              </a:ext>
            </a:extLst>
          </p:cNvPr>
          <p:cNvSpPr txBox="1"/>
          <p:nvPr/>
        </p:nvSpPr>
        <p:spPr>
          <a:xfrm>
            <a:off x="2149929" y="3886859"/>
            <a:ext cx="1467068" cy="400110"/>
          </a:xfrm>
          <a:prstGeom prst="rect">
            <a:avLst/>
          </a:prstGeom>
          <a:noFill/>
        </p:spPr>
        <p:txBody>
          <a:bodyPr wrap="none" rtlCol="0">
            <a:spAutoFit/>
          </a:bodyPr>
          <a:lstStyle/>
          <a:p>
            <a:r>
              <a:rPr lang="zh-CN" altLang="en-US" sz="2000" b="1" dirty="0">
                <a:solidFill>
                  <a:schemeClr val="accent1"/>
                </a:solidFill>
                <a:latin typeface="+mj-ea"/>
                <a:ea typeface="+mj-ea"/>
              </a:rPr>
              <a:t>请输入标题</a:t>
            </a:r>
          </a:p>
        </p:txBody>
      </p:sp>
      <p:sp>
        <p:nvSpPr>
          <p:cNvPr id="15" name="文本框 14">
            <a:extLst>
              <a:ext uri="{FF2B5EF4-FFF2-40B4-BE49-F238E27FC236}">
                <a16:creationId xmlns:a16="http://schemas.microsoft.com/office/drawing/2014/main" id="{C8A886D6-DD40-A821-F292-6E3712D83C08}"/>
              </a:ext>
            </a:extLst>
          </p:cNvPr>
          <p:cNvSpPr txBox="1"/>
          <p:nvPr/>
        </p:nvSpPr>
        <p:spPr>
          <a:xfrm>
            <a:off x="2143579" y="4321742"/>
            <a:ext cx="2618913" cy="1062342"/>
          </a:xfrm>
          <a:prstGeom prst="rect">
            <a:avLst/>
          </a:prstGeom>
          <a:noFill/>
        </p:spPr>
        <p:txBody>
          <a:bodyPr wrap="square" rtlCol="0">
            <a:spAutoFit/>
          </a:bodyPr>
          <a:lstStyle/>
          <a:p>
            <a:pPr>
              <a:lnSpc>
                <a:spcPct val="120000"/>
              </a:lnSpc>
            </a:pPr>
            <a:r>
              <a:rPr lang="zh-CN" altLang="en-US" dirty="0">
                <a:solidFill>
                  <a:schemeClr val="tx1">
                    <a:lumMod val="65000"/>
                    <a:lumOff val="35000"/>
                  </a:schemeClr>
                </a:solidFill>
              </a:rPr>
              <a:t>请在此输入此标题文本</a:t>
            </a:r>
            <a:endParaRPr lang="en-US" altLang="zh-CN" dirty="0">
              <a:solidFill>
                <a:schemeClr val="tx1">
                  <a:lumMod val="65000"/>
                  <a:lumOff val="35000"/>
                </a:schemeClr>
              </a:solidFill>
            </a:endParaRPr>
          </a:p>
          <a:p>
            <a:pPr>
              <a:lnSpc>
                <a:spcPct val="120000"/>
              </a:lnSpc>
            </a:pPr>
            <a:r>
              <a:rPr lang="zh-CN" altLang="en-US" dirty="0">
                <a:solidFill>
                  <a:schemeClr val="tx1">
                    <a:lumMod val="65000"/>
                    <a:lumOff val="35000"/>
                  </a:schemeClr>
                </a:solidFill>
              </a:rPr>
              <a:t>请在此输入此标题文本</a:t>
            </a:r>
            <a:endParaRPr lang="en-US" altLang="zh-CN" dirty="0">
              <a:solidFill>
                <a:schemeClr val="tx1">
                  <a:lumMod val="65000"/>
                  <a:lumOff val="35000"/>
                </a:schemeClr>
              </a:solidFill>
            </a:endParaRPr>
          </a:p>
          <a:p>
            <a:pPr>
              <a:lnSpc>
                <a:spcPct val="120000"/>
              </a:lnSpc>
            </a:pPr>
            <a:r>
              <a:rPr lang="zh-CN" altLang="en-US" dirty="0">
                <a:solidFill>
                  <a:schemeClr val="tx1">
                    <a:lumMod val="65000"/>
                    <a:lumOff val="35000"/>
                  </a:schemeClr>
                </a:solidFill>
              </a:rPr>
              <a:t>请在此输入此标题文本</a:t>
            </a:r>
            <a:endParaRPr lang="en-US" altLang="zh-CN" dirty="0">
              <a:solidFill>
                <a:schemeClr val="tx1">
                  <a:lumMod val="65000"/>
                  <a:lumOff val="35000"/>
                </a:schemeClr>
              </a:solidFill>
            </a:endParaRPr>
          </a:p>
        </p:txBody>
      </p:sp>
      <p:sp>
        <p:nvSpPr>
          <p:cNvPr id="16" name="文本框 15">
            <a:extLst>
              <a:ext uri="{FF2B5EF4-FFF2-40B4-BE49-F238E27FC236}">
                <a16:creationId xmlns:a16="http://schemas.microsoft.com/office/drawing/2014/main" id="{9DA9E5CB-1B74-A660-D99C-447FC7CB5656}"/>
              </a:ext>
            </a:extLst>
          </p:cNvPr>
          <p:cNvSpPr txBox="1"/>
          <p:nvPr/>
        </p:nvSpPr>
        <p:spPr>
          <a:xfrm>
            <a:off x="8627489" y="3886859"/>
            <a:ext cx="1467068" cy="400110"/>
          </a:xfrm>
          <a:prstGeom prst="rect">
            <a:avLst/>
          </a:prstGeom>
          <a:noFill/>
        </p:spPr>
        <p:txBody>
          <a:bodyPr wrap="none" rtlCol="0">
            <a:spAutoFit/>
          </a:bodyPr>
          <a:lstStyle/>
          <a:p>
            <a:r>
              <a:rPr lang="zh-CN" altLang="en-US" sz="2000" b="1" dirty="0">
                <a:solidFill>
                  <a:schemeClr val="accent1"/>
                </a:solidFill>
                <a:latin typeface="+mj-ea"/>
                <a:ea typeface="+mj-ea"/>
              </a:rPr>
              <a:t>请输入标题</a:t>
            </a:r>
          </a:p>
        </p:txBody>
      </p:sp>
      <p:sp>
        <p:nvSpPr>
          <p:cNvPr id="17" name="文本框 16">
            <a:extLst>
              <a:ext uri="{FF2B5EF4-FFF2-40B4-BE49-F238E27FC236}">
                <a16:creationId xmlns:a16="http://schemas.microsoft.com/office/drawing/2014/main" id="{551B8BBF-7B69-F564-0844-46DFA227AE94}"/>
              </a:ext>
            </a:extLst>
          </p:cNvPr>
          <p:cNvSpPr txBox="1"/>
          <p:nvPr/>
        </p:nvSpPr>
        <p:spPr>
          <a:xfrm>
            <a:off x="7475644" y="4321742"/>
            <a:ext cx="2618913" cy="1062342"/>
          </a:xfrm>
          <a:prstGeom prst="rect">
            <a:avLst/>
          </a:prstGeom>
          <a:noFill/>
        </p:spPr>
        <p:txBody>
          <a:bodyPr wrap="square" rtlCol="0">
            <a:spAutoFit/>
          </a:bodyPr>
          <a:lstStyle/>
          <a:p>
            <a:pPr algn="r">
              <a:lnSpc>
                <a:spcPct val="120000"/>
              </a:lnSpc>
            </a:pPr>
            <a:r>
              <a:rPr lang="zh-CN" altLang="en-US" dirty="0">
                <a:solidFill>
                  <a:schemeClr val="tx1">
                    <a:lumMod val="65000"/>
                    <a:lumOff val="35000"/>
                  </a:schemeClr>
                </a:solidFill>
              </a:rPr>
              <a:t>请在此输入此标题文本</a:t>
            </a:r>
            <a:endParaRPr lang="en-US" altLang="zh-CN" dirty="0">
              <a:solidFill>
                <a:schemeClr val="tx1">
                  <a:lumMod val="65000"/>
                  <a:lumOff val="35000"/>
                </a:schemeClr>
              </a:solidFill>
            </a:endParaRPr>
          </a:p>
          <a:p>
            <a:pPr algn="r">
              <a:lnSpc>
                <a:spcPct val="120000"/>
              </a:lnSpc>
            </a:pPr>
            <a:r>
              <a:rPr lang="zh-CN" altLang="en-US" dirty="0">
                <a:solidFill>
                  <a:schemeClr val="tx1">
                    <a:lumMod val="65000"/>
                    <a:lumOff val="35000"/>
                  </a:schemeClr>
                </a:solidFill>
              </a:rPr>
              <a:t>请在此输入此标题文本</a:t>
            </a:r>
            <a:endParaRPr lang="en-US" altLang="zh-CN" dirty="0">
              <a:solidFill>
                <a:schemeClr val="tx1">
                  <a:lumMod val="65000"/>
                  <a:lumOff val="35000"/>
                </a:schemeClr>
              </a:solidFill>
            </a:endParaRPr>
          </a:p>
          <a:p>
            <a:pPr algn="r">
              <a:lnSpc>
                <a:spcPct val="120000"/>
              </a:lnSpc>
            </a:pPr>
            <a:r>
              <a:rPr lang="zh-CN" altLang="en-US" dirty="0">
                <a:solidFill>
                  <a:schemeClr val="tx1">
                    <a:lumMod val="65000"/>
                    <a:lumOff val="35000"/>
                  </a:schemeClr>
                </a:solidFill>
              </a:rPr>
              <a:t>请在此输入此标题文本</a:t>
            </a:r>
            <a:endParaRPr lang="en-US" altLang="zh-CN" dirty="0">
              <a:solidFill>
                <a:schemeClr val="tx1">
                  <a:lumMod val="65000"/>
                  <a:lumOff val="35000"/>
                </a:schemeClr>
              </a:solidFill>
            </a:endParaRPr>
          </a:p>
        </p:txBody>
      </p:sp>
      <p:sp>
        <p:nvSpPr>
          <p:cNvPr id="18" name="文本框 17">
            <a:extLst>
              <a:ext uri="{FF2B5EF4-FFF2-40B4-BE49-F238E27FC236}">
                <a16:creationId xmlns:a16="http://schemas.microsoft.com/office/drawing/2014/main" id="{2789993F-5141-88E5-EDA8-A9441A78B466}"/>
              </a:ext>
            </a:extLst>
          </p:cNvPr>
          <p:cNvSpPr txBox="1"/>
          <p:nvPr/>
        </p:nvSpPr>
        <p:spPr>
          <a:xfrm>
            <a:off x="10492938" y="1269633"/>
            <a:ext cx="1023581" cy="1916906"/>
          </a:xfrm>
          <a:custGeom>
            <a:avLst/>
            <a:gdLst>
              <a:gd name="connsiteX0" fmla="*/ 664355 w 1023581"/>
              <a:gd name="connsiteY0" fmla="*/ 0 h 1916906"/>
              <a:gd name="connsiteX1" fmla="*/ 1012055 w 1023581"/>
              <a:gd name="connsiteY1" fmla="*/ 85704 h 1916906"/>
              <a:gd name="connsiteX2" fmla="*/ 1023581 w 1023581"/>
              <a:gd name="connsiteY2" fmla="*/ 94510 h 1916906"/>
              <a:gd name="connsiteX3" fmla="*/ 1023581 w 1023581"/>
              <a:gd name="connsiteY3" fmla="*/ 1023672 h 1916906"/>
              <a:gd name="connsiteX4" fmla="*/ 993619 w 1023581"/>
              <a:gd name="connsiteY4" fmla="*/ 1055308 h 1916906"/>
              <a:gd name="connsiteX5" fmla="*/ 695609 w 1023581"/>
              <a:gd name="connsiteY5" fmla="*/ 1324384 h 1916906"/>
              <a:gd name="connsiteX6" fmla="*/ 424741 w 1023581"/>
              <a:gd name="connsiteY6" fmla="*/ 1564649 h 1916906"/>
              <a:gd name="connsiteX7" fmla="*/ 325771 w 1023581"/>
              <a:gd name="connsiteY7" fmla="*/ 1691618 h 1916906"/>
              <a:gd name="connsiteX8" fmla="*/ 1023581 w 1023581"/>
              <a:gd name="connsiteY8" fmla="*/ 1691618 h 1916906"/>
              <a:gd name="connsiteX9" fmla="*/ 1023581 w 1023581"/>
              <a:gd name="connsiteY9" fmla="*/ 1880159 h 1916906"/>
              <a:gd name="connsiteX10" fmla="*/ 1007974 w 1023581"/>
              <a:gd name="connsiteY10" fmla="*/ 1903307 h 1916906"/>
              <a:gd name="connsiteX11" fmla="*/ 987804 w 1023581"/>
              <a:gd name="connsiteY11" fmla="*/ 1916906 h 1916906"/>
              <a:gd name="connsiteX12" fmla="*/ 209 w 1023581"/>
              <a:gd name="connsiteY12" fmla="*/ 1916906 h 1916906"/>
              <a:gd name="connsiteX13" fmla="*/ 27556 w 1023581"/>
              <a:gd name="connsiteY13" fmla="*/ 1754125 h 1916906"/>
              <a:gd name="connsiteX14" fmla="*/ 181873 w 1023581"/>
              <a:gd name="connsiteY14" fmla="*/ 1500187 h 1916906"/>
              <a:gd name="connsiteX15" fmla="*/ 488551 w 1023581"/>
              <a:gd name="connsiteY15" fmla="*/ 1211089 h 1916906"/>
              <a:gd name="connsiteX16" fmla="*/ 909177 w 1023581"/>
              <a:gd name="connsiteY16" fmla="*/ 806741 h 1916906"/>
              <a:gd name="connsiteX17" fmla="*/ 1018566 w 1023581"/>
              <a:gd name="connsiteY17" fmla="*/ 524805 h 1916906"/>
              <a:gd name="connsiteX18" fmla="*/ 918944 w 1023581"/>
              <a:gd name="connsiteY18" fmla="*/ 289750 h 1916906"/>
              <a:gd name="connsiteX19" fmla="*/ 659146 w 1023581"/>
              <a:gd name="connsiteY19" fmla="*/ 194035 h 1916906"/>
              <a:gd name="connsiteX20" fmla="*/ 388279 w 1023581"/>
              <a:gd name="connsiteY20" fmla="*/ 295610 h 1916906"/>
              <a:gd name="connsiteX21" fmla="*/ 285401 w 1023581"/>
              <a:gd name="connsiteY21" fmla="*/ 576895 h 1916906"/>
              <a:gd name="connsiteX22" fmla="*/ 44486 w 1023581"/>
              <a:gd name="connsiteY22" fmla="*/ 552152 h 1916906"/>
              <a:gd name="connsiteX23" fmla="*/ 230707 w 1023581"/>
              <a:gd name="connsiteY23" fmla="*/ 141294 h 1916906"/>
              <a:gd name="connsiteX24" fmla="*/ 664355 w 1023581"/>
              <a:gd name="connsiteY24" fmla="*/ 0 h 19169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023581" h="1916906">
                <a:moveTo>
                  <a:pt x="664355" y="0"/>
                </a:moveTo>
                <a:cubicBezTo>
                  <a:pt x="801742" y="0"/>
                  <a:pt x="917642" y="28568"/>
                  <a:pt x="1012055" y="85704"/>
                </a:cubicBezTo>
                <a:lnTo>
                  <a:pt x="1023581" y="94510"/>
                </a:lnTo>
                <a:lnTo>
                  <a:pt x="1023581" y="1023672"/>
                </a:lnTo>
                <a:lnTo>
                  <a:pt x="993619" y="1055308"/>
                </a:lnTo>
                <a:cubicBezTo>
                  <a:pt x="921263" y="1127908"/>
                  <a:pt x="821926" y="1217600"/>
                  <a:pt x="695609" y="1324384"/>
                </a:cubicBezTo>
                <a:cubicBezTo>
                  <a:pt x="554966" y="1442454"/>
                  <a:pt x="464677" y="1522543"/>
                  <a:pt x="424741" y="1564649"/>
                </a:cubicBezTo>
                <a:cubicBezTo>
                  <a:pt x="384806" y="1606754"/>
                  <a:pt x="351816" y="1649077"/>
                  <a:pt x="325771" y="1691618"/>
                </a:cubicBezTo>
                <a:lnTo>
                  <a:pt x="1023581" y="1691618"/>
                </a:lnTo>
                <a:lnTo>
                  <a:pt x="1023581" y="1880159"/>
                </a:lnTo>
                <a:lnTo>
                  <a:pt x="1007974" y="1903307"/>
                </a:lnTo>
                <a:lnTo>
                  <a:pt x="987804" y="1916906"/>
                </a:lnTo>
                <a:lnTo>
                  <a:pt x="209" y="1916906"/>
                </a:lnTo>
                <a:cubicBezTo>
                  <a:pt x="-1527" y="1860475"/>
                  <a:pt x="7589" y="1806215"/>
                  <a:pt x="27556" y="1754125"/>
                </a:cubicBezTo>
                <a:cubicBezTo>
                  <a:pt x="59679" y="1668177"/>
                  <a:pt x="111117" y="1583531"/>
                  <a:pt x="181873" y="1500187"/>
                </a:cubicBezTo>
                <a:cubicBezTo>
                  <a:pt x="252628" y="1416844"/>
                  <a:pt x="354854" y="1320478"/>
                  <a:pt x="488551" y="1211089"/>
                </a:cubicBezTo>
                <a:cubicBezTo>
                  <a:pt x="696043" y="1040929"/>
                  <a:pt x="836251" y="906146"/>
                  <a:pt x="909177" y="806741"/>
                </a:cubicBezTo>
                <a:cubicBezTo>
                  <a:pt x="982103" y="707336"/>
                  <a:pt x="1018566" y="613358"/>
                  <a:pt x="1018566" y="524805"/>
                </a:cubicBezTo>
                <a:cubicBezTo>
                  <a:pt x="1018566" y="431911"/>
                  <a:pt x="985358" y="353560"/>
                  <a:pt x="918944" y="289750"/>
                </a:cubicBezTo>
                <a:cubicBezTo>
                  <a:pt x="852529" y="225940"/>
                  <a:pt x="765930" y="194035"/>
                  <a:pt x="659146" y="194035"/>
                </a:cubicBezTo>
                <a:cubicBezTo>
                  <a:pt x="546285" y="194035"/>
                  <a:pt x="455995" y="227893"/>
                  <a:pt x="388279" y="295610"/>
                </a:cubicBezTo>
                <a:cubicBezTo>
                  <a:pt x="320562" y="363327"/>
                  <a:pt x="286269" y="457088"/>
                  <a:pt x="285401" y="576895"/>
                </a:cubicBezTo>
                <a:lnTo>
                  <a:pt x="44486" y="552152"/>
                </a:lnTo>
                <a:cubicBezTo>
                  <a:pt x="60981" y="372442"/>
                  <a:pt x="123055" y="235489"/>
                  <a:pt x="230707" y="141294"/>
                </a:cubicBezTo>
                <a:cubicBezTo>
                  <a:pt x="338359" y="47098"/>
                  <a:pt x="482909" y="0"/>
                  <a:pt x="664355" y="0"/>
                </a:cubicBezTo>
                <a:close/>
              </a:path>
            </a:pathLst>
          </a:custGeom>
          <a:solidFill>
            <a:schemeClr val="bg1">
              <a:lumMod val="95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1000">
              <a:solidFill>
                <a:schemeClr val="bg1">
                  <a:lumMod val="95000"/>
                </a:schemeClr>
              </a:solidFill>
            </a:endParaRPr>
          </a:p>
        </p:txBody>
      </p:sp>
      <p:sp>
        <p:nvSpPr>
          <p:cNvPr id="19" name="文本框 18">
            <a:extLst>
              <a:ext uri="{FF2B5EF4-FFF2-40B4-BE49-F238E27FC236}">
                <a16:creationId xmlns:a16="http://schemas.microsoft.com/office/drawing/2014/main" id="{38AA28B6-62DC-3315-5B7D-35B059578691}"/>
              </a:ext>
            </a:extLst>
          </p:cNvPr>
          <p:cNvSpPr txBox="1"/>
          <p:nvPr/>
        </p:nvSpPr>
        <p:spPr>
          <a:xfrm>
            <a:off x="10540144" y="3675710"/>
            <a:ext cx="975284" cy="1926490"/>
          </a:xfrm>
          <a:custGeom>
            <a:avLst/>
            <a:gdLst>
              <a:gd name="connsiteX0" fmla="*/ 835407 w 975284"/>
              <a:gd name="connsiteY0" fmla="*/ 379733 h 1926490"/>
              <a:gd name="connsiteX1" fmla="*/ 232496 w 975284"/>
              <a:gd name="connsiteY1" fmla="*/ 1247978 h 1926490"/>
              <a:gd name="connsiteX2" fmla="*/ 835407 w 975284"/>
              <a:gd name="connsiteY2" fmla="*/ 1247978 h 1926490"/>
              <a:gd name="connsiteX3" fmla="*/ 894268 w 975284"/>
              <a:gd name="connsiteY3" fmla="*/ 247 h 1926490"/>
              <a:gd name="connsiteX4" fmla="*/ 941923 w 975284"/>
              <a:gd name="connsiteY4" fmla="*/ 12530 h 1926490"/>
              <a:gd name="connsiteX5" fmla="*/ 975223 w 975284"/>
              <a:gd name="connsiteY5" fmla="*/ 68107 h 1926490"/>
              <a:gd name="connsiteX6" fmla="*/ 975284 w 975284"/>
              <a:gd name="connsiteY6" fmla="*/ 68101 h 1926490"/>
              <a:gd name="connsiteX7" fmla="*/ 975284 w 975284"/>
              <a:gd name="connsiteY7" fmla="*/ 1851076 h 1926490"/>
              <a:gd name="connsiteX8" fmla="*/ 970249 w 975284"/>
              <a:gd name="connsiteY8" fmla="*/ 1869274 h 1926490"/>
              <a:gd name="connsiteX9" fmla="*/ 937281 w 975284"/>
              <a:gd name="connsiteY9" fmla="*/ 1906360 h 1926490"/>
              <a:gd name="connsiteX10" fmla="*/ 841834 w 975284"/>
              <a:gd name="connsiteY10" fmla="*/ 1921669 h 1926490"/>
              <a:gd name="connsiteX11" fmla="*/ 840579 w 975284"/>
              <a:gd name="connsiteY11" fmla="*/ 1925760 h 1926490"/>
              <a:gd name="connsiteX12" fmla="*/ 835407 w 975284"/>
              <a:gd name="connsiteY12" fmla="*/ 1925760 h 1926490"/>
              <a:gd name="connsiteX13" fmla="*/ 835407 w 975284"/>
              <a:gd name="connsiteY13" fmla="*/ 1464711 h 1926490"/>
              <a:gd name="connsiteX14" fmla="*/ 0 w 975284"/>
              <a:gd name="connsiteY14" fmla="*/ 1464711 h 1926490"/>
              <a:gd name="connsiteX15" fmla="*/ 0 w 975284"/>
              <a:gd name="connsiteY15" fmla="*/ 1247978 h 1926490"/>
              <a:gd name="connsiteX16" fmla="*/ 877344 w 975284"/>
              <a:gd name="connsiteY16" fmla="*/ 2124 h 1926490"/>
              <a:gd name="connsiteX17" fmla="*/ 877769 w 975284"/>
              <a:gd name="connsiteY17" fmla="*/ 3475 h 1926490"/>
              <a:gd name="connsiteX18" fmla="*/ 894268 w 975284"/>
              <a:gd name="connsiteY18" fmla="*/ 247 h 1926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975284" h="1926490">
                <a:moveTo>
                  <a:pt x="835407" y="379733"/>
                </a:moveTo>
                <a:lnTo>
                  <a:pt x="232496" y="1247978"/>
                </a:lnTo>
                <a:lnTo>
                  <a:pt x="835407" y="1247978"/>
                </a:lnTo>
                <a:close/>
                <a:moveTo>
                  <a:pt x="894268" y="247"/>
                </a:moveTo>
                <a:cubicBezTo>
                  <a:pt x="910922" y="-1107"/>
                  <a:pt x="927732" y="3118"/>
                  <a:pt x="941923" y="12530"/>
                </a:cubicBezTo>
                <a:cubicBezTo>
                  <a:pt x="960844" y="25078"/>
                  <a:pt x="973083" y="45504"/>
                  <a:pt x="975223" y="68107"/>
                </a:cubicBezTo>
                <a:lnTo>
                  <a:pt x="975284" y="68101"/>
                </a:lnTo>
                <a:lnTo>
                  <a:pt x="975284" y="1851076"/>
                </a:lnTo>
                <a:lnTo>
                  <a:pt x="970249" y="1869274"/>
                </a:lnTo>
                <a:cubicBezTo>
                  <a:pt x="962341" y="1883808"/>
                  <a:pt x="951143" y="1896552"/>
                  <a:pt x="937281" y="1906360"/>
                </a:cubicBezTo>
                <a:cubicBezTo>
                  <a:pt x="909556" y="1925977"/>
                  <a:pt x="874303" y="1931631"/>
                  <a:pt x="841834" y="1921669"/>
                </a:cubicBezTo>
                <a:lnTo>
                  <a:pt x="840579" y="1925760"/>
                </a:lnTo>
                <a:lnTo>
                  <a:pt x="835407" y="1925760"/>
                </a:lnTo>
                <a:lnTo>
                  <a:pt x="835407" y="1464711"/>
                </a:lnTo>
                <a:lnTo>
                  <a:pt x="0" y="1464711"/>
                </a:lnTo>
                <a:lnTo>
                  <a:pt x="0" y="1247978"/>
                </a:lnTo>
                <a:lnTo>
                  <a:pt x="877344" y="2124"/>
                </a:lnTo>
                <a:lnTo>
                  <a:pt x="877769" y="3475"/>
                </a:lnTo>
                <a:cubicBezTo>
                  <a:pt x="883183" y="1769"/>
                  <a:pt x="888717" y="698"/>
                  <a:pt x="894268" y="247"/>
                </a:cubicBezTo>
                <a:close/>
              </a:path>
            </a:pathLst>
          </a:custGeom>
          <a:solidFill>
            <a:schemeClr val="bg1">
              <a:lumMod val="95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1000">
              <a:solidFill>
                <a:schemeClr val="bg1">
                  <a:lumMod val="95000"/>
                </a:schemeClr>
              </a:solidFill>
            </a:endParaRPr>
          </a:p>
        </p:txBody>
      </p:sp>
    </p:spTree>
    <p:extLst>
      <p:ext uri="{BB962C8B-B14F-4D97-AF65-F5344CB8AC3E}">
        <p14:creationId xmlns:p14="http://schemas.microsoft.com/office/powerpoint/2010/main" val="164085669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F41FA806-835E-F828-5D48-F47AB741E1BC}"/>
              </a:ext>
            </a:extLst>
          </p:cNvPr>
          <p:cNvGrpSpPr/>
          <p:nvPr/>
        </p:nvGrpSpPr>
        <p:grpSpPr>
          <a:xfrm>
            <a:off x="2069474" y="1936376"/>
            <a:ext cx="2985248" cy="2985248"/>
            <a:chOff x="2125528" y="1692442"/>
            <a:chExt cx="3473116" cy="3473116"/>
          </a:xfrm>
        </p:grpSpPr>
        <p:sp>
          <p:nvSpPr>
            <p:cNvPr id="3" name="圆角矩形 11">
              <a:extLst>
                <a:ext uri="{FF2B5EF4-FFF2-40B4-BE49-F238E27FC236}">
                  <a16:creationId xmlns:a16="http://schemas.microsoft.com/office/drawing/2014/main" id="{D1E7F5E5-B213-7A4E-D034-A452B296F33C}"/>
                </a:ext>
              </a:extLst>
            </p:cNvPr>
            <p:cNvSpPr/>
            <p:nvPr/>
          </p:nvSpPr>
          <p:spPr>
            <a:xfrm rot="2700000">
              <a:off x="2125528" y="1692442"/>
              <a:ext cx="3473116" cy="3473116"/>
            </a:xfrm>
            <a:prstGeom prst="roundRect">
              <a:avLst>
                <a:gd name="adj" fmla="val 5135"/>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100"/>
            </a:p>
          </p:txBody>
        </p:sp>
        <p:sp>
          <p:nvSpPr>
            <p:cNvPr id="4" name="圆角矩形 1">
              <a:extLst>
                <a:ext uri="{FF2B5EF4-FFF2-40B4-BE49-F238E27FC236}">
                  <a16:creationId xmlns:a16="http://schemas.microsoft.com/office/drawing/2014/main" id="{80F45CD8-91D6-79CD-FA9A-41CC4AD3C3FC}"/>
                </a:ext>
              </a:extLst>
            </p:cNvPr>
            <p:cNvSpPr/>
            <p:nvPr/>
          </p:nvSpPr>
          <p:spPr>
            <a:xfrm rot="2700000">
              <a:off x="2579361" y="2203407"/>
              <a:ext cx="2565448" cy="2565448"/>
            </a:xfrm>
            <a:prstGeom prst="roundRect">
              <a:avLst>
                <a:gd name="adj" fmla="val 7449"/>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100"/>
            </a:p>
          </p:txBody>
        </p:sp>
      </p:grpSp>
      <p:sp>
        <p:nvSpPr>
          <p:cNvPr id="5" name="文本框 4">
            <a:extLst>
              <a:ext uri="{FF2B5EF4-FFF2-40B4-BE49-F238E27FC236}">
                <a16:creationId xmlns:a16="http://schemas.microsoft.com/office/drawing/2014/main" id="{85DF85CC-89F1-BA8B-4A97-8BE69021756B}"/>
              </a:ext>
            </a:extLst>
          </p:cNvPr>
          <p:cNvSpPr txBox="1"/>
          <p:nvPr/>
        </p:nvSpPr>
        <p:spPr>
          <a:xfrm>
            <a:off x="2647187" y="3178354"/>
            <a:ext cx="2001125" cy="615553"/>
          </a:xfrm>
          <a:prstGeom prst="rect">
            <a:avLst/>
          </a:prstGeom>
          <a:noFill/>
        </p:spPr>
        <p:txBody>
          <a:bodyPr wrap="none" lIns="0" tIns="0" rIns="0" bIns="0" rtlCol="0">
            <a:spAutoFit/>
          </a:bodyPr>
          <a:lstStyle/>
          <a:p>
            <a:pPr algn="ctr"/>
            <a:r>
              <a:rPr kumimoji="1" lang="en-US" altLang="zh-CN" sz="4000" dirty="0">
                <a:solidFill>
                  <a:schemeClr val="bg1"/>
                </a:solidFill>
                <a:latin typeface="Alibaba PuHuiTi M" pitchFamily="18" charset="-122"/>
                <a:ea typeface="Alibaba PuHuiTi M" pitchFamily="18" charset="-122"/>
                <a:cs typeface="Alibaba PuHuiTi M" pitchFamily="18" charset="-122"/>
              </a:rPr>
              <a:t>PART</a:t>
            </a:r>
            <a:r>
              <a:rPr kumimoji="1" lang="zh-CN" altLang="en-US" sz="4000" dirty="0">
                <a:solidFill>
                  <a:schemeClr val="bg1"/>
                </a:solidFill>
                <a:latin typeface="Alibaba PuHuiTi M" pitchFamily="18" charset="-122"/>
                <a:ea typeface="Alibaba PuHuiTi M" pitchFamily="18" charset="-122"/>
                <a:cs typeface="Alibaba PuHuiTi M" pitchFamily="18" charset="-122"/>
              </a:rPr>
              <a:t> </a:t>
            </a:r>
            <a:r>
              <a:rPr kumimoji="1" lang="en-US" altLang="zh-CN" sz="4000" dirty="0">
                <a:solidFill>
                  <a:schemeClr val="bg1"/>
                </a:solidFill>
                <a:latin typeface="Alibaba PuHuiTi M" pitchFamily="18" charset="-122"/>
                <a:ea typeface="Alibaba PuHuiTi M" pitchFamily="18" charset="-122"/>
                <a:cs typeface="Alibaba PuHuiTi M" pitchFamily="18" charset="-122"/>
              </a:rPr>
              <a:t>04</a:t>
            </a:r>
            <a:endParaRPr kumimoji="1" lang="zh-CN" altLang="en-US" sz="4000" dirty="0">
              <a:solidFill>
                <a:schemeClr val="bg1"/>
              </a:solidFill>
              <a:latin typeface="Alibaba PuHuiTi M" pitchFamily="18" charset="-122"/>
              <a:ea typeface="Alibaba PuHuiTi M" pitchFamily="18" charset="-122"/>
              <a:cs typeface="Alibaba PuHuiTi M" pitchFamily="18" charset="-122"/>
            </a:endParaRPr>
          </a:p>
        </p:txBody>
      </p:sp>
      <p:sp>
        <p:nvSpPr>
          <p:cNvPr id="6" name="文本框 5">
            <a:extLst>
              <a:ext uri="{FF2B5EF4-FFF2-40B4-BE49-F238E27FC236}">
                <a16:creationId xmlns:a16="http://schemas.microsoft.com/office/drawing/2014/main" id="{8C716CED-9CAE-C35D-698A-3F6E0A0DEB17}"/>
              </a:ext>
            </a:extLst>
          </p:cNvPr>
          <p:cNvSpPr txBox="1"/>
          <p:nvPr/>
        </p:nvSpPr>
        <p:spPr>
          <a:xfrm>
            <a:off x="5890598" y="2939010"/>
            <a:ext cx="4231928" cy="1015663"/>
          </a:xfrm>
          <a:prstGeom prst="rect">
            <a:avLst/>
          </a:prstGeom>
          <a:noFill/>
        </p:spPr>
        <p:txBody>
          <a:bodyPr wrap="none" lIns="0" tIns="0" rIns="0" bIns="0" rtlCol="0" anchor="t">
            <a:spAutoFit/>
          </a:bodyPr>
          <a:lstStyle/>
          <a:p>
            <a:r>
              <a:rPr kumimoji="1" lang="zh-CN" altLang="en-US" sz="6600" dirty="0">
                <a:solidFill>
                  <a:schemeClr val="accent1">
                    <a:lumMod val="100000"/>
                  </a:schemeClr>
                </a:solidFill>
                <a:latin typeface="+mj-ea"/>
                <a:ea typeface="+mj-ea"/>
              </a:rPr>
              <a:t>过渡页标题</a:t>
            </a:r>
          </a:p>
        </p:txBody>
      </p:sp>
      <p:sp>
        <p:nvSpPr>
          <p:cNvPr id="7" name="文本框 6">
            <a:extLst>
              <a:ext uri="{FF2B5EF4-FFF2-40B4-BE49-F238E27FC236}">
                <a16:creationId xmlns:a16="http://schemas.microsoft.com/office/drawing/2014/main" id="{1A2898F4-A3D4-6BBA-8406-AF189088A2C7}"/>
              </a:ext>
            </a:extLst>
          </p:cNvPr>
          <p:cNvSpPr txBox="1"/>
          <p:nvPr/>
        </p:nvSpPr>
        <p:spPr>
          <a:xfrm>
            <a:off x="5919038" y="3954673"/>
            <a:ext cx="4139011" cy="276999"/>
          </a:xfrm>
          <a:prstGeom prst="rect">
            <a:avLst/>
          </a:prstGeom>
          <a:noFill/>
        </p:spPr>
        <p:txBody>
          <a:bodyPr wrap="square" lIns="0" tIns="0" rIns="0" bIns="0" rtlCol="0" anchor="t">
            <a:spAutoFit/>
          </a:bodyPr>
          <a:lstStyle/>
          <a:p>
            <a:pPr algn="dist"/>
            <a:r>
              <a:rPr kumimoji="1" lang="en-US" altLang="zh-CN" dirty="0">
                <a:solidFill>
                  <a:schemeClr val="accent1">
                    <a:lumMod val="100000"/>
                  </a:schemeClr>
                </a:solidFill>
              </a:rPr>
              <a:t>Transition Page Title</a:t>
            </a:r>
            <a:endParaRPr kumimoji="1" lang="zh-CN" altLang="en-US" dirty="0">
              <a:solidFill>
                <a:schemeClr val="accent1">
                  <a:lumMod val="100000"/>
                </a:schemeClr>
              </a:solidFill>
            </a:endParaRPr>
          </a:p>
        </p:txBody>
      </p:sp>
    </p:spTree>
    <p:extLst>
      <p:ext uri="{BB962C8B-B14F-4D97-AF65-F5344CB8AC3E}">
        <p14:creationId xmlns:p14="http://schemas.microsoft.com/office/powerpoint/2010/main" val="268614042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159EDD43-AC73-789D-A14A-3FD4441D3145}"/>
              </a:ext>
            </a:extLst>
          </p:cNvPr>
          <p:cNvSpPr>
            <a:spLocks noGrp="1"/>
          </p:cNvSpPr>
          <p:nvPr>
            <p:ph type="body" sz="quarter" idx="10"/>
          </p:nvPr>
        </p:nvSpPr>
        <p:spPr/>
        <p:txBody>
          <a:bodyPr>
            <a:noAutofit/>
          </a:bodyPr>
          <a:lstStyle/>
          <a:p>
            <a:r>
              <a:rPr lang="zh-CN" altLang="en-US" dirty="0"/>
              <a:t>请输入你的标题</a:t>
            </a:r>
          </a:p>
          <a:p>
            <a:endParaRPr lang="zh-CN" altLang="en-US" dirty="0"/>
          </a:p>
          <a:p>
            <a:endParaRPr lang="en-US" dirty="0"/>
          </a:p>
        </p:txBody>
      </p:sp>
      <p:sp>
        <p:nvSpPr>
          <p:cNvPr id="3" name="椭圆 2">
            <a:extLst>
              <a:ext uri="{FF2B5EF4-FFF2-40B4-BE49-F238E27FC236}">
                <a16:creationId xmlns:a16="http://schemas.microsoft.com/office/drawing/2014/main" id="{C30479B7-CBA6-8BFB-9A15-F780E8A029F0}"/>
              </a:ext>
            </a:extLst>
          </p:cNvPr>
          <p:cNvSpPr/>
          <p:nvPr/>
        </p:nvSpPr>
        <p:spPr>
          <a:xfrm>
            <a:off x="5075238" y="2445433"/>
            <a:ext cx="2035810" cy="2035810"/>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a:extLst>
              <a:ext uri="{FF2B5EF4-FFF2-40B4-BE49-F238E27FC236}">
                <a16:creationId xmlns:a16="http://schemas.microsoft.com/office/drawing/2014/main" id="{86FD1F13-B77E-3A42-3570-0190DE18D5F5}"/>
              </a:ext>
            </a:extLst>
          </p:cNvPr>
          <p:cNvSpPr/>
          <p:nvPr/>
        </p:nvSpPr>
        <p:spPr>
          <a:xfrm>
            <a:off x="4150044" y="1520239"/>
            <a:ext cx="3886198" cy="3886198"/>
          </a:xfrm>
          <a:prstGeom prst="ellipse">
            <a:avLst/>
          </a:prstGeom>
          <a:noFill/>
          <a:ln w="254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a:extLst>
              <a:ext uri="{FF2B5EF4-FFF2-40B4-BE49-F238E27FC236}">
                <a16:creationId xmlns:a16="http://schemas.microsoft.com/office/drawing/2014/main" id="{19FFE8F9-C450-0ABF-460A-FB721BC52F8B}"/>
              </a:ext>
            </a:extLst>
          </p:cNvPr>
          <p:cNvSpPr txBox="1"/>
          <p:nvPr/>
        </p:nvSpPr>
        <p:spPr>
          <a:xfrm>
            <a:off x="8500753" y="1408720"/>
            <a:ext cx="954107" cy="452945"/>
          </a:xfrm>
          <a:prstGeom prst="rect">
            <a:avLst/>
          </a:prstGeom>
          <a:noFill/>
        </p:spPr>
        <p:txBody>
          <a:bodyPr wrap="none" rtlCol="0">
            <a:spAutoFit/>
          </a:bodyPr>
          <a:lstStyle/>
          <a:p>
            <a:pPr algn="just">
              <a:lnSpc>
                <a:spcPct val="130000"/>
              </a:lnSpc>
            </a:pPr>
            <a:r>
              <a:rPr lang="zh-CN" altLang="en-US" sz="2000" b="1" dirty="0">
                <a:solidFill>
                  <a:schemeClr val="accent1"/>
                </a:solidFill>
              </a:rPr>
              <a:t>标题二</a:t>
            </a:r>
          </a:p>
        </p:txBody>
      </p:sp>
      <p:sp>
        <p:nvSpPr>
          <p:cNvPr id="6" name="文本框 5">
            <a:extLst>
              <a:ext uri="{FF2B5EF4-FFF2-40B4-BE49-F238E27FC236}">
                <a16:creationId xmlns:a16="http://schemas.microsoft.com/office/drawing/2014/main" id="{CD469AF5-B3CA-A15F-AFF1-F5362C7E056A}"/>
              </a:ext>
            </a:extLst>
          </p:cNvPr>
          <p:cNvSpPr txBox="1"/>
          <p:nvPr/>
        </p:nvSpPr>
        <p:spPr>
          <a:xfrm>
            <a:off x="8500752" y="1822448"/>
            <a:ext cx="3018147" cy="1342996"/>
          </a:xfrm>
          <a:prstGeom prst="rect">
            <a:avLst/>
          </a:prstGeom>
          <a:noFill/>
        </p:spPr>
        <p:txBody>
          <a:bodyPr wrap="square" rtlCol="0">
            <a:spAutoFit/>
          </a:bodyPr>
          <a:lstStyle/>
          <a:p>
            <a:pPr>
              <a:lnSpc>
                <a:spcPct val="130000"/>
              </a:lnSpc>
            </a:pPr>
            <a:r>
              <a:rPr lang="zh-CN" altLang="en-US" sz="1600" dirty="0">
                <a:solidFill>
                  <a:schemeClr val="tx1">
                    <a:lumMod val="85000"/>
                    <a:lumOff val="15000"/>
                  </a:schemeClr>
                </a:solidFill>
              </a:rPr>
              <a:t>请在这里输入你的正文内容</a:t>
            </a:r>
            <a:endParaRPr lang="en-US" altLang="zh-CN" sz="1600" dirty="0">
              <a:solidFill>
                <a:schemeClr val="tx1">
                  <a:lumMod val="85000"/>
                  <a:lumOff val="15000"/>
                </a:schemeClr>
              </a:solidFill>
            </a:endParaRPr>
          </a:p>
          <a:p>
            <a:pPr>
              <a:lnSpc>
                <a:spcPct val="130000"/>
              </a:lnSpc>
            </a:pPr>
            <a:r>
              <a:rPr lang="zh-CN" altLang="en-US" sz="1600" dirty="0">
                <a:solidFill>
                  <a:schemeClr val="tx1">
                    <a:lumMod val="85000"/>
                    <a:lumOff val="15000"/>
                  </a:schemeClr>
                </a:solidFill>
              </a:rPr>
              <a:t>请在这里输入你的正文内容</a:t>
            </a:r>
          </a:p>
          <a:p>
            <a:pPr>
              <a:lnSpc>
                <a:spcPct val="130000"/>
              </a:lnSpc>
            </a:pPr>
            <a:r>
              <a:rPr lang="zh-CN" altLang="en-US" sz="1600" dirty="0">
                <a:solidFill>
                  <a:schemeClr val="tx1">
                    <a:lumMod val="85000"/>
                    <a:lumOff val="15000"/>
                  </a:schemeClr>
                </a:solidFill>
              </a:rPr>
              <a:t>请在这里输入你的正文内容</a:t>
            </a:r>
          </a:p>
          <a:p>
            <a:pPr>
              <a:lnSpc>
                <a:spcPct val="130000"/>
              </a:lnSpc>
            </a:pPr>
            <a:r>
              <a:rPr lang="zh-CN" altLang="en-US" sz="1600" dirty="0">
                <a:solidFill>
                  <a:schemeClr val="tx1">
                    <a:lumMod val="85000"/>
                    <a:lumOff val="15000"/>
                  </a:schemeClr>
                </a:solidFill>
              </a:rPr>
              <a:t>请在这里输入你的正文内容</a:t>
            </a:r>
          </a:p>
        </p:txBody>
      </p:sp>
      <p:sp>
        <p:nvSpPr>
          <p:cNvPr id="7" name="文本框 6">
            <a:extLst>
              <a:ext uri="{FF2B5EF4-FFF2-40B4-BE49-F238E27FC236}">
                <a16:creationId xmlns:a16="http://schemas.microsoft.com/office/drawing/2014/main" id="{392326CD-94FA-413C-5AD3-8A112F12D472}"/>
              </a:ext>
            </a:extLst>
          </p:cNvPr>
          <p:cNvSpPr txBox="1"/>
          <p:nvPr/>
        </p:nvSpPr>
        <p:spPr>
          <a:xfrm>
            <a:off x="8500753" y="3889664"/>
            <a:ext cx="954107" cy="452945"/>
          </a:xfrm>
          <a:prstGeom prst="rect">
            <a:avLst/>
          </a:prstGeom>
          <a:noFill/>
        </p:spPr>
        <p:txBody>
          <a:bodyPr wrap="none" rtlCol="0">
            <a:spAutoFit/>
          </a:bodyPr>
          <a:lstStyle/>
          <a:p>
            <a:pPr algn="just">
              <a:lnSpc>
                <a:spcPct val="130000"/>
              </a:lnSpc>
            </a:pPr>
            <a:r>
              <a:rPr lang="zh-CN" altLang="en-US" sz="2000" b="1" dirty="0">
                <a:solidFill>
                  <a:schemeClr val="accent1"/>
                </a:solidFill>
              </a:rPr>
              <a:t>标题四</a:t>
            </a:r>
          </a:p>
        </p:txBody>
      </p:sp>
      <p:sp>
        <p:nvSpPr>
          <p:cNvPr id="8" name="文本框 7">
            <a:extLst>
              <a:ext uri="{FF2B5EF4-FFF2-40B4-BE49-F238E27FC236}">
                <a16:creationId xmlns:a16="http://schemas.microsoft.com/office/drawing/2014/main" id="{43CF60EA-B6DB-29A9-B236-788BADD36D08}"/>
              </a:ext>
            </a:extLst>
          </p:cNvPr>
          <p:cNvSpPr txBox="1"/>
          <p:nvPr/>
        </p:nvSpPr>
        <p:spPr>
          <a:xfrm>
            <a:off x="8500752" y="4303392"/>
            <a:ext cx="3018148" cy="1342996"/>
          </a:xfrm>
          <a:prstGeom prst="rect">
            <a:avLst/>
          </a:prstGeom>
          <a:noFill/>
        </p:spPr>
        <p:txBody>
          <a:bodyPr wrap="square" rtlCol="0">
            <a:spAutoFit/>
          </a:bodyPr>
          <a:lstStyle/>
          <a:p>
            <a:pPr>
              <a:lnSpc>
                <a:spcPct val="130000"/>
              </a:lnSpc>
            </a:pPr>
            <a:r>
              <a:rPr lang="zh-CN" altLang="en-US" sz="1600" dirty="0">
                <a:solidFill>
                  <a:schemeClr val="tx1">
                    <a:lumMod val="85000"/>
                    <a:lumOff val="15000"/>
                  </a:schemeClr>
                </a:solidFill>
              </a:rPr>
              <a:t>请在这里输入你的正文内容</a:t>
            </a:r>
            <a:endParaRPr lang="en-US" altLang="zh-CN" sz="1600" dirty="0">
              <a:solidFill>
                <a:schemeClr val="tx1">
                  <a:lumMod val="85000"/>
                  <a:lumOff val="15000"/>
                </a:schemeClr>
              </a:solidFill>
            </a:endParaRPr>
          </a:p>
          <a:p>
            <a:pPr>
              <a:lnSpc>
                <a:spcPct val="130000"/>
              </a:lnSpc>
            </a:pPr>
            <a:r>
              <a:rPr lang="zh-CN" altLang="en-US" sz="1600" dirty="0">
                <a:solidFill>
                  <a:schemeClr val="tx1">
                    <a:lumMod val="85000"/>
                    <a:lumOff val="15000"/>
                  </a:schemeClr>
                </a:solidFill>
              </a:rPr>
              <a:t>请在这里输入你的正文内容</a:t>
            </a:r>
          </a:p>
          <a:p>
            <a:pPr>
              <a:lnSpc>
                <a:spcPct val="130000"/>
              </a:lnSpc>
            </a:pPr>
            <a:r>
              <a:rPr lang="zh-CN" altLang="en-US" sz="1600" dirty="0">
                <a:solidFill>
                  <a:schemeClr val="tx1">
                    <a:lumMod val="85000"/>
                    <a:lumOff val="15000"/>
                  </a:schemeClr>
                </a:solidFill>
              </a:rPr>
              <a:t>请在这里输入你的正文内容</a:t>
            </a:r>
          </a:p>
          <a:p>
            <a:pPr>
              <a:lnSpc>
                <a:spcPct val="130000"/>
              </a:lnSpc>
            </a:pPr>
            <a:r>
              <a:rPr lang="zh-CN" altLang="en-US" sz="1600" dirty="0">
                <a:solidFill>
                  <a:schemeClr val="tx1">
                    <a:lumMod val="85000"/>
                    <a:lumOff val="15000"/>
                  </a:schemeClr>
                </a:solidFill>
              </a:rPr>
              <a:t>请在这里输入你的正文内容</a:t>
            </a:r>
          </a:p>
        </p:txBody>
      </p:sp>
      <p:sp>
        <p:nvSpPr>
          <p:cNvPr id="9" name="文本框 8">
            <a:extLst>
              <a:ext uri="{FF2B5EF4-FFF2-40B4-BE49-F238E27FC236}">
                <a16:creationId xmlns:a16="http://schemas.microsoft.com/office/drawing/2014/main" id="{DE372104-DB67-9B4D-ACCD-4FF50A87026C}"/>
              </a:ext>
            </a:extLst>
          </p:cNvPr>
          <p:cNvSpPr txBox="1"/>
          <p:nvPr/>
        </p:nvSpPr>
        <p:spPr>
          <a:xfrm>
            <a:off x="2731424" y="1408720"/>
            <a:ext cx="954107" cy="452945"/>
          </a:xfrm>
          <a:prstGeom prst="rect">
            <a:avLst/>
          </a:prstGeom>
          <a:noFill/>
        </p:spPr>
        <p:txBody>
          <a:bodyPr wrap="none" rtlCol="0">
            <a:spAutoFit/>
          </a:bodyPr>
          <a:lstStyle/>
          <a:p>
            <a:pPr algn="just">
              <a:lnSpc>
                <a:spcPct val="130000"/>
              </a:lnSpc>
            </a:pPr>
            <a:r>
              <a:rPr lang="zh-CN" altLang="en-US" sz="2000" b="1" dirty="0">
                <a:solidFill>
                  <a:schemeClr val="accent1"/>
                </a:solidFill>
              </a:rPr>
              <a:t>标题一</a:t>
            </a:r>
          </a:p>
        </p:txBody>
      </p:sp>
      <p:sp>
        <p:nvSpPr>
          <p:cNvPr id="10" name="文本框 9">
            <a:extLst>
              <a:ext uri="{FF2B5EF4-FFF2-40B4-BE49-F238E27FC236}">
                <a16:creationId xmlns:a16="http://schemas.microsoft.com/office/drawing/2014/main" id="{1356A438-0B62-376C-A70F-4F2614975ADA}"/>
              </a:ext>
            </a:extLst>
          </p:cNvPr>
          <p:cNvSpPr txBox="1"/>
          <p:nvPr/>
        </p:nvSpPr>
        <p:spPr>
          <a:xfrm>
            <a:off x="660400" y="1822448"/>
            <a:ext cx="3025132" cy="1349087"/>
          </a:xfrm>
          <a:prstGeom prst="rect">
            <a:avLst/>
          </a:prstGeom>
          <a:noFill/>
        </p:spPr>
        <p:txBody>
          <a:bodyPr wrap="square" rtlCol="0">
            <a:spAutoFit/>
          </a:bodyPr>
          <a:lstStyle/>
          <a:p>
            <a:pPr algn="r">
              <a:lnSpc>
                <a:spcPct val="130000"/>
              </a:lnSpc>
            </a:pPr>
            <a:r>
              <a:rPr lang="zh-CN" altLang="en-US" sz="1600" dirty="0">
                <a:solidFill>
                  <a:schemeClr val="tx1">
                    <a:lumMod val="85000"/>
                    <a:lumOff val="15000"/>
                  </a:schemeClr>
                </a:solidFill>
              </a:rPr>
              <a:t>请在这里输入你的正文内容</a:t>
            </a:r>
            <a:endParaRPr lang="en-US" altLang="zh-CN" sz="1600" dirty="0">
              <a:solidFill>
                <a:schemeClr val="tx1">
                  <a:lumMod val="85000"/>
                  <a:lumOff val="15000"/>
                </a:schemeClr>
              </a:solidFill>
            </a:endParaRPr>
          </a:p>
          <a:p>
            <a:pPr algn="r">
              <a:lnSpc>
                <a:spcPct val="130000"/>
              </a:lnSpc>
            </a:pPr>
            <a:r>
              <a:rPr lang="zh-CN" altLang="en-US" sz="1600" dirty="0">
                <a:solidFill>
                  <a:schemeClr val="tx1">
                    <a:lumMod val="85000"/>
                    <a:lumOff val="15000"/>
                  </a:schemeClr>
                </a:solidFill>
              </a:rPr>
              <a:t>请在这里输入你的正文内容</a:t>
            </a:r>
          </a:p>
          <a:p>
            <a:pPr algn="r">
              <a:lnSpc>
                <a:spcPct val="130000"/>
              </a:lnSpc>
            </a:pPr>
            <a:r>
              <a:rPr lang="zh-CN" altLang="en-US" sz="1600" dirty="0">
                <a:solidFill>
                  <a:schemeClr val="tx1">
                    <a:lumMod val="85000"/>
                    <a:lumOff val="15000"/>
                  </a:schemeClr>
                </a:solidFill>
              </a:rPr>
              <a:t>请在这里输入你的正文内容</a:t>
            </a:r>
          </a:p>
          <a:p>
            <a:pPr algn="r">
              <a:lnSpc>
                <a:spcPct val="130000"/>
              </a:lnSpc>
            </a:pPr>
            <a:r>
              <a:rPr lang="zh-CN" altLang="en-US" sz="1600" dirty="0">
                <a:solidFill>
                  <a:schemeClr val="tx1">
                    <a:lumMod val="85000"/>
                    <a:lumOff val="15000"/>
                  </a:schemeClr>
                </a:solidFill>
              </a:rPr>
              <a:t>请在这里输入你的正文内容</a:t>
            </a:r>
          </a:p>
        </p:txBody>
      </p:sp>
      <p:sp>
        <p:nvSpPr>
          <p:cNvPr id="11" name="文本框 10">
            <a:extLst>
              <a:ext uri="{FF2B5EF4-FFF2-40B4-BE49-F238E27FC236}">
                <a16:creationId xmlns:a16="http://schemas.microsoft.com/office/drawing/2014/main" id="{436C2AEE-CABB-EE19-A4D1-99DA09629D5D}"/>
              </a:ext>
            </a:extLst>
          </p:cNvPr>
          <p:cNvSpPr txBox="1"/>
          <p:nvPr/>
        </p:nvSpPr>
        <p:spPr>
          <a:xfrm>
            <a:off x="2731425" y="3889664"/>
            <a:ext cx="954107" cy="452945"/>
          </a:xfrm>
          <a:prstGeom prst="rect">
            <a:avLst/>
          </a:prstGeom>
          <a:noFill/>
        </p:spPr>
        <p:txBody>
          <a:bodyPr wrap="none" rtlCol="0">
            <a:spAutoFit/>
          </a:bodyPr>
          <a:lstStyle/>
          <a:p>
            <a:pPr algn="just">
              <a:lnSpc>
                <a:spcPct val="130000"/>
              </a:lnSpc>
            </a:pPr>
            <a:r>
              <a:rPr lang="zh-CN" altLang="en-US" sz="2000" b="1" dirty="0">
                <a:solidFill>
                  <a:schemeClr val="accent1"/>
                </a:solidFill>
              </a:rPr>
              <a:t>标题三</a:t>
            </a:r>
          </a:p>
        </p:txBody>
      </p:sp>
      <p:sp>
        <p:nvSpPr>
          <p:cNvPr id="12" name="文本框 11">
            <a:extLst>
              <a:ext uri="{FF2B5EF4-FFF2-40B4-BE49-F238E27FC236}">
                <a16:creationId xmlns:a16="http://schemas.microsoft.com/office/drawing/2014/main" id="{1CE11E8B-4B51-02D9-0CAC-C1739D30CCF4}"/>
              </a:ext>
            </a:extLst>
          </p:cNvPr>
          <p:cNvSpPr txBox="1"/>
          <p:nvPr/>
        </p:nvSpPr>
        <p:spPr>
          <a:xfrm>
            <a:off x="660401" y="4303392"/>
            <a:ext cx="3025131" cy="1349087"/>
          </a:xfrm>
          <a:prstGeom prst="rect">
            <a:avLst/>
          </a:prstGeom>
          <a:noFill/>
        </p:spPr>
        <p:txBody>
          <a:bodyPr wrap="square" rtlCol="0">
            <a:spAutoFit/>
          </a:bodyPr>
          <a:lstStyle/>
          <a:p>
            <a:pPr algn="r">
              <a:lnSpc>
                <a:spcPct val="130000"/>
              </a:lnSpc>
            </a:pPr>
            <a:r>
              <a:rPr lang="zh-CN" altLang="en-US" sz="1600" dirty="0">
                <a:solidFill>
                  <a:schemeClr val="tx1">
                    <a:lumMod val="85000"/>
                    <a:lumOff val="15000"/>
                  </a:schemeClr>
                </a:solidFill>
              </a:rPr>
              <a:t>请在这里输入你的正文内容</a:t>
            </a:r>
            <a:endParaRPr lang="en-US" altLang="zh-CN" sz="1600" dirty="0">
              <a:solidFill>
                <a:schemeClr val="tx1">
                  <a:lumMod val="85000"/>
                  <a:lumOff val="15000"/>
                </a:schemeClr>
              </a:solidFill>
            </a:endParaRPr>
          </a:p>
          <a:p>
            <a:pPr algn="r">
              <a:lnSpc>
                <a:spcPct val="130000"/>
              </a:lnSpc>
            </a:pPr>
            <a:r>
              <a:rPr lang="zh-CN" altLang="en-US" sz="1600" dirty="0">
                <a:solidFill>
                  <a:schemeClr val="tx1">
                    <a:lumMod val="85000"/>
                    <a:lumOff val="15000"/>
                  </a:schemeClr>
                </a:solidFill>
              </a:rPr>
              <a:t>请在这里输入你的正文内容</a:t>
            </a:r>
          </a:p>
          <a:p>
            <a:pPr algn="r">
              <a:lnSpc>
                <a:spcPct val="130000"/>
              </a:lnSpc>
            </a:pPr>
            <a:r>
              <a:rPr lang="zh-CN" altLang="en-US" sz="1600" dirty="0">
                <a:solidFill>
                  <a:schemeClr val="tx1">
                    <a:lumMod val="85000"/>
                    <a:lumOff val="15000"/>
                  </a:schemeClr>
                </a:solidFill>
              </a:rPr>
              <a:t>请在这里输入你的正文内容</a:t>
            </a:r>
          </a:p>
          <a:p>
            <a:pPr algn="r">
              <a:lnSpc>
                <a:spcPct val="130000"/>
              </a:lnSpc>
            </a:pPr>
            <a:r>
              <a:rPr lang="zh-CN" altLang="en-US" sz="1600" dirty="0">
                <a:solidFill>
                  <a:schemeClr val="tx1">
                    <a:lumMod val="85000"/>
                    <a:lumOff val="15000"/>
                  </a:schemeClr>
                </a:solidFill>
              </a:rPr>
              <a:t>请在这里输入你的正文内容</a:t>
            </a:r>
          </a:p>
        </p:txBody>
      </p:sp>
      <p:sp>
        <p:nvSpPr>
          <p:cNvPr id="13" name="文本框 12">
            <a:extLst>
              <a:ext uri="{FF2B5EF4-FFF2-40B4-BE49-F238E27FC236}">
                <a16:creationId xmlns:a16="http://schemas.microsoft.com/office/drawing/2014/main" id="{11B025D2-E87D-8BC7-DCC9-62D1AC1D17FB}"/>
              </a:ext>
            </a:extLst>
          </p:cNvPr>
          <p:cNvSpPr txBox="1"/>
          <p:nvPr/>
        </p:nvSpPr>
        <p:spPr>
          <a:xfrm>
            <a:off x="5385257" y="3232506"/>
            <a:ext cx="1415772" cy="461665"/>
          </a:xfrm>
          <a:prstGeom prst="rect">
            <a:avLst/>
          </a:prstGeom>
          <a:noFill/>
        </p:spPr>
        <p:txBody>
          <a:bodyPr wrap="none" rtlCol="0">
            <a:spAutoFit/>
          </a:bodyPr>
          <a:lstStyle/>
          <a:p>
            <a:pPr algn="ctr"/>
            <a:r>
              <a:rPr lang="zh-CN" altLang="en-US" sz="2400" b="1" dirty="0">
                <a:solidFill>
                  <a:schemeClr val="bg1"/>
                </a:solidFill>
              </a:rPr>
              <a:t>四个部分</a:t>
            </a:r>
          </a:p>
        </p:txBody>
      </p:sp>
      <p:sp>
        <p:nvSpPr>
          <p:cNvPr id="14" name="椭圆 13">
            <a:extLst>
              <a:ext uri="{FF2B5EF4-FFF2-40B4-BE49-F238E27FC236}">
                <a16:creationId xmlns:a16="http://schemas.microsoft.com/office/drawing/2014/main" id="{AEB64211-6DED-3AAF-474A-F500D8333F8E}"/>
              </a:ext>
            </a:extLst>
          </p:cNvPr>
          <p:cNvSpPr/>
          <p:nvPr/>
        </p:nvSpPr>
        <p:spPr>
          <a:xfrm>
            <a:off x="7070725" y="1691013"/>
            <a:ext cx="1053370" cy="1053370"/>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5" name="图形 14" descr="行星">
            <a:extLst>
              <a:ext uri="{FF2B5EF4-FFF2-40B4-BE49-F238E27FC236}">
                <a16:creationId xmlns:a16="http://schemas.microsoft.com/office/drawing/2014/main" id="{B00AF76E-09C9-9802-8D83-046304E08A10}"/>
              </a:ext>
            </a:extLst>
          </p:cNvPr>
          <p:cNvPicPr>
            <a:picLocks/>
          </p:cNvPicPr>
          <p:nvPr/>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7281994" y="1902282"/>
            <a:ext cx="630833" cy="630833"/>
          </a:xfrm>
          <a:prstGeom prst="rect">
            <a:avLst/>
          </a:prstGeom>
        </p:spPr>
      </p:pic>
      <p:sp>
        <p:nvSpPr>
          <p:cNvPr id="16" name="椭圆 15">
            <a:extLst>
              <a:ext uri="{FF2B5EF4-FFF2-40B4-BE49-F238E27FC236}">
                <a16:creationId xmlns:a16="http://schemas.microsoft.com/office/drawing/2014/main" id="{652DEC15-4CE1-FB31-81EC-80725D3132C5}"/>
              </a:ext>
            </a:extLst>
          </p:cNvPr>
          <p:cNvSpPr/>
          <p:nvPr/>
        </p:nvSpPr>
        <p:spPr>
          <a:xfrm>
            <a:off x="4063191" y="4133262"/>
            <a:ext cx="1053370" cy="1053370"/>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形 16" descr="望远镜">
            <a:extLst>
              <a:ext uri="{FF2B5EF4-FFF2-40B4-BE49-F238E27FC236}">
                <a16:creationId xmlns:a16="http://schemas.microsoft.com/office/drawing/2014/main" id="{59CC8467-166C-1385-729F-D88894DC820B}"/>
              </a:ext>
            </a:extLst>
          </p:cNvPr>
          <p:cNvPicPr>
            <a:picLocks/>
          </p:cNvPicPr>
          <p:nvPr/>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4274460" y="4344531"/>
            <a:ext cx="630833" cy="630833"/>
          </a:xfrm>
          <a:prstGeom prst="rect">
            <a:avLst/>
          </a:prstGeom>
        </p:spPr>
      </p:pic>
      <p:sp>
        <p:nvSpPr>
          <p:cNvPr id="18" name="椭圆 17">
            <a:extLst>
              <a:ext uri="{FF2B5EF4-FFF2-40B4-BE49-F238E27FC236}">
                <a16:creationId xmlns:a16="http://schemas.microsoft.com/office/drawing/2014/main" id="{6608850E-0056-7BD5-4C02-29F81D035B5C}"/>
              </a:ext>
            </a:extLst>
          </p:cNvPr>
          <p:cNvSpPr/>
          <p:nvPr/>
        </p:nvSpPr>
        <p:spPr>
          <a:xfrm>
            <a:off x="7098348" y="4133262"/>
            <a:ext cx="1053370" cy="1053370"/>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9" name="图形 18" descr="原子">
            <a:extLst>
              <a:ext uri="{FF2B5EF4-FFF2-40B4-BE49-F238E27FC236}">
                <a16:creationId xmlns:a16="http://schemas.microsoft.com/office/drawing/2014/main" id="{659FAC90-CD39-E67A-E9E8-73D9E5FA8F55}"/>
              </a:ext>
            </a:extLst>
          </p:cNvPr>
          <p:cNvPicPr>
            <a:picLocks/>
          </p:cNvPicPr>
          <p:nvPr/>
        </p:nvPicPr>
        <p:blipFill>
          <a:blip r:embed="rId6">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7309617" y="4344531"/>
            <a:ext cx="630833" cy="630833"/>
          </a:xfrm>
          <a:prstGeom prst="rect">
            <a:avLst/>
          </a:prstGeom>
        </p:spPr>
      </p:pic>
      <p:sp>
        <p:nvSpPr>
          <p:cNvPr id="20" name="椭圆 19">
            <a:extLst>
              <a:ext uri="{FF2B5EF4-FFF2-40B4-BE49-F238E27FC236}">
                <a16:creationId xmlns:a16="http://schemas.microsoft.com/office/drawing/2014/main" id="{F686626C-73D7-24A6-F610-4F2708E9BBC9}"/>
              </a:ext>
            </a:extLst>
          </p:cNvPr>
          <p:cNvSpPr/>
          <p:nvPr/>
        </p:nvSpPr>
        <p:spPr>
          <a:xfrm>
            <a:off x="4050491" y="1691013"/>
            <a:ext cx="1053370" cy="1053370"/>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1" name="图形 20" descr="太阳系">
            <a:extLst>
              <a:ext uri="{FF2B5EF4-FFF2-40B4-BE49-F238E27FC236}">
                <a16:creationId xmlns:a16="http://schemas.microsoft.com/office/drawing/2014/main" id="{E37ECA47-E7F4-8398-0730-3FE821487B04}"/>
              </a:ext>
            </a:extLst>
          </p:cNvPr>
          <p:cNvPicPr>
            <a:picLocks/>
          </p:cNvPicPr>
          <p:nvPr/>
        </p:nvPicPr>
        <p:blipFill>
          <a:blip r:embed="rId8">
            <a:extLst>
              <a:ext uri="{28A0092B-C50C-407E-A947-70E740481C1C}">
                <a14:useLocalDpi xmlns:a14="http://schemas.microsoft.com/office/drawing/2010/main"/>
              </a:ext>
              <a:ext uri="{96DAC541-7B7A-43D3-8B79-37D633B846F1}">
                <asvg:svgBlip xmlns:asvg="http://schemas.microsoft.com/office/drawing/2016/SVG/main" r:embed="rId9"/>
              </a:ext>
            </a:extLst>
          </a:blip>
          <a:stretch>
            <a:fillRect/>
          </a:stretch>
        </p:blipFill>
        <p:spPr>
          <a:xfrm>
            <a:off x="4261760" y="1902282"/>
            <a:ext cx="630833" cy="630833"/>
          </a:xfrm>
          <a:prstGeom prst="rect">
            <a:avLst/>
          </a:prstGeom>
        </p:spPr>
      </p:pic>
    </p:spTree>
    <p:extLst>
      <p:ext uri="{BB962C8B-B14F-4D97-AF65-F5344CB8AC3E}">
        <p14:creationId xmlns:p14="http://schemas.microsoft.com/office/powerpoint/2010/main" val="155251668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02CA140F-906A-BE3E-5E8C-ADFC54517A14}"/>
              </a:ext>
            </a:extLst>
          </p:cNvPr>
          <p:cNvSpPr>
            <a:spLocks noGrp="1"/>
          </p:cNvSpPr>
          <p:nvPr>
            <p:ph type="body" sz="quarter" idx="10"/>
          </p:nvPr>
        </p:nvSpPr>
        <p:spPr/>
        <p:txBody>
          <a:bodyPr>
            <a:noAutofit/>
          </a:bodyPr>
          <a:lstStyle/>
          <a:p>
            <a:r>
              <a:rPr lang="zh-CN" altLang="en-US" dirty="0"/>
              <a:t>请输入你的标题</a:t>
            </a:r>
            <a:endParaRPr lang="en-US" dirty="0"/>
          </a:p>
        </p:txBody>
      </p:sp>
      <p:cxnSp>
        <p:nvCxnSpPr>
          <p:cNvPr id="3" name="直接连接符 2">
            <a:extLst>
              <a:ext uri="{FF2B5EF4-FFF2-40B4-BE49-F238E27FC236}">
                <a16:creationId xmlns:a16="http://schemas.microsoft.com/office/drawing/2014/main" id="{F3B2D059-9686-06C7-58EA-7FA5741CD7EF}"/>
              </a:ext>
            </a:extLst>
          </p:cNvPr>
          <p:cNvCxnSpPr/>
          <p:nvPr/>
        </p:nvCxnSpPr>
        <p:spPr>
          <a:xfrm flipH="1">
            <a:off x="1219200" y="2606675"/>
            <a:ext cx="9696450" cy="0"/>
          </a:xfrm>
          <a:prstGeom prst="line">
            <a:avLst/>
          </a:prstGeom>
          <a:ln w="38100">
            <a:solidFill>
              <a:schemeClr val="bg2">
                <a:lumMod val="75000"/>
              </a:schemeClr>
            </a:solidFill>
            <a:headEnd type="oval"/>
            <a:tailEnd type="oval"/>
          </a:ln>
        </p:spPr>
        <p:style>
          <a:lnRef idx="1">
            <a:schemeClr val="accent1"/>
          </a:lnRef>
          <a:fillRef idx="0">
            <a:schemeClr val="accent1"/>
          </a:fillRef>
          <a:effectRef idx="0">
            <a:schemeClr val="accent1"/>
          </a:effectRef>
          <a:fontRef idx="minor">
            <a:schemeClr val="tx1"/>
          </a:fontRef>
        </p:style>
      </p:cxnSp>
      <p:grpSp>
        <p:nvGrpSpPr>
          <p:cNvPr id="4" name="组合 4">
            <a:extLst>
              <a:ext uri="{FF2B5EF4-FFF2-40B4-BE49-F238E27FC236}">
                <a16:creationId xmlns:a16="http://schemas.microsoft.com/office/drawing/2014/main" id="{B7A20A1C-1159-7E72-B1FC-E2B524C3ADC9}"/>
              </a:ext>
            </a:extLst>
          </p:cNvPr>
          <p:cNvGrpSpPr>
            <a:grpSpLocks/>
          </p:cNvGrpSpPr>
          <p:nvPr/>
        </p:nvGrpSpPr>
        <p:grpSpPr bwMode="auto">
          <a:xfrm>
            <a:off x="4926013" y="1474788"/>
            <a:ext cx="2339975" cy="2339975"/>
            <a:chOff x="4926012" y="1881188"/>
            <a:chExt cx="2339975" cy="2339975"/>
          </a:xfrm>
        </p:grpSpPr>
        <p:sp>
          <p:nvSpPr>
            <p:cNvPr id="5" name="椭圆 4">
              <a:extLst>
                <a:ext uri="{FF2B5EF4-FFF2-40B4-BE49-F238E27FC236}">
                  <a16:creationId xmlns:a16="http://schemas.microsoft.com/office/drawing/2014/main" id="{B8EAF3AD-B436-F20E-A6D6-C0FB1CA14D0C}"/>
                </a:ext>
              </a:extLst>
            </p:cNvPr>
            <p:cNvSpPr/>
            <p:nvPr/>
          </p:nvSpPr>
          <p:spPr>
            <a:xfrm>
              <a:off x="4926012" y="1881188"/>
              <a:ext cx="2339975" cy="233997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6" name="Freeform 48">
              <a:extLst>
                <a:ext uri="{FF2B5EF4-FFF2-40B4-BE49-F238E27FC236}">
                  <a16:creationId xmlns:a16="http://schemas.microsoft.com/office/drawing/2014/main" id="{06DFD665-EAF9-7E05-AD94-893CE4451304}"/>
                </a:ext>
              </a:extLst>
            </p:cNvPr>
            <p:cNvSpPr>
              <a:spLocks noEditPoints="1"/>
            </p:cNvSpPr>
            <p:nvPr/>
          </p:nvSpPr>
          <p:spPr bwMode="auto">
            <a:xfrm>
              <a:off x="5669292" y="2097088"/>
              <a:ext cx="853416" cy="1204912"/>
            </a:xfrm>
            <a:custGeom>
              <a:avLst/>
              <a:gdLst>
                <a:gd name="T0" fmla="*/ 2147483646 w 67"/>
                <a:gd name="T1" fmla="*/ 2147483646 h 106"/>
                <a:gd name="T2" fmla="*/ 2147483646 w 67"/>
                <a:gd name="T3" fmla="*/ 2147483646 h 106"/>
                <a:gd name="T4" fmla="*/ 2147483646 w 67"/>
                <a:gd name="T5" fmla="*/ 2147483646 h 106"/>
                <a:gd name="T6" fmla="*/ 2147483646 w 67"/>
                <a:gd name="T7" fmla="*/ 2147483646 h 106"/>
                <a:gd name="T8" fmla="*/ 2147483646 w 67"/>
                <a:gd name="T9" fmla="*/ 2147483646 h 106"/>
                <a:gd name="T10" fmla="*/ 2147483646 w 67"/>
                <a:gd name="T11" fmla="*/ 2147483646 h 106"/>
                <a:gd name="T12" fmla="*/ 2147483646 w 67"/>
                <a:gd name="T13" fmla="*/ 2147483646 h 106"/>
                <a:gd name="T14" fmla="*/ 2147483646 w 67"/>
                <a:gd name="T15" fmla="*/ 2147483646 h 106"/>
                <a:gd name="T16" fmla="*/ 2147483646 w 67"/>
                <a:gd name="T17" fmla="*/ 2147483646 h 106"/>
                <a:gd name="T18" fmla="*/ 2147483646 w 67"/>
                <a:gd name="T19" fmla="*/ 2147483646 h 106"/>
                <a:gd name="T20" fmla="*/ 2147483646 w 67"/>
                <a:gd name="T21" fmla="*/ 2147483646 h 106"/>
                <a:gd name="T22" fmla="*/ 2147483646 w 67"/>
                <a:gd name="T23" fmla="*/ 2147483646 h 106"/>
                <a:gd name="T24" fmla="*/ 2147483646 w 67"/>
                <a:gd name="T25" fmla="*/ 2147483646 h 106"/>
                <a:gd name="T26" fmla="*/ 2147483646 w 67"/>
                <a:gd name="T27" fmla="*/ 2147483646 h 106"/>
                <a:gd name="T28" fmla="*/ 2147483646 w 67"/>
                <a:gd name="T29" fmla="*/ 2147483646 h 106"/>
                <a:gd name="T30" fmla="*/ 0 w 67"/>
                <a:gd name="T31" fmla="*/ 2147483646 h 106"/>
                <a:gd name="T32" fmla="*/ 2147483646 w 67"/>
                <a:gd name="T33" fmla="*/ 0 h 106"/>
                <a:gd name="T34" fmla="*/ 2147483646 w 67"/>
                <a:gd name="T35" fmla="*/ 2147483646 h 106"/>
                <a:gd name="T36" fmla="*/ 2147483646 w 67"/>
                <a:gd name="T37" fmla="*/ 2147483646 h 106"/>
                <a:gd name="T38" fmla="*/ 2147483646 w 67"/>
                <a:gd name="T39" fmla="*/ 2147483646 h 106"/>
                <a:gd name="T40" fmla="*/ 2147483646 w 67"/>
                <a:gd name="T41" fmla="*/ 2147483646 h 106"/>
                <a:gd name="T42" fmla="*/ 2147483646 w 67"/>
                <a:gd name="T43" fmla="*/ 2147483646 h 106"/>
                <a:gd name="T44" fmla="*/ 2147483646 w 67"/>
                <a:gd name="T45" fmla="*/ 2147483646 h 106"/>
                <a:gd name="T46" fmla="*/ 2147483646 w 67"/>
                <a:gd name="T47" fmla="*/ 2147483646 h 106"/>
                <a:gd name="T48" fmla="*/ 2147483646 w 67"/>
                <a:gd name="T49" fmla="*/ 2147483646 h 106"/>
                <a:gd name="T50" fmla="*/ 2147483646 w 67"/>
                <a:gd name="T51" fmla="*/ 2147483646 h 106"/>
                <a:gd name="T52" fmla="*/ 2147483646 w 67"/>
                <a:gd name="T53" fmla="*/ 2147483646 h 106"/>
                <a:gd name="T54" fmla="*/ 2147483646 w 67"/>
                <a:gd name="T55" fmla="*/ 2147483646 h 106"/>
                <a:gd name="T56" fmla="*/ 2147483646 w 67"/>
                <a:gd name="T57" fmla="*/ 2147483646 h 106"/>
                <a:gd name="T58" fmla="*/ 2147483646 w 67"/>
                <a:gd name="T59" fmla="*/ 2147483646 h 106"/>
                <a:gd name="T60" fmla="*/ 2147483646 w 67"/>
                <a:gd name="T61" fmla="*/ 2147483646 h 106"/>
                <a:gd name="T62" fmla="*/ 2147483646 w 67"/>
                <a:gd name="T63" fmla="*/ 2147483646 h 106"/>
                <a:gd name="T64" fmla="*/ 2147483646 w 67"/>
                <a:gd name="T65" fmla="*/ 2147483646 h 106"/>
                <a:gd name="T66" fmla="*/ 2147483646 w 67"/>
                <a:gd name="T67" fmla="*/ 2147483646 h 106"/>
                <a:gd name="T68" fmla="*/ 2147483646 w 67"/>
                <a:gd name="T69" fmla="*/ 2147483646 h 106"/>
                <a:gd name="T70" fmla="*/ 2147483646 w 67"/>
                <a:gd name="T71" fmla="*/ 2147483646 h 106"/>
                <a:gd name="T72" fmla="*/ 2147483646 w 67"/>
                <a:gd name="T73" fmla="*/ 2147483646 h 106"/>
                <a:gd name="T74" fmla="*/ 2147483646 w 67"/>
                <a:gd name="T75" fmla="*/ 2147483646 h 106"/>
                <a:gd name="T76" fmla="*/ 2147483646 w 67"/>
                <a:gd name="T77" fmla="*/ 2147483646 h 106"/>
                <a:gd name="T78" fmla="*/ 2147483646 w 67"/>
                <a:gd name="T79" fmla="*/ 2147483646 h 106"/>
                <a:gd name="T80" fmla="*/ 2147483646 w 67"/>
                <a:gd name="T81" fmla="*/ 2147483646 h 106"/>
                <a:gd name="T82" fmla="*/ 2147483646 w 67"/>
                <a:gd name="T83" fmla="*/ 2147483646 h 106"/>
                <a:gd name="T84" fmla="*/ 2147483646 w 67"/>
                <a:gd name="T85" fmla="*/ 2147483646 h 106"/>
                <a:gd name="T86" fmla="*/ 2147483646 w 67"/>
                <a:gd name="T87" fmla="*/ 2147483646 h 106"/>
                <a:gd name="T88" fmla="*/ 2147483646 w 67"/>
                <a:gd name="T89" fmla="*/ 2147483646 h 106"/>
                <a:gd name="T90" fmla="*/ 2147483646 w 67"/>
                <a:gd name="T91" fmla="*/ 2147483646 h 106"/>
                <a:gd name="T92" fmla="*/ 2147483646 w 67"/>
                <a:gd name="T93" fmla="*/ 2147483646 h 106"/>
                <a:gd name="T94" fmla="*/ 2147483646 w 67"/>
                <a:gd name="T95" fmla="*/ 2147483646 h 106"/>
                <a:gd name="T96" fmla="*/ 2147483646 w 67"/>
                <a:gd name="T97" fmla="*/ 2147483646 h 106"/>
                <a:gd name="T98" fmla="*/ 2147483646 w 67"/>
                <a:gd name="T99" fmla="*/ 2147483646 h 106"/>
                <a:gd name="T100" fmla="*/ 2147483646 w 67"/>
                <a:gd name="T101" fmla="*/ 2147483646 h 106"/>
                <a:gd name="T102" fmla="*/ 2147483646 w 67"/>
                <a:gd name="T103" fmla="*/ 2147483646 h 10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67"/>
                <a:gd name="T157" fmla="*/ 0 h 106"/>
                <a:gd name="T158" fmla="*/ 67 w 67"/>
                <a:gd name="T159" fmla="*/ 106 h 10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67" h="106">
                  <a:moveTo>
                    <a:pt x="33" y="0"/>
                  </a:moveTo>
                  <a:cubicBezTo>
                    <a:pt x="43" y="0"/>
                    <a:pt x="51" y="4"/>
                    <a:pt x="57" y="10"/>
                  </a:cubicBezTo>
                  <a:cubicBezTo>
                    <a:pt x="63" y="16"/>
                    <a:pt x="67" y="25"/>
                    <a:pt x="67" y="34"/>
                  </a:cubicBezTo>
                  <a:cubicBezTo>
                    <a:pt x="67" y="40"/>
                    <a:pt x="65" y="46"/>
                    <a:pt x="62" y="51"/>
                  </a:cubicBezTo>
                  <a:cubicBezTo>
                    <a:pt x="59" y="56"/>
                    <a:pt x="56" y="59"/>
                    <a:pt x="51" y="62"/>
                  </a:cubicBezTo>
                  <a:cubicBezTo>
                    <a:pt x="51" y="66"/>
                    <a:pt x="51" y="66"/>
                    <a:pt x="51" y="66"/>
                  </a:cubicBezTo>
                  <a:cubicBezTo>
                    <a:pt x="53" y="66"/>
                    <a:pt x="53" y="66"/>
                    <a:pt x="53" y="66"/>
                  </a:cubicBezTo>
                  <a:cubicBezTo>
                    <a:pt x="55" y="65"/>
                    <a:pt x="55" y="65"/>
                    <a:pt x="55" y="65"/>
                  </a:cubicBezTo>
                  <a:cubicBezTo>
                    <a:pt x="56" y="68"/>
                    <a:pt x="56" y="68"/>
                    <a:pt x="56" y="68"/>
                  </a:cubicBezTo>
                  <a:cubicBezTo>
                    <a:pt x="57" y="70"/>
                    <a:pt x="57" y="72"/>
                    <a:pt x="57" y="73"/>
                  </a:cubicBezTo>
                  <a:cubicBezTo>
                    <a:pt x="57" y="75"/>
                    <a:pt x="57" y="77"/>
                    <a:pt x="56" y="79"/>
                  </a:cubicBezTo>
                  <a:cubicBezTo>
                    <a:pt x="56" y="80"/>
                    <a:pt x="56" y="80"/>
                    <a:pt x="56" y="80"/>
                  </a:cubicBezTo>
                  <a:cubicBezTo>
                    <a:pt x="56" y="80"/>
                    <a:pt x="56" y="80"/>
                    <a:pt x="56" y="80"/>
                  </a:cubicBezTo>
                  <a:cubicBezTo>
                    <a:pt x="57" y="82"/>
                    <a:pt x="57" y="84"/>
                    <a:pt x="57" y="86"/>
                  </a:cubicBezTo>
                  <a:cubicBezTo>
                    <a:pt x="57" y="88"/>
                    <a:pt x="57" y="90"/>
                    <a:pt x="56" y="92"/>
                  </a:cubicBezTo>
                  <a:cubicBezTo>
                    <a:pt x="55" y="93"/>
                    <a:pt x="55" y="93"/>
                    <a:pt x="55" y="93"/>
                  </a:cubicBezTo>
                  <a:cubicBezTo>
                    <a:pt x="53" y="94"/>
                    <a:pt x="53" y="94"/>
                    <a:pt x="53" y="94"/>
                  </a:cubicBezTo>
                  <a:cubicBezTo>
                    <a:pt x="15" y="97"/>
                    <a:pt x="15" y="97"/>
                    <a:pt x="15" y="97"/>
                  </a:cubicBezTo>
                  <a:cubicBezTo>
                    <a:pt x="13" y="97"/>
                    <a:pt x="13" y="97"/>
                    <a:pt x="13" y="97"/>
                  </a:cubicBezTo>
                  <a:cubicBezTo>
                    <a:pt x="12" y="95"/>
                    <a:pt x="12" y="95"/>
                    <a:pt x="12" y="95"/>
                  </a:cubicBezTo>
                  <a:cubicBezTo>
                    <a:pt x="11" y="93"/>
                    <a:pt x="11" y="91"/>
                    <a:pt x="10" y="90"/>
                  </a:cubicBezTo>
                  <a:cubicBezTo>
                    <a:pt x="10" y="88"/>
                    <a:pt x="11" y="86"/>
                    <a:pt x="12" y="83"/>
                  </a:cubicBezTo>
                  <a:cubicBezTo>
                    <a:pt x="12" y="83"/>
                    <a:pt x="12" y="83"/>
                    <a:pt x="12" y="83"/>
                  </a:cubicBezTo>
                  <a:cubicBezTo>
                    <a:pt x="12" y="82"/>
                    <a:pt x="12" y="82"/>
                    <a:pt x="12" y="82"/>
                  </a:cubicBezTo>
                  <a:cubicBezTo>
                    <a:pt x="11" y="81"/>
                    <a:pt x="11" y="79"/>
                    <a:pt x="10" y="77"/>
                  </a:cubicBezTo>
                  <a:cubicBezTo>
                    <a:pt x="10" y="75"/>
                    <a:pt x="11" y="73"/>
                    <a:pt x="12" y="71"/>
                  </a:cubicBezTo>
                  <a:cubicBezTo>
                    <a:pt x="13" y="69"/>
                    <a:pt x="13" y="69"/>
                    <a:pt x="13" y="69"/>
                  </a:cubicBezTo>
                  <a:cubicBezTo>
                    <a:pt x="15" y="69"/>
                    <a:pt x="15" y="69"/>
                    <a:pt x="15" y="69"/>
                  </a:cubicBezTo>
                  <a:cubicBezTo>
                    <a:pt x="16" y="69"/>
                    <a:pt x="16" y="69"/>
                    <a:pt x="16" y="69"/>
                  </a:cubicBezTo>
                  <a:cubicBezTo>
                    <a:pt x="16" y="63"/>
                    <a:pt x="16" y="63"/>
                    <a:pt x="16" y="63"/>
                  </a:cubicBezTo>
                  <a:cubicBezTo>
                    <a:pt x="11" y="60"/>
                    <a:pt x="7" y="56"/>
                    <a:pt x="5" y="51"/>
                  </a:cubicBezTo>
                  <a:cubicBezTo>
                    <a:pt x="2" y="46"/>
                    <a:pt x="0" y="40"/>
                    <a:pt x="0" y="34"/>
                  </a:cubicBezTo>
                  <a:cubicBezTo>
                    <a:pt x="0" y="25"/>
                    <a:pt x="4" y="16"/>
                    <a:pt x="10" y="10"/>
                  </a:cubicBezTo>
                  <a:cubicBezTo>
                    <a:pt x="16" y="4"/>
                    <a:pt x="24" y="0"/>
                    <a:pt x="33" y="0"/>
                  </a:cubicBezTo>
                  <a:close/>
                  <a:moveTo>
                    <a:pt x="26" y="40"/>
                  </a:moveTo>
                  <a:cubicBezTo>
                    <a:pt x="27" y="41"/>
                    <a:pt x="27" y="41"/>
                    <a:pt x="28" y="41"/>
                  </a:cubicBezTo>
                  <a:cubicBezTo>
                    <a:pt x="28" y="41"/>
                    <a:pt x="29" y="41"/>
                    <a:pt x="30" y="40"/>
                  </a:cubicBezTo>
                  <a:cubicBezTo>
                    <a:pt x="30" y="39"/>
                    <a:pt x="30" y="39"/>
                    <a:pt x="30" y="39"/>
                  </a:cubicBezTo>
                  <a:cubicBezTo>
                    <a:pt x="31" y="40"/>
                    <a:pt x="31" y="40"/>
                    <a:pt x="31" y="40"/>
                  </a:cubicBezTo>
                  <a:cubicBezTo>
                    <a:pt x="32" y="41"/>
                    <a:pt x="32" y="41"/>
                    <a:pt x="33" y="41"/>
                  </a:cubicBezTo>
                  <a:cubicBezTo>
                    <a:pt x="34" y="41"/>
                    <a:pt x="35" y="41"/>
                    <a:pt x="35" y="40"/>
                  </a:cubicBezTo>
                  <a:cubicBezTo>
                    <a:pt x="36" y="39"/>
                    <a:pt x="36" y="39"/>
                    <a:pt x="36" y="39"/>
                  </a:cubicBezTo>
                  <a:cubicBezTo>
                    <a:pt x="36" y="40"/>
                    <a:pt x="36" y="40"/>
                    <a:pt x="36" y="40"/>
                  </a:cubicBezTo>
                  <a:cubicBezTo>
                    <a:pt x="37" y="41"/>
                    <a:pt x="38" y="41"/>
                    <a:pt x="39" y="41"/>
                  </a:cubicBezTo>
                  <a:cubicBezTo>
                    <a:pt x="40" y="41"/>
                    <a:pt x="41" y="41"/>
                    <a:pt x="42" y="40"/>
                  </a:cubicBezTo>
                  <a:cubicBezTo>
                    <a:pt x="43" y="38"/>
                    <a:pt x="43" y="38"/>
                    <a:pt x="43" y="38"/>
                  </a:cubicBezTo>
                  <a:cubicBezTo>
                    <a:pt x="46" y="40"/>
                    <a:pt x="46" y="40"/>
                    <a:pt x="46" y="40"/>
                  </a:cubicBezTo>
                  <a:cubicBezTo>
                    <a:pt x="39" y="52"/>
                    <a:pt x="39" y="52"/>
                    <a:pt x="39" y="52"/>
                  </a:cubicBezTo>
                  <a:cubicBezTo>
                    <a:pt x="39" y="67"/>
                    <a:pt x="39" y="67"/>
                    <a:pt x="39" y="67"/>
                  </a:cubicBezTo>
                  <a:cubicBezTo>
                    <a:pt x="44" y="66"/>
                    <a:pt x="44" y="66"/>
                    <a:pt x="44" y="66"/>
                  </a:cubicBezTo>
                  <a:cubicBezTo>
                    <a:pt x="44" y="60"/>
                    <a:pt x="44" y="60"/>
                    <a:pt x="44" y="60"/>
                  </a:cubicBezTo>
                  <a:cubicBezTo>
                    <a:pt x="44" y="58"/>
                    <a:pt x="44" y="58"/>
                    <a:pt x="44" y="58"/>
                  </a:cubicBezTo>
                  <a:cubicBezTo>
                    <a:pt x="46" y="57"/>
                    <a:pt x="46" y="57"/>
                    <a:pt x="46" y="57"/>
                  </a:cubicBezTo>
                  <a:cubicBezTo>
                    <a:pt x="50" y="55"/>
                    <a:pt x="54" y="52"/>
                    <a:pt x="56" y="47"/>
                  </a:cubicBezTo>
                  <a:cubicBezTo>
                    <a:pt x="59" y="44"/>
                    <a:pt x="60" y="39"/>
                    <a:pt x="60" y="34"/>
                  </a:cubicBezTo>
                  <a:cubicBezTo>
                    <a:pt x="60" y="27"/>
                    <a:pt x="57" y="20"/>
                    <a:pt x="52" y="15"/>
                  </a:cubicBezTo>
                  <a:cubicBezTo>
                    <a:pt x="47" y="10"/>
                    <a:pt x="41" y="7"/>
                    <a:pt x="33" y="7"/>
                  </a:cubicBezTo>
                  <a:cubicBezTo>
                    <a:pt x="26" y="7"/>
                    <a:pt x="19" y="10"/>
                    <a:pt x="15" y="15"/>
                  </a:cubicBezTo>
                  <a:cubicBezTo>
                    <a:pt x="10" y="20"/>
                    <a:pt x="7" y="27"/>
                    <a:pt x="7" y="34"/>
                  </a:cubicBezTo>
                  <a:cubicBezTo>
                    <a:pt x="7" y="39"/>
                    <a:pt x="8" y="44"/>
                    <a:pt x="11" y="48"/>
                  </a:cubicBezTo>
                  <a:cubicBezTo>
                    <a:pt x="13" y="52"/>
                    <a:pt x="17" y="55"/>
                    <a:pt x="21" y="58"/>
                  </a:cubicBezTo>
                  <a:cubicBezTo>
                    <a:pt x="23" y="59"/>
                    <a:pt x="23" y="59"/>
                    <a:pt x="23" y="59"/>
                  </a:cubicBezTo>
                  <a:cubicBezTo>
                    <a:pt x="23" y="61"/>
                    <a:pt x="23" y="61"/>
                    <a:pt x="23" y="61"/>
                  </a:cubicBezTo>
                  <a:cubicBezTo>
                    <a:pt x="23" y="67"/>
                    <a:pt x="23" y="67"/>
                    <a:pt x="23" y="67"/>
                  </a:cubicBezTo>
                  <a:cubicBezTo>
                    <a:pt x="29" y="67"/>
                    <a:pt x="29" y="67"/>
                    <a:pt x="29" y="67"/>
                  </a:cubicBezTo>
                  <a:cubicBezTo>
                    <a:pt x="29" y="52"/>
                    <a:pt x="29" y="52"/>
                    <a:pt x="29" y="52"/>
                  </a:cubicBezTo>
                  <a:cubicBezTo>
                    <a:pt x="22" y="40"/>
                    <a:pt x="22" y="40"/>
                    <a:pt x="22" y="40"/>
                  </a:cubicBezTo>
                  <a:cubicBezTo>
                    <a:pt x="25" y="38"/>
                    <a:pt x="25" y="38"/>
                    <a:pt x="25" y="38"/>
                  </a:cubicBezTo>
                  <a:cubicBezTo>
                    <a:pt x="26" y="40"/>
                    <a:pt x="26" y="40"/>
                    <a:pt x="26" y="40"/>
                  </a:cubicBezTo>
                  <a:close/>
                  <a:moveTo>
                    <a:pt x="40" y="43"/>
                  </a:moveTo>
                  <a:cubicBezTo>
                    <a:pt x="40" y="43"/>
                    <a:pt x="40" y="43"/>
                    <a:pt x="39" y="43"/>
                  </a:cubicBezTo>
                  <a:cubicBezTo>
                    <a:pt x="38" y="43"/>
                    <a:pt x="37" y="43"/>
                    <a:pt x="36" y="42"/>
                  </a:cubicBezTo>
                  <a:cubicBezTo>
                    <a:pt x="35" y="42"/>
                    <a:pt x="34" y="43"/>
                    <a:pt x="33" y="43"/>
                  </a:cubicBezTo>
                  <a:cubicBezTo>
                    <a:pt x="32" y="43"/>
                    <a:pt x="31" y="42"/>
                    <a:pt x="30" y="42"/>
                  </a:cubicBezTo>
                  <a:cubicBezTo>
                    <a:pt x="29" y="42"/>
                    <a:pt x="28" y="43"/>
                    <a:pt x="28" y="43"/>
                  </a:cubicBezTo>
                  <a:cubicBezTo>
                    <a:pt x="27" y="43"/>
                    <a:pt x="27" y="43"/>
                    <a:pt x="27" y="42"/>
                  </a:cubicBezTo>
                  <a:cubicBezTo>
                    <a:pt x="32" y="50"/>
                    <a:pt x="32" y="50"/>
                    <a:pt x="32" y="50"/>
                  </a:cubicBezTo>
                  <a:cubicBezTo>
                    <a:pt x="32" y="51"/>
                    <a:pt x="32" y="51"/>
                    <a:pt x="32" y="51"/>
                  </a:cubicBezTo>
                  <a:cubicBezTo>
                    <a:pt x="32" y="51"/>
                    <a:pt x="32" y="51"/>
                    <a:pt x="32" y="51"/>
                  </a:cubicBezTo>
                  <a:cubicBezTo>
                    <a:pt x="32" y="67"/>
                    <a:pt x="32" y="67"/>
                    <a:pt x="32" y="67"/>
                  </a:cubicBezTo>
                  <a:cubicBezTo>
                    <a:pt x="35" y="67"/>
                    <a:pt x="35" y="67"/>
                    <a:pt x="35" y="67"/>
                  </a:cubicBezTo>
                  <a:cubicBezTo>
                    <a:pt x="35" y="51"/>
                    <a:pt x="35" y="51"/>
                    <a:pt x="35" y="51"/>
                  </a:cubicBezTo>
                  <a:cubicBezTo>
                    <a:pt x="35" y="51"/>
                    <a:pt x="35" y="51"/>
                    <a:pt x="35" y="51"/>
                  </a:cubicBezTo>
                  <a:cubicBezTo>
                    <a:pt x="35" y="50"/>
                    <a:pt x="35" y="50"/>
                    <a:pt x="35" y="50"/>
                  </a:cubicBezTo>
                  <a:cubicBezTo>
                    <a:pt x="40" y="43"/>
                    <a:pt x="40" y="43"/>
                    <a:pt x="40" y="43"/>
                  </a:cubicBezTo>
                  <a:close/>
                  <a:moveTo>
                    <a:pt x="43" y="96"/>
                  </a:moveTo>
                  <a:cubicBezTo>
                    <a:pt x="24" y="98"/>
                    <a:pt x="24" y="98"/>
                    <a:pt x="24" y="98"/>
                  </a:cubicBezTo>
                  <a:cubicBezTo>
                    <a:pt x="25" y="103"/>
                    <a:pt x="29" y="106"/>
                    <a:pt x="34" y="106"/>
                  </a:cubicBezTo>
                  <a:cubicBezTo>
                    <a:pt x="39" y="106"/>
                    <a:pt x="43" y="102"/>
                    <a:pt x="43" y="97"/>
                  </a:cubicBezTo>
                  <a:cubicBezTo>
                    <a:pt x="43" y="97"/>
                    <a:pt x="43" y="97"/>
                    <a:pt x="43" y="96"/>
                  </a:cubicBezTo>
                  <a:close/>
                  <a:moveTo>
                    <a:pt x="50" y="85"/>
                  </a:moveTo>
                  <a:cubicBezTo>
                    <a:pt x="17" y="88"/>
                    <a:pt x="17" y="88"/>
                    <a:pt x="17" y="88"/>
                  </a:cubicBezTo>
                  <a:cubicBezTo>
                    <a:pt x="17" y="89"/>
                    <a:pt x="17" y="89"/>
                    <a:pt x="17" y="89"/>
                  </a:cubicBezTo>
                  <a:cubicBezTo>
                    <a:pt x="17" y="89"/>
                    <a:pt x="17" y="90"/>
                    <a:pt x="17" y="90"/>
                  </a:cubicBezTo>
                  <a:cubicBezTo>
                    <a:pt x="50" y="87"/>
                    <a:pt x="50" y="87"/>
                    <a:pt x="50" y="87"/>
                  </a:cubicBezTo>
                  <a:cubicBezTo>
                    <a:pt x="50" y="87"/>
                    <a:pt x="50" y="86"/>
                    <a:pt x="50" y="86"/>
                  </a:cubicBezTo>
                  <a:cubicBezTo>
                    <a:pt x="50" y="86"/>
                    <a:pt x="50" y="86"/>
                    <a:pt x="50" y="85"/>
                  </a:cubicBezTo>
                  <a:close/>
                  <a:moveTo>
                    <a:pt x="50" y="73"/>
                  </a:moveTo>
                  <a:cubicBezTo>
                    <a:pt x="17" y="76"/>
                    <a:pt x="17" y="76"/>
                    <a:pt x="17" y="76"/>
                  </a:cubicBezTo>
                  <a:cubicBezTo>
                    <a:pt x="17" y="76"/>
                    <a:pt x="17" y="76"/>
                    <a:pt x="17" y="77"/>
                  </a:cubicBezTo>
                  <a:cubicBezTo>
                    <a:pt x="17" y="77"/>
                    <a:pt x="17" y="77"/>
                    <a:pt x="17" y="77"/>
                  </a:cubicBezTo>
                  <a:cubicBezTo>
                    <a:pt x="50" y="74"/>
                    <a:pt x="50" y="74"/>
                    <a:pt x="50" y="74"/>
                  </a:cubicBezTo>
                  <a:cubicBezTo>
                    <a:pt x="50" y="74"/>
                    <a:pt x="50" y="74"/>
                    <a:pt x="50" y="73"/>
                  </a:cubicBezTo>
                  <a:cubicBezTo>
                    <a:pt x="50" y="73"/>
                    <a:pt x="50" y="73"/>
                    <a:pt x="50" y="7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7" name="文本框 7">
              <a:extLst>
                <a:ext uri="{FF2B5EF4-FFF2-40B4-BE49-F238E27FC236}">
                  <a16:creationId xmlns:a16="http://schemas.microsoft.com/office/drawing/2014/main" id="{D5B0A28D-80F3-EDB0-CA77-B79860D9840F}"/>
                </a:ext>
              </a:extLst>
            </p:cNvPr>
            <p:cNvSpPr txBox="1">
              <a:spLocks noChangeArrowheads="1"/>
            </p:cNvSpPr>
            <p:nvPr/>
          </p:nvSpPr>
          <p:spPr bwMode="auto">
            <a:xfrm>
              <a:off x="5487228" y="3292410"/>
              <a:ext cx="1495922"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4800" b="1" i="0" u="none" strike="noStrike" kern="1200" cap="none" spc="0" normalizeH="0" baseline="0" noProof="0" dirty="0">
                  <a:ln>
                    <a:noFill/>
                  </a:ln>
                  <a:solidFill>
                    <a:prstClr val="white"/>
                  </a:solidFill>
                  <a:effectLst/>
                  <a:uLnTx/>
                  <a:uFillTx/>
                  <a:latin typeface="+mn-ea"/>
                  <a:ea typeface="+mn-ea"/>
                  <a:cs typeface="+mn-cs"/>
                </a:rPr>
                <a:t>80%</a:t>
              </a:r>
              <a:endParaRPr kumimoji="0" lang="zh-CN" altLang="en-US" sz="4800" b="1" i="0" u="none" strike="noStrike" kern="1200" cap="none" spc="0" normalizeH="0" baseline="0" noProof="0" dirty="0">
                <a:ln>
                  <a:noFill/>
                </a:ln>
                <a:solidFill>
                  <a:prstClr val="white"/>
                </a:solidFill>
                <a:effectLst/>
                <a:uLnTx/>
                <a:uFillTx/>
                <a:latin typeface="+mn-ea"/>
                <a:ea typeface="+mn-ea"/>
                <a:cs typeface="+mn-cs"/>
              </a:endParaRPr>
            </a:p>
          </p:txBody>
        </p:sp>
      </p:grpSp>
      <p:grpSp>
        <p:nvGrpSpPr>
          <p:cNvPr id="8" name="组合 10">
            <a:extLst>
              <a:ext uri="{FF2B5EF4-FFF2-40B4-BE49-F238E27FC236}">
                <a16:creationId xmlns:a16="http://schemas.microsoft.com/office/drawing/2014/main" id="{F5A01FBD-1859-9CCD-5FF7-FC264DB0B38B}"/>
              </a:ext>
            </a:extLst>
          </p:cNvPr>
          <p:cNvGrpSpPr>
            <a:grpSpLocks/>
          </p:cNvGrpSpPr>
          <p:nvPr/>
        </p:nvGrpSpPr>
        <p:grpSpPr bwMode="auto">
          <a:xfrm>
            <a:off x="2211387" y="1778000"/>
            <a:ext cx="1731962" cy="1733550"/>
            <a:chOff x="2211386" y="2185066"/>
            <a:chExt cx="1732219" cy="1732219"/>
          </a:xfrm>
        </p:grpSpPr>
        <p:sp>
          <p:nvSpPr>
            <p:cNvPr id="9" name="椭圆 8">
              <a:extLst>
                <a:ext uri="{FF2B5EF4-FFF2-40B4-BE49-F238E27FC236}">
                  <a16:creationId xmlns:a16="http://schemas.microsoft.com/office/drawing/2014/main" id="{61434F87-789C-C3F8-AD5E-D63F0D973870}"/>
                </a:ext>
              </a:extLst>
            </p:cNvPr>
            <p:cNvSpPr/>
            <p:nvPr/>
          </p:nvSpPr>
          <p:spPr>
            <a:xfrm>
              <a:off x="2211386" y="2185066"/>
              <a:ext cx="1732219" cy="1732219"/>
            </a:xfrm>
            <a:prstGeom prst="ellipse">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0" name="Freeform 17">
              <a:extLst>
                <a:ext uri="{FF2B5EF4-FFF2-40B4-BE49-F238E27FC236}">
                  <a16:creationId xmlns:a16="http://schemas.microsoft.com/office/drawing/2014/main" id="{BEBC9B65-69C1-8C64-F46E-A130F6AA8E2F}"/>
                </a:ext>
              </a:extLst>
            </p:cNvPr>
            <p:cNvSpPr>
              <a:spLocks noEditPoints="1"/>
            </p:cNvSpPr>
            <p:nvPr/>
          </p:nvSpPr>
          <p:spPr bwMode="auto">
            <a:xfrm>
              <a:off x="2610221" y="2457057"/>
              <a:ext cx="843615" cy="657733"/>
            </a:xfrm>
            <a:custGeom>
              <a:avLst/>
              <a:gdLst>
                <a:gd name="T0" fmla="*/ 2147483646 w 97"/>
                <a:gd name="T1" fmla="*/ 2147483646 h 75"/>
                <a:gd name="T2" fmla="*/ 2147483646 w 97"/>
                <a:gd name="T3" fmla="*/ 2147483646 h 75"/>
                <a:gd name="T4" fmla="*/ 2147483646 w 97"/>
                <a:gd name="T5" fmla="*/ 2147483646 h 75"/>
                <a:gd name="T6" fmla="*/ 2147483646 w 97"/>
                <a:gd name="T7" fmla="*/ 2147483646 h 75"/>
                <a:gd name="T8" fmla="*/ 2147483646 w 97"/>
                <a:gd name="T9" fmla="*/ 2147483646 h 75"/>
                <a:gd name="T10" fmla="*/ 2147483646 w 97"/>
                <a:gd name="T11" fmla="*/ 2147483646 h 75"/>
                <a:gd name="T12" fmla="*/ 2147483646 w 97"/>
                <a:gd name="T13" fmla="*/ 2147483646 h 75"/>
                <a:gd name="T14" fmla="*/ 2147483646 w 97"/>
                <a:gd name="T15" fmla="*/ 2147483646 h 75"/>
                <a:gd name="T16" fmla="*/ 0 w 97"/>
                <a:gd name="T17" fmla="*/ 2147483646 h 75"/>
                <a:gd name="T18" fmla="*/ 2147483646 w 97"/>
                <a:gd name="T19" fmla="*/ 2147483646 h 75"/>
                <a:gd name="T20" fmla="*/ 2147483646 w 97"/>
                <a:gd name="T21" fmla="*/ 2147483646 h 75"/>
                <a:gd name="T22" fmla="*/ 2147483646 w 97"/>
                <a:gd name="T23" fmla="*/ 2147483646 h 75"/>
                <a:gd name="T24" fmla="*/ 2147483646 w 97"/>
                <a:gd name="T25" fmla="*/ 2147483646 h 75"/>
                <a:gd name="T26" fmla="*/ 2147483646 w 97"/>
                <a:gd name="T27" fmla="*/ 2147483646 h 75"/>
                <a:gd name="T28" fmla="*/ 2147483646 w 97"/>
                <a:gd name="T29" fmla="*/ 2147483646 h 75"/>
                <a:gd name="T30" fmla="*/ 2147483646 w 97"/>
                <a:gd name="T31" fmla="*/ 2147483646 h 75"/>
                <a:gd name="T32" fmla="*/ 2147483646 w 97"/>
                <a:gd name="T33" fmla="*/ 0 h 75"/>
                <a:gd name="T34" fmla="*/ 2147483646 w 97"/>
                <a:gd name="T35" fmla="*/ 2147483646 h 75"/>
                <a:gd name="T36" fmla="*/ 2147483646 w 97"/>
                <a:gd name="T37" fmla="*/ 2147483646 h 75"/>
                <a:gd name="T38" fmla="*/ 2147483646 w 97"/>
                <a:gd name="T39" fmla="*/ 2147483646 h 75"/>
                <a:gd name="T40" fmla="*/ 2147483646 w 97"/>
                <a:gd name="T41" fmla="*/ 2147483646 h 75"/>
                <a:gd name="T42" fmla="*/ 2147483646 w 97"/>
                <a:gd name="T43" fmla="*/ 2147483646 h 75"/>
                <a:gd name="T44" fmla="*/ 2147483646 w 97"/>
                <a:gd name="T45" fmla="*/ 2147483646 h 75"/>
                <a:gd name="T46" fmla="*/ 2147483646 w 97"/>
                <a:gd name="T47" fmla="*/ 2147483646 h 75"/>
                <a:gd name="T48" fmla="*/ 2147483646 w 97"/>
                <a:gd name="T49" fmla="*/ 2147483646 h 75"/>
                <a:gd name="T50" fmla="*/ 0 w 97"/>
                <a:gd name="T51" fmla="*/ 2147483646 h 75"/>
                <a:gd name="T52" fmla="*/ 2147483646 w 97"/>
                <a:gd name="T53" fmla="*/ 2147483646 h 75"/>
                <a:gd name="T54" fmla="*/ 2147483646 w 97"/>
                <a:gd name="T55" fmla="*/ 2147483646 h 75"/>
                <a:gd name="T56" fmla="*/ 2147483646 w 97"/>
                <a:gd name="T57" fmla="*/ 2147483646 h 75"/>
                <a:gd name="T58" fmla="*/ 2147483646 w 97"/>
                <a:gd name="T59" fmla="*/ 2147483646 h 75"/>
                <a:gd name="T60" fmla="*/ 2147483646 w 97"/>
                <a:gd name="T61" fmla="*/ 2147483646 h 75"/>
                <a:gd name="T62" fmla="*/ 2147483646 w 97"/>
                <a:gd name="T63" fmla="*/ 2147483646 h 75"/>
                <a:gd name="T64" fmla="*/ 2147483646 w 97"/>
                <a:gd name="T65" fmla="*/ 2147483646 h 75"/>
                <a:gd name="T66" fmla="*/ 2147483646 w 97"/>
                <a:gd name="T67" fmla="*/ 2147483646 h 75"/>
                <a:gd name="T68" fmla="*/ 2147483646 w 97"/>
                <a:gd name="T69" fmla="*/ 2147483646 h 75"/>
                <a:gd name="T70" fmla="*/ 2147483646 w 97"/>
                <a:gd name="T71" fmla="*/ 2147483646 h 75"/>
                <a:gd name="T72" fmla="*/ 2147483646 w 97"/>
                <a:gd name="T73" fmla="*/ 2147483646 h 75"/>
                <a:gd name="T74" fmla="*/ 2147483646 w 97"/>
                <a:gd name="T75" fmla="*/ 2147483646 h 75"/>
                <a:gd name="T76" fmla="*/ 2147483646 w 97"/>
                <a:gd name="T77" fmla="*/ 2147483646 h 75"/>
                <a:gd name="T78" fmla="*/ 2147483646 w 97"/>
                <a:gd name="T79" fmla="*/ 2147483646 h 75"/>
                <a:gd name="T80" fmla="*/ 2147483646 w 97"/>
                <a:gd name="T81" fmla="*/ 2147483646 h 75"/>
                <a:gd name="T82" fmla="*/ 2147483646 w 97"/>
                <a:gd name="T83" fmla="*/ 2147483646 h 75"/>
                <a:gd name="T84" fmla="*/ 2147483646 w 97"/>
                <a:gd name="T85" fmla="*/ 2147483646 h 75"/>
                <a:gd name="T86" fmla="*/ 2147483646 w 97"/>
                <a:gd name="T87" fmla="*/ 2147483646 h 75"/>
                <a:gd name="T88" fmla="*/ 2147483646 w 97"/>
                <a:gd name="T89" fmla="*/ 2147483646 h 75"/>
                <a:gd name="T90" fmla="*/ 2147483646 w 97"/>
                <a:gd name="T91" fmla="*/ 2147483646 h 75"/>
                <a:gd name="T92" fmla="*/ 2147483646 w 97"/>
                <a:gd name="T93" fmla="*/ 2147483646 h 75"/>
                <a:gd name="T94" fmla="*/ 2147483646 w 97"/>
                <a:gd name="T95" fmla="*/ 2147483646 h 75"/>
                <a:gd name="T96" fmla="*/ 2147483646 w 97"/>
                <a:gd name="T97" fmla="*/ 2147483646 h 75"/>
                <a:gd name="T98" fmla="*/ 2147483646 w 97"/>
                <a:gd name="T99" fmla="*/ 2147483646 h 7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97"/>
                <a:gd name="T151" fmla="*/ 0 h 75"/>
                <a:gd name="T152" fmla="*/ 97 w 97"/>
                <a:gd name="T153" fmla="*/ 75 h 75"/>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97" h="75">
                  <a:moveTo>
                    <a:pt x="33" y="75"/>
                  </a:moveTo>
                  <a:cubicBezTo>
                    <a:pt x="37" y="75"/>
                    <a:pt x="40" y="75"/>
                    <a:pt x="44" y="75"/>
                  </a:cubicBezTo>
                  <a:cubicBezTo>
                    <a:pt x="45" y="75"/>
                    <a:pt x="47" y="74"/>
                    <a:pt x="47" y="73"/>
                  </a:cubicBezTo>
                  <a:cubicBezTo>
                    <a:pt x="47" y="49"/>
                    <a:pt x="47" y="49"/>
                    <a:pt x="47" y="49"/>
                  </a:cubicBezTo>
                  <a:cubicBezTo>
                    <a:pt x="39" y="45"/>
                    <a:pt x="39" y="45"/>
                    <a:pt x="39" y="45"/>
                  </a:cubicBezTo>
                  <a:cubicBezTo>
                    <a:pt x="30" y="50"/>
                    <a:pt x="30" y="50"/>
                    <a:pt x="30" y="50"/>
                  </a:cubicBezTo>
                  <a:cubicBezTo>
                    <a:pt x="30" y="73"/>
                    <a:pt x="30" y="73"/>
                    <a:pt x="30" y="73"/>
                  </a:cubicBezTo>
                  <a:cubicBezTo>
                    <a:pt x="30" y="74"/>
                    <a:pt x="31" y="75"/>
                    <a:pt x="33" y="75"/>
                  </a:cubicBezTo>
                  <a:close/>
                  <a:moveTo>
                    <a:pt x="0" y="49"/>
                  </a:moveTo>
                  <a:cubicBezTo>
                    <a:pt x="37" y="28"/>
                    <a:pt x="37" y="28"/>
                    <a:pt x="37" y="28"/>
                  </a:cubicBezTo>
                  <a:cubicBezTo>
                    <a:pt x="39" y="26"/>
                    <a:pt x="39" y="26"/>
                    <a:pt x="39" y="26"/>
                  </a:cubicBezTo>
                  <a:cubicBezTo>
                    <a:pt x="41" y="28"/>
                    <a:pt x="41" y="28"/>
                    <a:pt x="41" y="28"/>
                  </a:cubicBezTo>
                  <a:cubicBezTo>
                    <a:pt x="52" y="34"/>
                    <a:pt x="52" y="34"/>
                    <a:pt x="52" y="34"/>
                  </a:cubicBezTo>
                  <a:cubicBezTo>
                    <a:pt x="81" y="9"/>
                    <a:pt x="81" y="9"/>
                    <a:pt x="81" y="9"/>
                  </a:cubicBezTo>
                  <a:cubicBezTo>
                    <a:pt x="77" y="4"/>
                    <a:pt x="77" y="4"/>
                    <a:pt x="77" y="4"/>
                  </a:cubicBezTo>
                  <a:cubicBezTo>
                    <a:pt x="87" y="2"/>
                    <a:pt x="87" y="2"/>
                    <a:pt x="87" y="2"/>
                  </a:cubicBezTo>
                  <a:cubicBezTo>
                    <a:pt x="97" y="0"/>
                    <a:pt x="97" y="0"/>
                    <a:pt x="97" y="0"/>
                  </a:cubicBezTo>
                  <a:cubicBezTo>
                    <a:pt x="94" y="10"/>
                    <a:pt x="94" y="10"/>
                    <a:pt x="94" y="10"/>
                  </a:cubicBezTo>
                  <a:cubicBezTo>
                    <a:pt x="91" y="19"/>
                    <a:pt x="91" y="19"/>
                    <a:pt x="91" y="19"/>
                  </a:cubicBezTo>
                  <a:cubicBezTo>
                    <a:pt x="87" y="15"/>
                    <a:pt x="87" y="15"/>
                    <a:pt x="87" y="15"/>
                  </a:cubicBezTo>
                  <a:cubicBezTo>
                    <a:pt x="55" y="42"/>
                    <a:pt x="55" y="42"/>
                    <a:pt x="55" y="42"/>
                  </a:cubicBezTo>
                  <a:cubicBezTo>
                    <a:pt x="53" y="44"/>
                    <a:pt x="53" y="44"/>
                    <a:pt x="53" y="44"/>
                  </a:cubicBezTo>
                  <a:cubicBezTo>
                    <a:pt x="50" y="43"/>
                    <a:pt x="50" y="43"/>
                    <a:pt x="50" y="43"/>
                  </a:cubicBezTo>
                  <a:cubicBezTo>
                    <a:pt x="39" y="36"/>
                    <a:pt x="39" y="36"/>
                    <a:pt x="39" y="36"/>
                  </a:cubicBezTo>
                  <a:cubicBezTo>
                    <a:pt x="5" y="57"/>
                    <a:pt x="5" y="57"/>
                    <a:pt x="5" y="57"/>
                  </a:cubicBezTo>
                  <a:cubicBezTo>
                    <a:pt x="0" y="49"/>
                    <a:pt x="0" y="49"/>
                    <a:pt x="0" y="49"/>
                  </a:cubicBezTo>
                  <a:close/>
                  <a:moveTo>
                    <a:pt x="10" y="75"/>
                  </a:moveTo>
                  <a:cubicBezTo>
                    <a:pt x="21" y="75"/>
                    <a:pt x="21" y="75"/>
                    <a:pt x="21" y="75"/>
                  </a:cubicBezTo>
                  <a:cubicBezTo>
                    <a:pt x="22" y="75"/>
                    <a:pt x="23" y="74"/>
                    <a:pt x="23" y="73"/>
                  </a:cubicBezTo>
                  <a:cubicBezTo>
                    <a:pt x="23" y="54"/>
                    <a:pt x="23" y="54"/>
                    <a:pt x="23" y="54"/>
                  </a:cubicBezTo>
                  <a:cubicBezTo>
                    <a:pt x="7" y="64"/>
                    <a:pt x="7" y="64"/>
                    <a:pt x="7" y="64"/>
                  </a:cubicBezTo>
                  <a:cubicBezTo>
                    <a:pt x="7" y="73"/>
                    <a:pt x="7" y="73"/>
                    <a:pt x="7" y="73"/>
                  </a:cubicBezTo>
                  <a:cubicBezTo>
                    <a:pt x="7" y="74"/>
                    <a:pt x="8" y="75"/>
                    <a:pt x="10" y="75"/>
                  </a:cubicBezTo>
                  <a:close/>
                  <a:moveTo>
                    <a:pt x="56" y="75"/>
                  </a:moveTo>
                  <a:cubicBezTo>
                    <a:pt x="60" y="75"/>
                    <a:pt x="63" y="75"/>
                    <a:pt x="67" y="75"/>
                  </a:cubicBezTo>
                  <a:cubicBezTo>
                    <a:pt x="69" y="75"/>
                    <a:pt x="70" y="74"/>
                    <a:pt x="70" y="73"/>
                  </a:cubicBezTo>
                  <a:cubicBezTo>
                    <a:pt x="70" y="62"/>
                    <a:pt x="70" y="50"/>
                    <a:pt x="70" y="39"/>
                  </a:cubicBezTo>
                  <a:cubicBezTo>
                    <a:pt x="70" y="39"/>
                    <a:pt x="70" y="39"/>
                    <a:pt x="70" y="39"/>
                  </a:cubicBezTo>
                  <a:cubicBezTo>
                    <a:pt x="54" y="53"/>
                    <a:pt x="54" y="53"/>
                    <a:pt x="54" y="53"/>
                  </a:cubicBezTo>
                  <a:cubicBezTo>
                    <a:pt x="53" y="52"/>
                    <a:pt x="53" y="52"/>
                    <a:pt x="53" y="52"/>
                  </a:cubicBezTo>
                  <a:cubicBezTo>
                    <a:pt x="53" y="73"/>
                    <a:pt x="53" y="73"/>
                    <a:pt x="53" y="73"/>
                  </a:cubicBezTo>
                  <a:cubicBezTo>
                    <a:pt x="53" y="74"/>
                    <a:pt x="55" y="75"/>
                    <a:pt x="56" y="75"/>
                  </a:cubicBezTo>
                  <a:close/>
                  <a:moveTo>
                    <a:pt x="79" y="75"/>
                  </a:moveTo>
                  <a:cubicBezTo>
                    <a:pt x="90" y="75"/>
                    <a:pt x="90" y="75"/>
                    <a:pt x="90" y="75"/>
                  </a:cubicBezTo>
                  <a:cubicBezTo>
                    <a:pt x="92" y="75"/>
                    <a:pt x="93" y="74"/>
                    <a:pt x="93" y="73"/>
                  </a:cubicBezTo>
                  <a:cubicBezTo>
                    <a:pt x="93" y="32"/>
                    <a:pt x="93" y="32"/>
                    <a:pt x="93" y="32"/>
                  </a:cubicBezTo>
                  <a:cubicBezTo>
                    <a:pt x="86" y="24"/>
                    <a:pt x="86" y="24"/>
                    <a:pt x="86" y="24"/>
                  </a:cubicBezTo>
                  <a:cubicBezTo>
                    <a:pt x="77" y="33"/>
                    <a:pt x="77" y="33"/>
                    <a:pt x="77" y="33"/>
                  </a:cubicBezTo>
                  <a:cubicBezTo>
                    <a:pt x="77" y="73"/>
                    <a:pt x="77" y="73"/>
                    <a:pt x="77" y="73"/>
                  </a:cubicBezTo>
                  <a:cubicBezTo>
                    <a:pt x="77" y="74"/>
                    <a:pt x="78" y="75"/>
                    <a:pt x="79" y="7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1" name="文本框 13">
              <a:extLst>
                <a:ext uri="{FF2B5EF4-FFF2-40B4-BE49-F238E27FC236}">
                  <a16:creationId xmlns:a16="http://schemas.microsoft.com/office/drawing/2014/main" id="{BF38C5D9-070F-2A44-5A1E-21D015D27900}"/>
                </a:ext>
              </a:extLst>
            </p:cNvPr>
            <p:cNvSpPr txBox="1">
              <a:spLocks noChangeArrowheads="1"/>
            </p:cNvSpPr>
            <p:nvPr/>
          </p:nvSpPr>
          <p:spPr bwMode="auto">
            <a:xfrm>
              <a:off x="2537341" y="3140190"/>
              <a:ext cx="1169083" cy="6458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3600" b="1" i="0" u="none" strike="noStrike" kern="1200" cap="none" spc="0" normalizeH="0" baseline="0" noProof="0" dirty="0">
                  <a:ln>
                    <a:noFill/>
                  </a:ln>
                  <a:solidFill>
                    <a:prstClr val="white"/>
                  </a:solidFill>
                  <a:effectLst/>
                  <a:uLnTx/>
                  <a:uFillTx/>
                  <a:latin typeface="+mn-ea"/>
                  <a:ea typeface="+mn-ea"/>
                  <a:cs typeface="+mn-cs"/>
                </a:rPr>
                <a:t>56%</a:t>
              </a:r>
              <a:endParaRPr kumimoji="0" lang="zh-CN" altLang="en-US" sz="3600" b="1" i="0" u="none" strike="noStrike" kern="1200" cap="none" spc="0" normalizeH="0" baseline="0" noProof="0" dirty="0">
                <a:ln>
                  <a:noFill/>
                </a:ln>
                <a:solidFill>
                  <a:prstClr val="white"/>
                </a:solidFill>
                <a:effectLst/>
                <a:uLnTx/>
                <a:uFillTx/>
                <a:latin typeface="+mn-ea"/>
                <a:ea typeface="+mn-ea"/>
                <a:cs typeface="+mn-cs"/>
              </a:endParaRPr>
            </a:p>
          </p:txBody>
        </p:sp>
      </p:grpSp>
      <p:grpSp>
        <p:nvGrpSpPr>
          <p:cNvPr id="12" name="组合 14">
            <a:extLst>
              <a:ext uri="{FF2B5EF4-FFF2-40B4-BE49-F238E27FC236}">
                <a16:creationId xmlns:a16="http://schemas.microsoft.com/office/drawing/2014/main" id="{4270924A-A5CA-8F6E-925D-02780A1C3F11}"/>
              </a:ext>
            </a:extLst>
          </p:cNvPr>
          <p:cNvGrpSpPr>
            <a:grpSpLocks/>
          </p:cNvGrpSpPr>
          <p:nvPr/>
        </p:nvGrpSpPr>
        <p:grpSpPr bwMode="auto">
          <a:xfrm>
            <a:off x="8281649" y="1778000"/>
            <a:ext cx="1731963" cy="1733550"/>
            <a:chOff x="8267444" y="2185066"/>
            <a:chExt cx="1732219" cy="1732219"/>
          </a:xfrm>
        </p:grpSpPr>
        <p:sp>
          <p:nvSpPr>
            <p:cNvPr id="13" name="椭圆 12">
              <a:extLst>
                <a:ext uri="{FF2B5EF4-FFF2-40B4-BE49-F238E27FC236}">
                  <a16:creationId xmlns:a16="http://schemas.microsoft.com/office/drawing/2014/main" id="{4A37C562-9A29-341C-BEFD-AC36223AFA9E}"/>
                </a:ext>
              </a:extLst>
            </p:cNvPr>
            <p:cNvSpPr/>
            <p:nvPr/>
          </p:nvSpPr>
          <p:spPr>
            <a:xfrm>
              <a:off x="8267444" y="2185066"/>
              <a:ext cx="1732219" cy="1732219"/>
            </a:xfrm>
            <a:prstGeom prst="ellipse">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Freeform 13">
              <a:extLst>
                <a:ext uri="{FF2B5EF4-FFF2-40B4-BE49-F238E27FC236}">
                  <a16:creationId xmlns:a16="http://schemas.microsoft.com/office/drawing/2014/main" id="{9D44DB9A-5BD2-D12C-9300-AB3C7CF550A2}"/>
                </a:ext>
              </a:extLst>
            </p:cNvPr>
            <p:cNvSpPr>
              <a:spLocks noEditPoints="1"/>
            </p:cNvSpPr>
            <p:nvPr/>
          </p:nvSpPr>
          <p:spPr bwMode="auto">
            <a:xfrm>
              <a:off x="8742297" y="2401380"/>
              <a:ext cx="768362" cy="738810"/>
            </a:xfrm>
            <a:custGeom>
              <a:avLst/>
              <a:gdLst>
                <a:gd name="T0" fmla="*/ 2147483646 w 197"/>
                <a:gd name="T1" fmla="*/ 2147483646 h 196"/>
                <a:gd name="T2" fmla="*/ 2147483646 w 197"/>
                <a:gd name="T3" fmla="*/ 2147483646 h 196"/>
                <a:gd name="T4" fmla="*/ 2147483646 w 197"/>
                <a:gd name="T5" fmla="*/ 2147483646 h 196"/>
                <a:gd name="T6" fmla="*/ 2147483646 w 197"/>
                <a:gd name="T7" fmla="*/ 2147483646 h 196"/>
                <a:gd name="T8" fmla="*/ 2147483646 w 197"/>
                <a:gd name="T9" fmla="*/ 2147483646 h 196"/>
                <a:gd name="T10" fmla="*/ 2147483646 w 197"/>
                <a:gd name="T11" fmla="*/ 2147483646 h 196"/>
                <a:gd name="T12" fmla="*/ 2147483646 w 197"/>
                <a:gd name="T13" fmla="*/ 2147483646 h 196"/>
                <a:gd name="T14" fmla="*/ 2147483646 w 197"/>
                <a:gd name="T15" fmla="*/ 2147483646 h 196"/>
                <a:gd name="T16" fmla="*/ 2147483646 w 197"/>
                <a:gd name="T17" fmla="*/ 2147483646 h 196"/>
                <a:gd name="T18" fmla="*/ 2147483646 w 197"/>
                <a:gd name="T19" fmla="*/ 2147483646 h 196"/>
                <a:gd name="T20" fmla="*/ 2147483646 w 197"/>
                <a:gd name="T21" fmla="*/ 2147483646 h 196"/>
                <a:gd name="T22" fmla="*/ 2147483646 w 197"/>
                <a:gd name="T23" fmla="*/ 2147483646 h 196"/>
                <a:gd name="T24" fmla="*/ 2147483646 w 197"/>
                <a:gd name="T25" fmla="*/ 2147483646 h 196"/>
                <a:gd name="T26" fmla="*/ 2147483646 w 197"/>
                <a:gd name="T27" fmla="*/ 2147483646 h 196"/>
                <a:gd name="T28" fmla="*/ 2147483646 w 197"/>
                <a:gd name="T29" fmla="*/ 2147483646 h 196"/>
                <a:gd name="T30" fmla="*/ 2147483646 w 197"/>
                <a:gd name="T31" fmla="*/ 2147483646 h 196"/>
                <a:gd name="T32" fmla="*/ 2147483646 w 197"/>
                <a:gd name="T33" fmla="*/ 2147483646 h 196"/>
                <a:gd name="T34" fmla="*/ 2147483646 w 197"/>
                <a:gd name="T35" fmla="*/ 2147483646 h 196"/>
                <a:gd name="T36" fmla="*/ 2147483646 w 197"/>
                <a:gd name="T37" fmla="*/ 2147483646 h 196"/>
                <a:gd name="T38" fmla="*/ 2147483646 w 197"/>
                <a:gd name="T39" fmla="*/ 2147483646 h 196"/>
                <a:gd name="T40" fmla="*/ 2147483646 w 197"/>
                <a:gd name="T41" fmla="*/ 2147483646 h 196"/>
                <a:gd name="T42" fmla="*/ 2147483646 w 197"/>
                <a:gd name="T43" fmla="*/ 2147483646 h 196"/>
                <a:gd name="T44" fmla="*/ 2147483646 w 197"/>
                <a:gd name="T45" fmla="*/ 2147483646 h 196"/>
                <a:gd name="T46" fmla="*/ 2147483646 w 197"/>
                <a:gd name="T47" fmla="*/ 2147483646 h 196"/>
                <a:gd name="T48" fmla="*/ 2147483646 w 197"/>
                <a:gd name="T49" fmla="*/ 2147483646 h 196"/>
                <a:gd name="T50" fmla="*/ 2147483646 w 197"/>
                <a:gd name="T51" fmla="*/ 2147483646 h 196"/>
                <a:gd name="T52" fmla="*/ 2147483646 w 197"/>
                <a:gd name="T53" fmla="*/ 2147483646 h 196"/>
                <a:gd name="T54" fmla="*/ 2147483646 w 197"/>
                <a:gd name="T55" fmla="*/ 2147483646 h 196"/>
                <a:gd name="T56" fmla="*/ 2147483646 w 197"/>
                <a:gd name="T57" fmla="*/ 0 h 196"/>
                <a:gd name="T58" fmla="*/ 0 w 197"/>
                <a:gd name="T59" fmla="*/ 2147483646 h 196"/>
                <a:gd name="T60" fmla="*/ 2147483646 w 197"/>
                <a:gd name="T61" fmla="*/ 2147483646 h 196"/>
                <a:gd name="T62" fmla="*/ 2147483646 w 197"/>
                <a:gd name="T63" fmla="*/ 2147483646 h 196"/>
                <a:gd name="T64" fmla="*/ 2147483646 w 197"/>
                <a:gd name="T65" fmla="*/ 2147483646 h 196"/>
                <a:gd name="T66" fmla="*/ 2147483646 w 197"/>
                <a:gd name="T67" fmla="*/ 2147483646 h 196"/>
                <a:gd name="T68" fmla="*/ 2147483646 w 197"/>
                <a:gd name="T69" fmla="*/ 2147483646 h 196"/>
                <a:gd name="T70" fmla="*/ 2147483646 w 197"/>
                <a:gd name="T71" fmla="*/ 2147483646 h 196"/>
                <a:gd name="T72" fmla="*/ 2147483646 w 197"/>
                <a:gd name="T73" fmla="*/ 2147483646 h 196"/>
                <a:gd name="T74" fmla="*/ 2147483646 w 197"/>
                <a:gd name="T75" fmla="*/ 2147483646 h 196"/>
                <a:gd name="T76" fmla="*/ 2147483646 w 197"/>
                <a:gd name="T77" fmla="*/ 2147483646 h 196"/>
                <a:gd name="T78" fmla="*/ 2147483646 w 197"/>
                <a:gd name="T79" fmla="*/ 2147483646 h 196"/>
                <a:gd name="T80" fmla="*/ 2147483646 w 197"/>
                <a:gd name="T81" fmla="*/ 2147483646 h 196"/>
                <a:gd name="T82" fmla="*/ 2147483646 w 197"/>
                <a:gd name="T83" fmla="*/ 2147483646 h 196"/>
                <a:gd name="T84" fmla="*/ 2147483646 w 197"/>
                <a:gd name="T85" fmla="*/ 2147483646 h 196"/>
                <a:gd name="T86" fmla="*/ 2147483646 w 197"/>
                <a:gd name="T87" fmla="*/ 2147483646 h 196"/>
                <a:gd name="T88" fmla="*/ 2147483646 w 197"/>
                <a:gd name="T89" fmla="*/ 2147483646 h 196"/>
                <a:gd name="T90" fmla="*/ 2147483646 w 197"/>
                <a:gd name="T91" fmla="*/ 2147483646 h 196"/>
                <a:gd name="T92" fmla="*/ 2147483646 w 197"/>
                <a:gd name="T93" fmla="*/ 2147483646 h 196"/>
                <a:gd name="T94" fmla="*/ 2147483646 w 197"/>
                <a:gd name="T95" fmla="*/ 2147483646 h 196"/>
                <a:gd name="T96" fmla="*/ 2147483646 w 197"/>
                <a:gd name="T97" fmla="*/ 2147483646 h 196"/>
                <a:gd name="T98" fmla="*/ 2147483646 w 197"/>
                <a:gd name="T99" fmla="*/ 2147483646 h 196"/>
                <a:gd name="T100" fmla="*/ 2147483646 w 197"/>
                <a:gd name="T101" fmla="*/ 2147483646 h 196"/>
                <a:gd name="T102" fmla="*/ 2147483646 w 197"/>
                <a:gd name="T103" fmla="*/ 2147483646 h 196"/>
                <a:gd name="T104" fmla="*/ 2147483646 w 197"/>
                <a:gd name="T105" fmla="*/ 2147483646 h 19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97"/>
                <a:gd name="T160" fmla="*/ 0 h 196"/>
                <a:gd name="T161" fmla="*/ 197 w 197"/>
                <a:gd name="T162" fmla="*/ 196 h 19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97" h="196">
                  <a:moveTo>
                    <a:pt x="128" y="100"/>
                  </a:moveTo>
                  <a:cubicBezTo>
                    <a:pt x="134" y="103"/>
                    <a:pt x="140" y="104"/>
                    <a:pt x="147" y="104"/>
                  </a:cubicBezTo>
                  <a:cubicBezTo>
                    <a:pt x="175" y="104"/>
                    <a:pt x="197" y="82"/>
                    <a:pt x="197" y="54"/>
                  </a:cubicBezTo>
                  <a:cubicBezTo>
                    <a:pt x="197" y="51"/>
                    <a:pt x="197" y="48"/>
                    <a:pt x="196" y="45"/>
                  </a:cubicBezTo>
                  <a:cubicBezTo>
                    <a:pt x="161" y="83"/>
                    <a:pt x="161" y="83"/>
                    <a:pt x="161" y="83"/>
                  </a:cubicBezTo>
                  <a:cubicBezTo>
                    <a:pt x="127" y="77"/>
                    <a:pt x="127" y="77"/>
                    <a:pt x="127" y="77"/>
                  </a:cubicBezTo>
                  <a:cubicBezTo>
                    <a:pt x="115" y="45"/>
                    <a:pt x="115" y="45"/>
                    <a:pt x="115" y="45"/>
                  </a:cubicBezTo>
                  <a:cubicBezTo>
                    <a:pt x="154" y="4"/>
                    <a:pt x="154" y="4"/>
                    <a:pt x="154" y="4"/>
                  </a:cubicBezTo>
                  <a:cubicBezTo>
                    <a:pt x="152" y="3"/>
                    <a:pt x="149" y="3"/>
                    <a:pt x="147" y="3"/>
                  </a:cubicBezTo>
                  <a:cubicBezTo>
                    <a:pt x="119" y="3"/>
                    <a:pt x="96" y="26"/>
                    <a:pt x="96" y="54"/>
                  </a:cubicBezTo>
                  <a:cubicBezTo>
                    <a:pt x="96" y="61"/>
                    <a:pt x="98" y="68"/>
                    <a:pt x="101" y="74"/>
                  </a:cubicBezTo>
                  <a:cubicBezTo>
                    <a:pt x="85" y="101"/>
                    <a:pt x="62" y="124"/>
                    <a:pt x="53" y="133"/>
                  </a:cubicBezTo>
                  <a:cubicBezTo>
                    <a:pt x="50" y="132"/>
                    <a:pt x="47" y="131"/>
                    <a:pt x="44" y="131"/>
                  </a:cubicBezTo>
                  <a:cubicBezTo>
                    <a:pt x="26" y="131"/>
                    <a:pt x="12" y="145"/>
                    <a:pt x="12" y="162"/>
                  </a:cubicBezTo>
                  <a:cubicBezTo>
                    <a:pt x="12" y="180"/>
                    <a:pt x="26" y="194"/>
                    <a:pt x="44" y="194"/>
                  </a:cubicBezTo>
                  <a:cubicBezTo>
                    <a:pt x="61" y="194"/>
                    <a:pt x="75" y="180"/>
                    <a:pt x="75" y="162"/>
                  </a:cubicBezTo>
                  <a:cubicBezTo>
                    <a:pt x="75" y="158"/>
                    <a:pt x="74" y="154"/>
                    <a:pt x="72" y="151"/>
                  </a:cubicBezTo>
                  <a:cubicBezTo>
                    <a:pt x="79" y="141"/>
                    <a:pt x="98" y="119"/>
                    <a:pt x="128" y="100"/>
                  </a:cubicBezTo>
                  <a:close/>
                  <a:moveTo>
                    <a:pt x="44" y="179"/>
                  </a:moveTo>
                  <a:cubicBezTo>
                    <a:pt x="34" y="179"/>
                    <a:pt x="27" y="172"/>
                    <a:pt x="27" y="162"/>
                  </a:cubicBezTo>
                  <a:cubicBezTo>
                    <a:pt x="27" y="153"/>
                    <a:pt x="34" y="146"/>
                    <a:pt x="44" y="146"/>
                  </a:cubicBezTo>
                  <a:cubicBezTo>
                    <a:pt x="53" y="146"/>
                    <a:pt x="60" y="153"/>
                    <a:pt x="60" y="162"/>
                  </a:cubicBezTo>
                  <a:cubicBezTo>
                    <a:pt x="60" y="172"/>
                    <a:pt x="53" y="179"/>
                    <a:pt x="44" y="179"/>
                  </a:cubicBezTo>
                  <a:close/>
                  <a:moveTo>
                    <a:pt x="47" y="61"/>
                  </a:moveTo>
                  <a:cubicBezTo>
                    <a:pt x="76" y="92"/>
                    <a:pt x="76" y="92"/>
                    <a:pt x="76" y="92"/>
                  </a:cubicBezTo>
                  <a:cubicBezTo>
                    <a:pt x="90" y="77"/>
                    <a:pt x="90" y="77"/>
                    <a:pt x="90" y="77"/>
                  </a:cubicBezTo>
                  <a:cubicBezTo>
                    <a:pt x="61" y="47"/>
                    <a:pt x="61" y="47"/>
                    <a:pt x="61" y="47"/>
                  </a:cubicBezTo>
                  <a:cubicBezTo>
                    <a:pt x="68" y="40"/>
                    <a:pt x="68" y="40"/>
                    <a:pt x="68" y="40"/>
                  </a:cubicBezTo>
                  <a:cubicBezTo>
                    <a:pt x="28" y="0"/>
                    <a:pt x="28" y="0"/>
                    <a:pt x="28" y="0"/>
                  </a:cubicBezTo>
                  <a:cubicBezTo>
                    <a:pt x="0" y="29"/>
                    <a:pt x="0" y="29"/>
                    <a:pt x="0" y="29"/>
                  </a:cubicBezTo>
                  <a:cubicBezTo>
                    <a:pt x="39" y="68"/>
                    <a:pt x="39" y="68"/>
                    <a:pt x="39" y="68"/>
                  </a:cubicBezTo>
                  <a:lnTo>
                    <a:pt x="47" y="61"/>
                  </a:lnTo>
                  <a:close/>
                  <a:moveTo>
                    <a:pt x="138" y="107"/>
                  </a:moveTo>
                  <a:cubicBezTo>
                    <a:pt x="138" y="107"/>
                    <a:pt x="114" y="114"/>
                    <a:pt x="97" y="143"/>
                  </a:cubicBezTo>
                  <a:cubicBezTo>
                    <a:pt x="97" y="141"/>
                    <a:pt x="142" y="188"/>
                    <a:pt x="142" y="188"/>
                  </a:cubicBezTo>
                  <a:cubicBezTo>
                    <a:pt x="150" y="196"/>
                    <a:pt x="163" y="196"/>
                    <a:pt x="170" y="188"/>
                  </a:cubicBezTo>
                  <a:cubicBezTo>
                    <a:pt x="182" y="177"/>
                    <a:pt x="182" y="177"/>
                    <a:pt x="182" y="177"/>
                  </a:cubicBezTo>
                  <a:cubicBezTo>
                    <a:pt x="189" y="169"/>
                    <a:pt x="189" y="156"/>
                    <a:pt x="182" y="149"/>
                  </a:cubicBezTo>
                  <a:lnTo>
                    <a:pt x="138" y="107"/>
                  </a:lnTo>
                  <a:close/>
                  <a:moveTo>
                    <a:pt x="158" y="180"/>
                  </a:moveTo>
                  <a:cubicBezTo>
                    <a:pt x="156" y="182"/>
                    <a:pt x="153" y="182"/>
                    <a:pt x="151" y="180"/>
                  </a:cubicBezTo>
                  <a:cubicBezTo>
                    <a:pt x="114" y="144"/>
                    <a:pt x="114" y="144"/>
                    <a:pt x="114" y="144"/>
                  </a:cubicBezTo>
                  <a:cubicBezTo>
                    <a:pt x="112" y="142"/>
                    <a:pt x="112" y="139"/>
                    <a:pt x="114" y="137"/>
                  </a:cubicBezTo>
                  <a:cubicBezTo>
                    <a:pt x="116" y="135"/>
                    <a:pt x="120" y="135"/>
                    <a:pt x="121" y="137"/>
                  </a:cubicBezTo>
                  <a:cubicBezTo>
                    <a:pt x="158" y="173"/>
                    <a:pt x="158" y="173"/>
                    <a:pt x="158" y="173"/>
                  </a:cubicBezTo>
                  <a:cubicBezTo>
                    <a:pt x="160" y="175"/>
                    <a:pt x="160" y="178"/>
                    <a:pt x="158" y="180"/>
                  </a:cubicBezTo>
                  <a:close/>
                  <a:moveTo>
                    <a:pt x="174" y="164"/>
                  </a:moveTo>
                  <a:cubicBezTo>
                    <a:pt x="172" y="166"/>
                    <a:pt x="169" y="166"/>
                    <a:pt x="167" y="164"/>
                  </a:cubicBezTo>
                  <a:cubicBezTo>
                    <a:pt x="130" y="128"/>
                    <a:pt x="130" y="128"/>
                    <a:pt x="130" y="128"/>
                  </a:cubicBezTo>
                  <a:cubicBezTo>
                    <a:pt x="128" y="126"/>
                    <a:pt x="128" y="123"/>
                    <a:pt x="130" y="121"/>
                  </a:cubicBezTo>
                  <a:cubicBezTo>
                    <a:pt x="132" y="119"/>
                    <a:pt x="136" y="119"/>
                    <a:pt x="137" y="121"/>
                  </a:cubicBezTo>
                  <a:cubicBezTo>
                    <a:pt x="174" y="157"/>
                    <a:pt x="174" y="157"/>
                    <a:pt x="174" y="157"/>
                  </a:cubicBezTo>
                  <a:cubicBezTo>
                    <a:pt x="176" y="159"/>
                    <a:pt x="176" y="162"/>
                    <a:pt x="174" y="16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5" name="文本框 17">
              <a:extLst>
                <a:ext uri="{FF2B5EF4-FFF2-40B4-BE49-F238E27FC236}">
                  <a16:creationId xmlns:a16="http://schemas.microsoft.com/office/drawing/2014/main" id="{3C7AABB4-2E82-F455-4409-480080FFA9A9}"/>
                </a:ext>
              </a:extLst>
            </p:cNvPr>
            <p:cNvSpPr txBox="1">
              <a:spLocks noChangeArrowheads="1"/>
            </p:cNvSpPr>
            <p:nvPr/>
          </p:nvSpPr>
          <p:spPr bwMode="auto">
            <a:xfrm>
              <a:off x="8631791" y="3143300"/>
              <a:ext cx="1169083" cy="6458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3600" b="1" i="0" u="none" strike="noStrike" kern="1200" cap="none" spc="0" normalizeH="0" baseline="0" noProof="0" dirty="0">
                  <a:ln>
                    <a:noFill/>
                  </a:ln>
                  <a:solidFill>
                    <a:prstClr val="white"/>
                  </a:solidFill>
                  <a:effectLst/>
                  <a:uLnTx/>
                  <a:uFillTx/>
                  <a:latin typeface="+mn-ea"/>
                  <a:ea typeface="+mn-ea"/>
                  <a:cs typeface="+mn-cs"/>
                </a:rPr>
                <a:t>56%</a:t>
              </a:r>
              <a:endParaRPr kumimoji="0" lang="zh-CN" altLang="en-US" sz="3600" b="1" i="0" u="none" strike="noStrike" kern="1200" cap="none" spc="0" normalizeH="0" baseline="0" noProof="0" dirty="0">
                <a:ln>
                  <a:noFill/>
                </a:ln>
                <a:solidFill>
                  <a:prstClr val="white"/>
                </a:solidFill>
                <a:effectLst/>
                <a:uLnTx/>
                <a:uFillTx/>
                <a:latin typeface="+mn-ea"/>
                <a:ea typeface="+mn-ea"/>
                <a:cs typeface="+mn-cs"/>
              </a:endParaRPr>
            </a:p>
          </p:txBody>
        </p:sp>
      </p:grpSp>
      <p:sp>
        <p:nvSpPr>
          <p:cNvPr id="16" name="文本框 15">
            <a:extLst>
              <a:ext uri="{FF2B5EF4-FFF2-40B4-BE49-F238E27FC236}">
                <a16:creationId xmlns:a16="http://schemas.microsoft.com/office/drawing/2014/main" id="{6DDD8F4E-5040-D7EF-18AF-3A1BD5E1E1FF}"/>
              </a:ext>
            </a:extLst>
          </p:cNvPr>
          <p:cNvSpPr txBox="1"/>
          <p:nvPr/>
        </p:nvSpPr>
        <p:spPr>
          <a:xfrm>
            <a:off x="1820613" y="4252675"/>
            <a:ext cx="2513510" cy="430887"/>
          </a:xfrm>
          <a:prstGeom prst="rect">
            <a:avLst/>
          </a:prstGeom>
          <a:noFill/>
        </p:spPr>
        <p:txBody>
          <a:bodyPr wrap="none" lIns="0" tIns="0" rIns="0" bIns="0" rtlCol="0" anchor="t">
            <a:spAutoFit/>
          </a:bodyPr>
          <a:lstStyle/>
          <a:p>
            <a:pPr algn="ctr"/>
            <a:r>
              <a:rPr lang="zh-CN" altLang="en-US" sz="2800" dirty="0">
                <a:solidFill>
                  <a:schemeClr val="accent2"/>
                </a:solidFill>
                <a:latin typeface="+mj-ea"/>
                <a:ea typeface="+mj-ea"/>
              </a:rPr>
              <a:t>请输入你的标题</a:t>
            </a:r>
          </a:p>
        </p:txBody>
      </p:sp>
      <p:sp>
        <p:nvSpPr>
          <p:cNvPr id="17" name="文本框 16">
            <a:extLst>
              <a:ext uri="{FF2B5EF4-FFF2-40B4-BE49-F238E27FC236}">
                <a16:creationId xmlns:a16="http://schemas.microsoft.com/office/drawing/2014/main" id="{6D641FAC-0D4F-0BE7-0DAB-3F2DA9A88F10}"/>
              </a:ext>
            </a:extLst>
          </p:cNvPr>
          <p:cNvSpPr txBox="1">
            <a:spLocks/>
          </p:cNvSpPr>
          <p:nvPr/>
        </p:nvSpPr>
        <p:spPr>
          <a:xfrm>
            <a:off x="1955505" y="4839681"/>
            <a:ext cx="2243725" cy="1057277"/>
          </a:xfrm>
          <a:prstGeom prst="rect">
            <a:avLst/>
          </a:prstGeom>
          <a:noFill/>
        </p:spPr>
        <p:txBody>
          <a:bodyPr wrap="square" lIns="0" tIns="0" rIns="0" bIns="0" rtlCol="0" anchor="t">
            <a:spAutoFit/>
          </a:bodyPr>
          <a:lstStyle/>
          <a:p>
            <a:pPr algn="ctr">
              <a:lnSpc>
                <a:spcPct val="130000"/>
              </a:lnSpc>
            </a:pPr>
            <a:r>
              <a:rPr lang="zh-CN" altLang="en-US" dirty="0">
                <a:solidFill>
                  <a:schemeClr val="tx1">
                    <a:lumMod val="75000"/>
                    <a:lumOff val="25000"/>
                  </a:schemeClr>
                </a:solidFill>
                <a:latin typeface="+mn-ea"/>
              </a:rPr>
              <a:t>在这里输入你的正文，阐述与关键词标题相关的具体内容</a:t>
            </a:r>
          </a:p>
        </p:txBody>
      </p:sp>
      <p:sp>
        <p:nvSpPr>
          <p:cNvPr id="18" name="矩形 17">
            <a:extLst>
              <a:ext uri="{FF2B5EF4-FFF2-40B4-BE49-F238E27FC236}">
                <a16:creationId xmlns:a16="http://schemas.microsoft.com/office/drawing/2014/main" id="{C35AE594-7E90-FC37-0804-D3F69C8F4E53}"/>
              </a:ext>
            </a:extLst>
          </p:cNvPr>
          <p:cNvSpPr/>
          <p:nvPr/>
        </p:nvSpPr>
        <p:spPr>
          <a:xfrm>
            <a:off x="2877343" y="4702700"/>
            <a:ext cx="400050" cy="508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a:solidFill>
                <a:schemeClr val="bg1"/>
              </a:solidFill>
              <a:latin typeface="+mj-ea"/>
              <a:ea typeface="+mj-ea"/>
            </a:endParaRPr>
          </a:p>
        </p:txBody>
      </p:sp>
      <p:sp>
        <p:nvSpPr>
          <p:cNvPr id="19" name="文本框 18">
            <a:extLst>
              <a:ext uri="{FF2B5EF4-FFF2-40B4-BE49-F238E27FC236}">
                <a16:creationId xmlns:a16="http://schemas.microsoft.com/office/drawing/2014/main" id="{39D838B3-341C-EEE4-AC1D-83934EAB5503}"/>
              </a:ext>
            </a:extLst>
          </p:cNvPr>
          <p:cNvSpPr txBox="1"/>
          <p:nvPr/>
        </p:nvSpPr>
        <p:spPr>
          <a:xfrm>
            <a:off x="4839245" y="4252675"/>
            <a:ext cx="2513510" cy="430887"/>
          </a:xfrm>
          <a:prstGeom prst="rect">
            <a:avLst/>
          </a:prstGeom>
          <a:noFill/>
        </p:spPr>
        <p:txBody>
          <a:bodyPr wrap="none" lIns="0" tIns="0" rIns="0" bIns="0" rtlCol="0" anchor="t">
            <a:spAutoFit/>
          </a:bodyPr>
          <a:lstStyle/>
          <a:p>
            <a:pPr algn="ctr"/>
            <a:r>
              <a:rPr lang="zh-CN" altLang="en-US" sz="2800" dirty="0">
                <a:solidFill>
                  <a:schemeClr val="accent4"/>
                </a:solidFill>
                <a:latin typeface="+mj-ea"/>
                <a:ea typeface="+mj-ea"/>
              </a:rPr>
              <a:t>请输入你的标题</a:t>
            </a:r>
          </a:p>
        </p:txBody>
      </p:sp>
      <p:sp>
        <p:nvSpPr>
          <p:cNvPr id="20" name="文本框 19">
            <a:extLst>
              <a:ext uri="{FF2B5EF4-FFF2-40B4-BE49-F238E27FC236}">
                <a16:creationId xmlns:a16="http://schemas.microsoft.com/office/drawing/2014/main" id="{AEEB403A-6880-6268-C193-D1A80BE970A9}"/>
              </a:ext>
            </a:extLst>
          </p:cNvPr>
          <p:cNvSpPr txBox="1">
            <a:spLocks/>
          </p:cNvSpPr>
          <p:nvPr/>
        </p:nvSpPr>
        <p:spPr>
          <a:xfrm>
            <a:off x="5109030" y="4839682"/>
            <a:ext cx="2243725" cy="1057277"/>
          </a:xfrm>
          <a:prstGeom prst="rect">
            <a:avLst/>
          </a:prstGeom>
          <a:noFill/>
        </p:spPr>
        <p:txBody>
          <a:bodyPr wrap="square" lIns="0" tIns="0" rIns="0" bIns="0" rtlCol="0" anchor="t">
            <a:spAutoFit/>
          </a:bodyPr>
          <a:lstStyle/>
          <a:p>
            <a:pPr algn="ctr">
              <a:lnSpc>
                <a:spcPct val="130000"/>
              </a:lnSpc>
            </a:pPr>
            <a:r>
              <a:rPr lang="zh-CN" altLang="en-US" dirty="0">
                <a:solidFill>
                  <a:schemeClr val="tx1">
                    <a:lumMod val="75000"/>
                    <a:lumOff val="25000"/>
                  </a:schemeClr>
                </a:solidFill>
                <a:latin typeface="+mn-ea"/>
              </a:rPr>
              <a:t>在这里输入你的正文，阐述与关键词标题相关的具体内容，</a:t>
            </a:r>
          </a:p>
        </p:txBody>
      </p:sp>
      <p:sp>
        <p:nvSpPr>
          <p:cNvPr id="21" name="矩形 20">
            <a:extLst>
              <a:ext uri="{FF2B5EF4-FFF2-40B4-BE49-F238E27FC236}">
                <a16:creationId xmlns:a16="http://schemas.microsoft.com/office/drawing/2014/main" id="{5AF2641D-4AAB-F253-A365-9FD8C2229140}"/>
              </a:ext>
            </a:extLst>
          </p:cNvPr>
          <p:cNvSpPr/>
          <p:nvPr/>
        </p:nvSpPr>
        <p:spPr>
          <a:xfrm>
            <a:off x="5895975" y="4702700"/>
            <a:ext cx="400050" cy="508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a:solidFill>
                <a:schemeClr val="bg1"/>
              </a:solidFill>
              <a:latin typeface="+mj-ea"/>
              <a:ea typeface="+mj-ea"/>
            </a:endParaRPr>
          </a:p>
        </p:txBody>
      </p:sp>
      <p:sp>
        <p:nvSpPr>
          <p:cNvPr id="22" name="文本框 21">
            <a:extLst>
              <a:ext uri="{FF2B5EF4-FFF2-40B4-BE49-F238E27FC236}">
                <a16:creationId xmlns:a16="http://schemas.microsoft.com/office/drawing/2014/main" id="{7DB37B58-FF79-B49C-C3AF-53BB6231AE3D}"/>
              </a:ext>
            </a:extLst>
          </p:cNvPr>
          <p:cNvSpPr txBox="1"/>
          <p:nvPr/>
        </p:nvSpPr>
        <p:spPr>
          <a:xfrm>
            <a:off x="7890875" y="4252675"/>
            <a:ext cx="2513510" cy="430887"/>
          </a:xfrm>
          <a:prstGeom prst="rect">
            <a:avLst/>
          </a:prstGeom>
          <a:noFill/>
        </p:spPr>
        <p:txBody>
          <a:bodyPr wrap="none" lIns="0" tIns="0" rIns="0" bIns="0" rtlCol="0" anchor="t">
            <a:spAutoFit/>
          </a:bodyPr>
          <a:lstStyle/>
          <a:p>
            <a:pPr algn="ctr"/>
            <a:r>
              <a:rPr lang="zh-CN" altLang="en-US" sz="2800" dirty="0">
                <a:solidFill>
                  <a:schemeClr val="accent2"/>
                </a:solidFill>
                <a:latin typeface="+mj-ea"/>
                <a:ea typeface="+mj-ea"/>
              </a:rPr>
              <a:t>请输入你的标题</a:t>
            </a:r>
          </a:p>
        </p:txBody>
      </p:sp>
      <p:sp>
        <p:nvSpPr>
          <p:cNvPr id="23" name="文本框 22">
            <a:extLst>
              <a:ext uri="{FF2B5EF4-FFF2-40B4-BE49-F238E27FC236}">
                <a16:creationId xmlns:a16="http://schemas.microsoft.com/office/drawing/2014/main" id="{E9D0A3BA-F01C-5FC4-6719-1CEC1B184A67}"/>
              </a:ext>
            </a:extLst>
          </p:cNvPr>
          <p:cNvSpPr txBox="1">
            <a:spLocks/>
          </p:cNvSpPr>
          <p:nvPr/>
        </p:nvSpPr>
        <p:spPr>
          <a:xfrm>
            <a:off x="8160660" y="4839682"/>
            <a:ext cx="2243725" cy="1057277"/>
          </a:xfrm>
          <a:prstGeom prst="rect">
            <a:avLst/>
          </a:prstGeom>
          <a:noFill/>
        </p:spPr>
        <p:txBody>
          <a:bodyPr wrap="square" lIns="0" tIns="0" rIns="0" bIns="0" rtlCol="0" anchor="t">
            <a:spAutoFit/>
          </a:bodyPr>
          <a:lstStyle/>
          <a:p>
            <a:pPr algn="ctr">
              <a:lnSpc>
                <a:spcPct val="130000"/>
              </a:lnSpc>
            </a:pPr>
            <a:r>
              <a:rPr lang="zh-CN" altLang="en-US" dirty="0">
                <a:solidFill>
                  <a:schemeClr val="tx1">
                    <a:lumMod val="75000"/>
                    <a:lumOff val="25000"/>
                  </a:schemeClr>
                </a:solidFill>
                <a:latin typeface="+mn-ea"/>
              </a:rPr>
              <a:t>在这里输入你的正文，阐述与关键词标题相关的具体内容，</a:t>
            </a:r>
          </a:p>
        </p:txBody>
      </p:sp>
      <p:sp>
        <p:nvSpPr>
          <p:cNvPr id="24" name="矩形 23">
            <a:extLst>
              <a:ext uri="{FF2B5EF4-FFF2-40B4-BE49-F238E27FC236}">
                <a16:creationId xmlns:a16="http://schemas.microsoft.com/office/drawing/2014/main" id="{C872AF78-2E03-454B-FAA4-EC1BA47C8E4A}"/>
              </a:ext>
            </a:extLst>
          </p:cNvPr>
          <p:cNvSpPr/>
          <p:nvPr/>
        </p:nvSpPr>
        <p:spPr>
          <a:xfrm>
            <a:off x="8947605" y="4702700"/>
            <a:ext cx="400050" cy="508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a:solidFill>
                <a:schemeClr val="bg1"/>
              </a:solidFill>
              <a:latin typeface="+mj-ea"/>
              <a:ea typeface="+mj-ea"/>
            </a:endParaRPr>
          </a:p>
        </p:txBody>
      </p:sp>
    </p:spTree>
    <p:extLst>
      <p:ext uri="{BB962C8B-B14F-4D97-AF65-F5344CB8AC3E}">
        <p14:creationId xmlns:p14="http://schemas.microsoft.com/office/powerpoint/2010/main" val="409346462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3C50C3C6-2EFD-86C4-7054-30386DFEC39A}"/>
              </a:ext>
            </a:extLst>
          </p:cNvPr>
          <p:cNvPicPr>
            <a:picLocks noChangeAspect="1"/>
          </p:cNvPicPr>
          <p:nvPr/>
        </p:nvPicPr>
        <p:blipFill rotWithShape="1">
          <a:blip r:embed="rId2" cstate="screen">
            <a:alphaModFix amt="5000"/>
            <a:extLst>
              <a:ext uri="{BEBA8EAE-BF5A-486C-A8C5-ECC9F3942E4B}">
                <a14:imgProps xmlns:a14="http://schemas.microsoft.com/office/drawing/2010/main">
                  <a14:imgLayer r:embed="rId3">
                    <a14:imgEffect>
                      <a14:artisticBlur/>
                    </a14:imgEffect>
                    <a14:imgEffect>
                      <a14:colorTemperature colorTemp="6000"/>
                    </a14:imgEffect>
                    <a14:imgEffect>
                      <a14:saturation sat="95000"/>
                    </a14:imgEffect>
                  </a14:imgLayer>
                </a14:imgProps>
              </a:ext>
              <a:ext uri="{28A0092B-C50C-407E-A947-70E740481C1C}">
                <a14:useLocalDpi xmlns:a14="http://schemas.microsoft.com/office/drawing/2010/main"/>
              </a:ext>
            </a:extLst>
          </a:blip>
          <a:srcRect/>
          <a:stretch/>
        </p:blipFill>
        <p:spPr>
          <a:xfrm>
            <a:off x="-1" y="0"/>
            <a:ext cx="12191999" cy="6858000"/>
          </a:xfrm>
          <a:prstGeom prst="rect">
            <a:avLst/>
          </a:prstGeom>
        </p:spPr>
      </p:pic>
      <p:sp>
        <p:nvSpPr>
          <p:cNvPr id="4" name="矩形 3">
            <a:extLst>
              <a:ext uri="{FF2B5EF4-FFF2-40B4-BE49-F238E27FC236}">
                <a16:creationId xmlns:a16="http://schemas.microsoft.com/office/drawing/2014/main" id="{C750DFC7-E130-94CF-F0B9-320180BA89BE}"/>
              </a:ext>
            </a:extLst>
          </p:cNvPr>
          <p:cNvSpPr/>
          <p:nvPr/>
        </p:nvSpPr>
        <p:spPr>
          <a:xfrm>
            <a:off x="0" y="0"/>
            <a:ext cx="12192000" cy="6858000"/>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R"/>
              <a:ea typeface="OPPOSans R"/>
              <a:cs typeface="+mn-cs"/>
            </a:endParaRPr>
          </a:p>
        </p:txBody>
      </p:sp>
      <p:sp>
        <p:nvSpPr>
          <p:cNvPr id="5" name="任意多边形: 形状 4">
            <a:extLst>
              <a:ext uri="{FF2B5EF4-FFF2-40B4-BE49-F238E27FC236}">
                <a16:creationId xmlns:a16="http://schemas.microsoft.com/office/drawing/2014/main" id="{F8BAF8A9-D453-7BC1-0C8A-58D0AAD8A360}"/>
              </a:ext>
            </a:extLst>
          </p:cNvPr>
          <p:cNvSpPr/>
          <p:nvPr/>
        </p:nvSpPr>
        <p:spPr>
          <a:xfrm rot="6161973">
            <a:off x="-1037513" y="1616131"/>
            <a:ext cx="7609687" cy="3435915"/>
          </a:xfrm>
          <a:custGeom>
            <a:avLst/>
            <a:gdLst>
              <a:gd name="connsiteX0" fmla="*/ 774289 w 7609687"/>
              <a:gd name="connsiteY0" fmla="*/ 3435915 h 3435915"/>
              <a:gd name="connsiteX1" fmla="*/ 0 w 7609687"/>
              <a:gd name="connsiteY1" fmla="*/ 0 h 3435915"/>
              <a:gd name="connsiteX2" fmla="*/ 7029980 w 7609687"/>
              <a:gd name="connsiteY2" fmla="*/ 0 h 3435915"/>
              <a:gd name="connsiteX3" fmla="*/ 7609687 w 7609687"/>
              <a:gd name="connsiteY3" fmla="*/ 2572461 h 3435915"/>
              <a:gd name="connsiteX4" fmla="*/ 3778098 w 7609687"/>
              <a:gd name="connsiteY4" fmla="*/ 3435915 h 34359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09687" h="3435915">
                <a:moveTo>
                  <a:pt x="774289" y="3435915"/>
                </a:moveTo>
                <a:lnTo>
                  <a:pt x="0" y="0"/>
                </a:lnTo>
                <a:lnTo>
                  <a:pt x="7029980" y="0"/>
                </a:lnTo>
                <a:lnTo>
                  <a:pt x="7609687" y="2572461"/>
                </a:lnTo>
                <a:lnTo>
                  <a:pt x="3778098" y="3435915"/>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R"/>
              <a:ea typeface="OPPOSans R"/>
              <a:cs typeface="+mn-cs"/>
            </a:endParaRPr>
          </a:p>
        </p:txBody>
      </p:sp>
      <p:sp>
        <p:nvSpPr>
          <p:cNvPr id="6" name="任意多边形: 形状 5">
            <a:extLst>
              <a:ext uri="{FF2B5EF4-FFF2-40B4-BE49-F238E27FC236}">
                <a16:creationId xmlns:a16="http://schemas.microsoft.com/office/drawing/2014/main" id="{9833CDD8-AD56-E83C-638C-18556B86FD98}"/>
              </a:ext>
            </a:extLst>
          </p:cNvPr>
          <p:cNvSpPr/>
          <p:nvPr/>
        </p:nvSpPr>
        <p:spPr>
          <a:xfrm rot="6161973">
            <a:off x="-2059637" y="736334"/>
            <a:ext cx="7829130" cy="5053890"/>
          </a:xfrm>
          <a:custGeom>
            <a:avLst/>
            <a:gdLst>
              <a:gd name="connsiteX0" fmla="*/ 897677 w 7829130"/>
              <a:gd name="connsiteY0" fmla="*/ 3983453 h 5053890"/>
              <a:gd name="connsiteX1" fmla="*/ 0 w 7829130"/>
              <a:gd name="connsiteY1" fmla="*/ 0 h 5053890"/>
              <a:gd name="connsiteX2" fmla="*/ 7029979 w 7829130"/>
              <a:gd name="connsiteY2" fmla="*/ 0 h 5053890"/>
              <a:gd name="connsiteX3" fmla="*/ 7167543 w 7829130"/>
              <a:gd name="connsiteY3" fmla="*/ 610440 h 5053890"/>
              <a:gd name="connsiteX4" fmla="*/ 7167544 w 7829130"/>
              <a:gd name="connsiteY4" fmla="*/ 610440 h 5053890"/>
              <a:gd name="connsiteX5" fmla="*/ 7587905 w 7829130"/>
              <a:gd name="connsiteY5" fmla="*/ 2475800 h 5053890"/>
              <a:gd name="connsiteX6" fmla="*/ 7829130 w 7829130"/>
              <a:gd name="connsiteY6" fmla="*/ 3546238 h 5053890"/>
              <a:gd name="connsiteX7" fmla="*/ 1138902 w 7829130"/>
              <a:gd name="connsiteY7" fmla="*/ 5053890 h 5053890"/>
              <a:gd name="connsiteX8" fmla="*/ 897678 w 7829130"/>
              <a:gd name="connsiteY8" fmla="*/ 3983453 h 50538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829130" h="5053890">
                <a:moveTo>
                  <a:pt x="897677" y="3983453"/>
                </a:moveTo>
                <a:lnTo>
                  <a:pt x="0" y="0"/>
                </a:lnTo>
                <a:lnTo>
                  <a:pt x="7029979" y="0"/>
                </a:lnTo>
                <a:lnTo>
                  <a:pt x="7167543" y="610440"/>
                </a:lnTo>
                <a:lnTo>
                  <a:pt x="7167544" y="610440"/>
                </a:lnTo>
                <a:lnTo>
                  <a:pt x="7587905" y="2475800"/>
                </a:lnTo>
                <a:lnTo>
                  <a:pt x="7829130" y="3546238"/>
                </a:lnTo>
                <a:lnTo>
                  <a:pt x="1138902" y="5053890"/>
                </a:lnTo>
                <a:lnTo>
                  <a:pt x="897678" y="3983453"/>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R"/>
              <a:ea typeface="OPPOSans R"/>
              <a:cs typeface="+mn-cs"/>
            </a:endParaRPr>
          </a:p>
        </p:txBody>
      </p:sp>
      <p:sp>
        <p:nvSpPr>
          <p:cNvPr id="7" name="文本框 6">
            <a:extLst>
              <a:ext uri="{FF2B5EF4-FFF2-40B4-BE49-F238E27FC236}">
                <a16:creationId xmlns:a16="http://schemas.microsoft.com/office/drawing/2014/main" id="{F7EFED8C-15F9-ECF9-D9D7-2DB4EE9D74EF}"/>
              </a:ext>
            </a:extLst>
          </p:cNvPr>
          <p:cNvSpPr txBox="1"/>
          <p:nvPr/>
        </p:nvSpPr>
        <p:spPr>
          <a:xfrm rot="16200000">
            <a:off x="-1417570" y="2047849"/>
            <a:ext cx="6217922" cy="287288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defPPr>
              <a:defRPr lang="zh-CN"/>
            </a:defPPr>
            <a:lvl1pPr>
              <a:defRPr sz="3200">
                <a:solidFill>
                  <a:schemeClr val="bg1"/>
                </a:solidFill>
                <a:latin typeface="+mj-ea"/>
                <a:ea typeface="+mj-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altLang="zh-CN" sz="9600" b="1" i="0" u="none" strike="noStrike" kern="1200" cap="none" spc="0" normalizeH="0" baseline="0" noProof="0" dirty="0">
                <a:ln>
                  <a:noFill/>
                </a:ln>
                <a:solidFill>
                  <a:srgbClr val="FE9400">
                    <a:lumMod val="60000"/>
                    <a:lumOff val="40000"/>
                    <a:alpha val="25000"/>
                  </a:srgbClr>
                </a:solidFill>
                <a:effectLst/>
                <a:uLnTx/>
                <a:uFillTx/>
                <a:latin typeface="OPPOSans B"/>
                <a:ea typeface="OPPOSans B"/>
                <a:cs typeface="+mn-cs"/>
              </a:rPr>
              <a:t>YUMU  DESIGN</a:t>
            </a:r>
            <a:endParaRPr kumimoji="0" lang="zh-CN" altLang="en-US" sz="9600" b="1" i="0" u="none" strike="noStrike" kern="1200" cap="none" spc="0" normalizeH="0" baseline="0" noProof="0" dirty="0">
              <a:ln>
                <a:noFill/>
              </a:ln>
              <a:solidFill>
                <a:srgbClr val="FE9400">
                  <a:lumMod val="60000"/>
                  <a:lumOff val="40000"/>
                  <a:alpha val="25000"/>
                </a:srgbClr>
              </a:solidFill>
              <a:effectLst/>
              <a:uLnTx/>
              <a:uFillTx/>
              <a:latin typeface="OPPOSans B"/>
              <a:ea typeface="OPPOSans B"/>
              <a:cs typeface="+mn-cs"/>
            </a:endParaRPr>
          </a:p>
        </p:txBody>
      </p:sp>
      <p:sp>
        <p:nvSpPr>
          <p:cNvPr id="8" name="矩形: 圆角 7">
            <a:extLst>
              <a:ext uri="{FF2B5EF4-FFF2-40B4-BE49-F238E27FC236}">
                <a16:creationId xmlns:a16="http://schemas.microsoft.com/office/drawing/2014/main" id="{10DE75BB-F7C9-E4CA-61A2-005A7B939044}"/>
              </a:ext>
            </a:extLst>
          </p:cNvPr>
          <p:cNvSpPr/>
          <p:nvPr/>
        </p:nvSpPr>
        <p:spPr>
          <a:xfrm>
            <a:off x="3688080" y="1130300"/>
            <a:ext cx="7830820" cy="5105400"/>
          </a:xfrm>
          <a:prstGeom prst="roundRect">
            <a:avLst>
              <a:gd name="adj" fmla="val 3696"/>
            </a:avLst>
          </a:prstGeom>
          <a:solidFill>
            <a:schemeClr val="bg1"/>
          </a:solidFill>
          <a:ln>
            <a:noFill/>
          </a:ln>
          <a:effectLst>
            <a:outerShdw blurRad="203200" dist="101600" dir="2700000" algn="tl" rotWithShape="0">
              <a:prstClr val="black">
                <a:alpha val="2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R"/>
              <a:ea typeface="OPPOSans R"/>
              <a:cs typeface="+mn-cs"/>
            </a:endParaRPr>
          </a:p>
        </p:txBody>
      </p:sp>
      <p:sp>
        <p:nvSpPr>
          <p:cNvPr id="10" name="文本框 9">
            <a:extLst>
              <a:ext uri="{FF2B5EF4-FFF2-40B4-BE49-F238E27FC236}">
                <a16:creationId xmlns:a16="http://schemas.microsoft.com/office/drawing/2014/main" id="{FB225233-76EF-425F-5B0B-CEBB9278453B}"/>
              </a:ext>
            </a:extLst>
          </p:cNvPr>
          <p:cNvSpPr txBox="1"/>
          <p:nvPr/>
        </p:nvSpPr>
        <p:spPr>
          <a:xfrm>
            <a:off x="6095998" y="2639922"/>
            <a:ext cx="5250033" cy="124671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defPPr>
              <a:defRPr lang="zh-CN"/>
            </a:defPPr>
            <a:lvl1pPr>
              <a:defRPr sz="3200">
                <a:solidFill>
                  <a:schemeClr val="bg1"/>
                </a:solidFill>
                <a:latin typeface="+mj-ea"/>
                <a:ea typeface="+mj-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rtl="0" eaLnBrk="1" fontAlgn="auto" latinLnBrk="0" hangingPunct="1">
              <a:lnSpc>
                <a:spcPct val="120000"/>
              </a:lnSpc>
              <a:spcBef>
                <a:spcPts val="0"/>
              </a:spcBef>
              <a:spcAft>
                <a:spcPts val="0"/>
              </a:spcAft>
              <a:buClrTx/>
              <a:buSzTx/>
              <a:buFontTx/>
              <a:buNone/>
              <a:tabLst/>
              <a:defRPr/>
            </a:pPr>
            <a:r>
              <a:rPr lang="zh-CN" altLang="en-US" sz="6600" b="1" dirty="0">
                <a:gradFill>
                  <a:gsLst>
                    <a:gs pos="0">
                      <a:srgbClr val="FE9400"/>
                    </a:gs>
                    <a:gs pos="100000">
                      <a:srgbClr val="FE4320"/>
                    </a:gs>
                  </a:gsLst>
                  <a:lin ang="2700000" scaled="0"/>
                </a:gradFill>
                <a:latin typeface="OPPOSans B"/>
                <a:ea typeface="OPPOSans B"/>
              </a:rPr>
              <a:t>感谢您的观看</a:t>
            </a:r>
            <a:endParaRPr kumimoji="0" lang="zh-CN" altLang="en-US" sz="6600" b="1" i="0" u="none" strike="noStrike" kern="1200" cap="none" spc="0" normalizeH="0" baseline="0" noProof="0" dirty="0">
              <a:ln>
                <a:noFill/>
              </a:ln>
              <a:gradFill>
                <a:gsLst>
                  <a:gs pos="0">
                    <a:srgbClr val="FE9400"/>
                  </a:gs>
                  <a:gs pos="100000">
                    <a:srgbClr val="FE4320"/>
                  </a:gs>
                </a:gsLst>
                <a:lin ang="2700000" scaled="0"/>
              </a:gradFill>
              <a:effectLst/>
              <a:uLnTx/>
              <a:uFillTx/>
              <a:latin typeface="OPPOSans B"/>
              <a:ea typeface="OPPOSans B"/>
              <a:cs typeface="+mn-cs"/>
            </a:endParaRPr>
          </a:p>
        </p:txBody>
      </p:sp>
      <p:sp>
        <p:nvSpPr>
          <p:cNvPr id="13" name="矩形: 圆角 12">
            <a:extLst>
              <a:ext uri="{FF2B5EF4-FFF2-40B4-BE49-F238E27FC236}">
                <a16:creationId xmlns:a16="http://schemas.microsoft.com/office/drawing/2014/main" id="{D8C0DBCF-C891-418E-E153-EBB7B3E15A54}"/>
              </a:ext>
            </a:extLst>
          </p:cNvPr>
          <p:cNvSpPr/>
          <p:nvPr/>
        </p:nvSpPr>
        <p:spPr>
          <a:xfrm flipH="1">
            <a:off x="6183254" y="4295396"/>
            <a:ext cx="2226083" cy="423640"/>
          </a:xfrm>
          <a:prstGeom prst="roundRect">
            <a:avLst>
              <a:gd name="adj" fmla="val 50000"/>
            </a:avLst>
          </a:prstGeom>
          <a:gradFill>
            <a:gsLst>
              <a:gs pos="0">
                <a:schemeClr val="accent1"/>
              </a:gs>
              <a:gs pos="100000">
                <a:schemeClr val="accent4"/>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E9400"/>
              </a:solidFill>
              <a:effectLst/>
              <a:uLnTx/>
              <a:uFillTx/>
              <a:latin typeface="+mj-ea"/>
              <a:ea typeface="+mj-ea"/>
              <a:cs typeface="+mn-cs"/>
            </a:endParaRPr>
          </a:p>
        </p:txBody>
      </p:sp>
      <p:sp>
        <p:nvSpPr>
          <p:cNvPr id="14" name="文本框 13">
            <a:extLst>
              <a:ext uri="{FF2B5EF4-FFF2-40B4-BE49-F238E27FC236}">
                <a16:creationId xmlns:a16="http://schemas.microsoft.com/office/drawing/2014/main" id="{0D32F76C-004B-7B14-9A2F-A412D0927C4C}"/>
              </a:ext>
            </a:extLst>
          </p:cNvPr>
          <p:cNvSpPr txBox="1"/>
          <p:nvPr/>
        </p:nvSpPr>
        <p:spPr>
          <a:xfrm>
            <a:off x="6436837" y="4328760"/>
            <a:ext cx="1732403" cy="34385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defPPr>
              <a:defRPr lang="zh-CN"/>
            </a:defPPr>
            <a:lvl1pPr>
              <a:defRPr sz="3200">
                <a:solidFill>
                  <a:schemeClr val="bg1"/>
                </a:solidFill>
                <a:latin typeface="+mj-ea"/>
                <a:ea typeface="+mj-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cs typeface="+mn-cs"/>
              </a:rPr>
              <a:t>汇报人：惜玉</a:t>
            </a:r>
          </a:p>
        </p:txBody>
      </p:sp>
      <p:pic>
        <p:nvPicPr>
          <p:cNvPr id="22" name="图片 21">
            <a:extLst>
              <a:ext uri="{FF2B5EF4-FFF2-40B4-BE49-F238E27FC236}">
                <a16:creationId xmlns:a16="http://schemas.microsoft.com/office/drawing/2014/main" id="{722FD064-5C6B-2588-3BD8-C11734BF93C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flipH="1">
            <a:off x="-962323" y="0"/>
            <a:ext cx="10305034" cy="6858000"/>
          </a:xfrm>
          <a:prstGeom prst="rect">
            <a:avLst/>
          </a:prstGeom>
        </p:spPr>
      </p:pic>
    </p:spTree>
    <p:extLst>
      <p:ext uri="{BB962C8B-B14F-4D97-AF65-F5344CB8AC3E}">
        <p14:creationId xmlns:p14="http://schemas.microsoft.com/office/powerpoint/2010/main" val="73815719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QR 代码&#10;&#10;描述已自动生成">
            <a:extLst>
              <a:ext uri="{FF2B5EF4-FFF2-40B4-BE49-F238E27FC236}">
                <a16:creationId xmlns:a16="http://schemas.microsoft.com/office/drawing/2014/main" id="{9961728C-4785-EF88-4AB1-5C62C52A28C3}"/>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74493704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469EFA3D-CCE4-6F61-EE0E-193A90102288}"/>
              </a:ext>
            </a:extLst>
          </p:cNvPr>
          <p:cNvGrpSpPr/>
          <p:nvPr/>
        </p:nvGrpSpPr>
        <p:grpSpPr>
          <a:xfrm>
            <a:off x="1898195" y="2183009"/>
            <a:ext cx="8395610" cy="2057599"/>
            <a:chOff x="1898195" y="3318954"/>
            <a:chExt cx="8395610" cy="2057599"/>
          </a:xfrm>
        </p:grpSpPr>
        <p:sp>
          <p:nvSpPr>
            <p:cNvPr id="3" name="矩形: 圆角 2">
              <a:extLst>
                <a:ext uri="{FF2B5EF4-FFF2-40B4-BE49-F238E27FC236}">
                  <a16:creationId xmlns:a16="http://schemas.microsoft.com/office/drawing/2014/main" id="{F698AF59-5A72-4CD4-1F39-C2225DAB990D}"/>
                </a:ext>
              </a:extLst>
            </p:cNvPr>
            <p:cNvSpPr/>
            <p:nvPr/>
          </p:nvSpPr>
          <p:spPr>
            <a:xfrm>
              <a:off x="1898195" y="4004961"/>
              <a:ext cx="8395610" cy="1371592"/>
            </a:xfrm>
            <a:prstGeom prst="roundRect">
              <a:avLst>
                <a:gd name="adj" fmla="val 8148"/>
              </a:avLst>
            </a:prstGeom>
            <a:solidFill>
              <a:schemeClr val="bg1"/>
            </a:solidFill>
            <a:ln w="25400">
              <a:solidFill>
                <a:srgbClr val="191C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圆角 3">
              <a:extLst>
                <a:ext uri="{FF2B5EF4-FFF2-40B4-BE49-F238E27FC236}">
                  <a16:creationId xmlns:a16="http://schemas.microsoft.com/office/drawing/2014/main" id="{07FFAE47-4285-CDF2-65E6-E62EC97A1B40}"/>
                </a:ext>
              </a:extLst>
            </p:cNvPr>
            <p:cNvSpPr/>
            <p:nvPr/>
          </p:nvSpPr>
          <p:spPr>
            <a:xfrm>
              <a:off x="1898195" y="3318954"/>
              <a:ext cx="8395610" cy="580359"/>
            </a:xfrm>
            <a:prstGeom prst="roundRect">
              <a:avLst>
                <a:gd name="adj" fmla="val 17176"/>
              </a:avLst>
            </a:prstGeom>
            <a:solidFill>
              <a:srgbClr val="FFEF1C"/>
            </a:solidFill>
            <a:ln w="25400">
              <a:solidFill>
                <a:srgbClr val="191C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a:extLst>
                <a:ext uri="{FF2B5EF4-FFF2-40B4-BE49-F238E27FC236}">
                  <a16:creationId xmlns:a16="http://schemas.microsoft.com/office/drawing/2014/main" id="{8EE94005-50F6-AF4E-727D-3A04449811B3}"/>
                </a:ext>
              </a:extLst>
            </p:cNvPr>
            <p:cNvGrpSpPr/>
            <p:nvPr/>
          </p:nvGrpSpPr>
          <p:grpSpPr>
            <a:xfrm>
              <a:off x="2581593" y="3565319"/>
              <a:ext cx="208009" cy="809164"/>
              <a:chOff x="2581593" y="3680663"/>
              <a:chExt cx="208009" cy="809164"/>
            </a:xfrm>
          </p:grpSpPr>
          <p:sp>
            <p:nvSpPr>
              <p:cNvPr id="10" name="椭圆 9">
                <a:extLst>
                  <a:ext uri="{FF2B5EF4-FFF2-40B4-BE49-F238E27FC236}">
                    <a16:creationId xmlns:a16="http://schemas.microsoft.com/office/drawing/2014/main" id="{C5FA9C8D-64A1-1A0A-01CC-ED013F758A22}"/>
                  </a:ext>
                </a:extLst>
              </p:cNvPr>
              <p:cNvSpPr/>
              <p:nvPr/>
            </p:nvSpPr>
            <p:spPr>
              <a:xfrm>
                <a:off x="2581593" y="3680663"/>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a:extLst>
                  <a:ext uri="{FF2B5EF4-FFF2-40B4-BE49-F238E27FC236}">
                    <a16:creationId xmlns:a16="http://schemas.microsoft.com/office/drawing/2014/main" id="{C90B5556-FFDC-0156-46D5-BC1A4F397540}"/>
                  </a:ext>
                </a:extLst>
              </p:cNvPr>
              <p:cNvSpPr/>
              <p:nvPr/>
            </p:nvSpPr>
            <p:spPr>
              <a:xfrm>
                <a:off x="2581593" y="4281818"/>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圆角 11">
                <a:extLst>
                  <a:ext uri="{FF2B5EF4-FFF2-40B4-BE49-F238E27FC236}">
                    <a16:creationId xmlns:a16="http://schemas.microsoft.com/office/drawing/2014/main" id="{88D2A872-86DC-06B3-5728-D1D4F76566D2}"/>
                  </a:ext>
                </a:extLst>
              </p:cNvPr>
              <p:cNvSpPr/>
              <p:nvPr/>
            </p:nvSpPr>
            <p:spPr>
              <a:xfrm>
                <a:off x="2615974" y="3784668"/>
                <a:ext cx="139245" cy="601155"/>
              </a:xfrm>
              <a:prstGeom prst="roundRect">
                <a:avLst>
                  <a:gd name="adj" fmla="val 50000"/>
                </a:avLst>
              </a:prstGeom>
              <a:solidFill>
                <a:srgbClr val="FFEF1C"/>
              </a:solidFill>
              <a:ln w="254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a:extLst>
                <a:ext uri="{FF2B5EF4-FFF2-40B4-BE49-F238E27FC236}">
                  <a16:creationId xmlns:a16="http://schemas.microsoft.com/office/drawing/2014/main" id="{661857D2-90A0-D7DE-9F6D-682A6D520202}"/>
                </a:ext>
              </a:extLst>
            </p:cNvPr>
            <p:cNvGrpSpPr/>
            <p:nvPr/>
          </p:nvGrpSpPr>
          <p:grpSpPr>
            <a:xfrm>
              <a:off x="9452293" y="3565319"/>
              <a:ext cx="208009" cy="809164"/>
              <a:chOff x="2581593" y="3680663"/>
              <a:chExt cx="208009" cy="809164"/>
            </a:xfrm>
          </p:grpSpPr>
          <p:sp>
            <p:nvSpPr>
              <p:cNvPr id="7" name="椭圆 6">
                <a:extLst>
                  <a:ext uri="{FF2B5EF4-FFF2-40B4-BE49-F238E27FC236}">
                    <a16:creationId xmlns:a16="http://schemas.microsoft.com/office/drawing/2014/main" id="{1AE30EC5-77E8-9F83-37F7-FCE175835C79}"/>
                  </a:ext>
                </a:extLst>
              </p:cNvPr>
              <p:cNvSpPr/>
              <p:nvPr/>
            </p:nvSpPr>
            <p:spPr>
              <a:xfrm>
                <a:off x="2581593" y="3680663"/>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a:extLst>
                  <a:ext uri="{FF2B5EF4-FFF2-40B4-BE49-F238E27FC236}">
                    <a16:creationId xmlns:a16="http://schemas.microsoft.com/office/drawing/2014/main" id="{46BFAD78-0DF3-FB15-8C0B-C3256AB1C53D}"/>
                  </a:ext>
                </a:extLst>
              </p:cNvPr>
              <p:cNvSpPr/>
              <p:nvPr/>
            </p:nvSpPr>
            <p:spPr>
              <a:xfrm>
                <a:off x="2581593" y="4281818"/>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圆角 8">
                <a:extLst>
                  <a:ext uri="{FF2B5EF4-FFF2-40B4-BE49-F238E27FC236}">
                    <a16:creationId xmlns:a16="http://schemas.microsoft.com/office/drawing/2014/main" id="{77E6AEC1-4995-374C-B9F1-F71FDA38AA11}"/>
                  </a:ext>
                </a:extLst>
              </p:cNvPr>
              <p:cNvSpPr/>
              <p:nvPr/>
            </p:nvSpPr>
            <p:spPr>
              <a:xfrm>
                <a:off x="2615974" y="3784668"/>
                <a:ext cx="139245" cy="601155"/>
              </a:xfrm>
              <a:prstGeom prst="roundRect">
                <a:avLst>
                  <a:gd name="adj" fmla="val 50000"/>
                </a:avLst>
              </a:prstGeom>
              <a:solidFill>
                <a:srgbClr val="FFEF1C"/>
              </a:solidFill>
              <a:ln w="254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3" name="lighbulb-with-filament_18634">
            <a:extLst>
              <a:ext uri="{FF2B5EF4-FFF2-40B4-BE49-F238E27FC236}">
                <a16:creationId xmlns:a16="http://schemas.microsoft.com/office/drawing/2014/main" id="{6F87C5AF-AC17-5129-5085-385E52AE6FFA}"/>
              </a:ext>
            </a:extLst>
          </p:cNvPr>
          <p:cNvSpPr/>
          <p:nvPr/>
        </p:nvSpPr>
        <p:spPr>
          <a:xfrm>
            <a:off x="3101417" y="3077252"/>
            <a:ext cx="647715" cy="955119"/>
          </a:xfrm>
          <a:custGeom>
            <a:avLst/>
            <a:gdLst>
              <a:gd name="connsiteX0" fmla="*/ 183169 w 412808"/>
              <a:gd name="connsiteY0" fmla="*/ 577164 h 608724"/>
              <a:gd name="connsiteX1" fmla="*/ 183169 w 412808"/>
              <a:gd name="connsiteY1" fmla="*/ 588757 h 608724"/>
              <a:gd name="connsiteX2" fmla="*/ 229639 w 412808"/>
              <a:gd name="connsiteY2" fmla="*/ 588757 h 608724"/>
              <a:gd name="connsiteX3" fmla="*/ 229639 w 412808"/>
              <a:gd name="connsiteY3" fmla="*/ 577164 h 608724"/>
              <a:gd name="connsiteX4" fmla="*/ 155141 w 412808"/>
              <a:gd name="connsiteY4" fmla="*/ 545512 h 608724"/>
              <a:gd name="connsiteX5" fmla="*/ 155141 w 412808"/>
              <a:gd name="connsiteY5" fmla="*/ 557197 h 608724"/>
              <a:gd name="connsiteX6" fmla="*/ 173120 w 412808"/>
              <a:gd name="connsiteY6" fmla="*/ 557197 h 608724"/>
              <a:gd name="connsiteX7" fmla="*/ 239688 w 412808"/>
              <a:gd name="connsiteY7" fmla="*/ 557197 h 608724"/>
              <a:gd name="connsiteX8" fmla="*/ 257667 w 412808"/>
              <a:gd name="connsiteY8" fmla="*/ 557197 h 608724"/>
              <a:gd name="connsiteX9" fmla="*/ 257667 w 412808"/>
              <a:gd name="connsiteY9" fmla="*/ 545512 h 608724"/>
              <a:gd name="connsiteX10" fmla="*/ 155141 w 412808"/>
              <a:gd name="connsiteY10" fmla="*/ 513952 h 608724"/>
              <a:gd name="connsiteX11" fmla="*/ 155141 w 412808"/>
              <a:gd name="connsiteY11" fmla="*/ 525637 h 608724"/>
              <a:gd name="connsiteX12" fmla="*/ 257667 w 412808"/>
              <a:gd name="connsiteY12" fmla="*/ 525637 h 608724"/>
              <a:gd name="connsiteX13" fmla="*/ 257667 w 412808"/>
              <a:gd name="connsiteY13" fmla="*/ 513952 h 608724"/>
              <a:gd name="connsiteX14" fmla="*/ 145183 w 412808"/>
              <a:gd name="connsiteY14" fmla="*/ 493985 h 608724"/>
              <a:gd name="connsiteX15" fmla="*/ 267717 w 412808"/>
              <a:gd name="connsiteY15" fmla="*/ 493985 h 608724"/>
              <a:gd name="connsiteX16" fmla="*/ 277675 w 412808"/>
              <a:gd name="connsiteY16" fmla="*/ 504014 h 608724"/>
              <a:gd name="connsiteX17" fmla="*/ 277675 w 412808"/>
              <a:gd name="connsiteY17" fmla="*/ 535574 h 608724"/>
              <a:gd name="connsiteX18" fmla="*/ 277675 w 412808"/>
              <a:gd name="connsiteY18" fmla="*/ 567135 h 608724"/>
              <a:gd name="connsiteX19" fmla="*/ 267717 w 412808"/>
              <a:gd name="connsiteY19" fmla="*/ 577164 h 608724"/>
              <a:gd name="connsiteX20" fmla="*/ 249646 w 412808"/>
              <a:gd name="connsiteY20" fmla="*/ 577164 h 608724"/>
              <a:gd name="connsiteX21" fmla="*/ 249646 w 412808"/>
              <a:gd name="connsiteY21" fmla="*/ 598695 h 608724"/>
              <a:gd name="connsiteX22" fmla="*/ 239688 w 412808"/>
              <a:gd name="connsiteY22" fmla="*/ 608724 h 608724"/>
              <a:gd name="connsiteX23" fmla="*/ 173120 w 412808"/>
              <a:gd name="connsiteY23" fmla="*/ 608724 h 608724"/>
              <a:gd name="connsiteX24" fmla="*/ 163162 w 412808"/>
              <a:gd name="connsiteY24" fmla="*/ 598695 h 608724"/>
              <a:gd name="connsiteX25" fmla="*/ 163162 w 412808"/>
              <a:gd name="connsiteY25" fmla="*/ 577164 h 608724"/>
              <a:gd name="connsiteX26" fmla="*/ 145183 w 412808"/>
              <a:gd name="connsiteY26" fmla="*/ 577164 h 608724"/>
              <a:gd name="connsiteX27" fmla="*/ 135133 w 412808"/>
              <a:gd name="connsiteY27" fmla="*/ 567135 h 608724"/>
              <a:gd name="connsiteX28" fmla="*/ 135133 w 412808"/>
              <a:gd name="connsiteY28" fmla="*/ 535574 h 608724"/>
              <a:gd name="connsiteX29" fmla="*/ 135133 w 412808"/>
              <a:gd name="connsiteY29" fmla="*/ 504014 h 608724"/>
              <a:gd name="connsiteX30" fmla="*/ 145183 w 412808"/>
              <a:gd name="connsiteY30" fmla="*/ 493985 h 608724"/>
              <a:gd name="connsiteX31" fmla="*/ 172295 w 412808"/>
              <a:gd name="connsiteY31" fmla="*/ 254300 h 608724"/>
              <a:gd name="connsiteX32" fmla="*/ 138187 w 412808"/>
              <a:gd name="connsiteY32" fmla="*/ 270776 h 608724"/>
              <a:gd name="connsiteX33" fmla="*/ 135052 w 412808"/>
              <a:gd name="connsiteY33" fmla="*/ 270684 h 608724"/>
              <a:gd name="connsiteX34" fmla="*/ 182989 w 412808"/>
              <a:gd name="connsiteY34" fmla="*/ 468859 h 608724"/>
              <a:gd name="connsiteX35" fmla="*/ 229911 w 412808"/>
              <a:gd name="connsiteY35" fmla="*/ 468859 h 608724"/>
              <a:gd name="connsiteX36" fmla="*/ 277571 w 412808"/>
              <a:gd name="connsiteY36" fmla="*/ 271973 h 608724"/>
              <a:gd name="connsiteX37" fmla="*/ 274714 w 412808"/>
              <a:gd name="connsiteY37" fmla="*/ 272065 h 608724"/>
              <a:gd name="connsiteX38" fmla="*/ 240052 w 412808"/>
              <a:gd name="connsiteY38" fmla="*/ 254944 h 608724"/>
              <a:gd name="connsiteX39" fmla="*/ 206404 w 412808"/>
              <a:gd name="connsiteY39" fmla="*/ 270776 h 608724"/>
              <a:gd name="connsiteX40" fmla="*/ 172295 w 412808"/>
              <a:gd name="connsiteY40" fmla="*/ 254300 h 608724"/>
              <a:gd name="connsiteX41" fmla="*/ 205021 w 412808"/>
              <a:gd name="connsiteY41" fmla="*/ 20043 h 608724"/>
              <a:gd name="connsiteX42" fmla="*/ 203362 w 412808"/>
              <a:gd name="connsiteY42" fmla="*/ 20227 h 608724"/>
              <a:gd name="connsiteX43" fmla="*/ 20004 w 412808"/>
              <a:gd name="connsiteY43" fmla="*/ 209474 h 608724"/>
              <a:gd name="connsiteX44" fmla="*/ 98178 w 412808"/>
              <a:gd name="connsiteY44" fmla="*/ 362546 h 608724"/>
              <a:gd name="connsiteX45" fmla="*/ 100943 w 412808"/>
              <a:gd name="connsiteY45" fmla="*/ 364295 h 608724"/>
              <a:gd name="connsiteX46" fmla="*/ 112928 w 412808"/>
              <a:gd name="connsiteY46" fmla="*/ 372303 h 608724"/>
              <a:gd name="connsiteX47" fmla="*/ 155057 w 412808"/>
              <a:gd name="connsiteY47" fmla="*/ 468859 h 608724"/>
              <a:gd name="connsiteX48" fmla="*/ 162892 w 412808"/>
              <a:gd name="connsiteY48" fmla="*/ 468859 h 608724"/>
              <a:gd name="connsiteX49" fmla="*/ 108226 w 412808"/>
              <a:gd name="connsiteY49" fmla="*/ 259086 h 608724"/>
              <a:gd name="connsiteX50" fmla="*/ 94030 w 412808"/>
              <a:gd name="connsiteY50" fmla="*/ 226686 h 608724"/>
              <a:gd name="connsiteX51" fmla="*/ 101589 w 412808"/>
              <a:gd name="connsiteY51" fmla="*/ 217021 h 608724"/>
              <a:gd name="connsiteX52" fmla="*/ 112835 w 412808"/>
              <a:gd name="connsiteY52" fmla="*/ 222084 h 608724"/>
              <a:gd name="connsiteX53" fmla="*/ 124727 w 412808"/>
              <a:gd name="connsiteY53" fmla="*/ 246752 h 608724"/>
              <a:gd name="connsiteX54" fmla="*/ 138094 w 412808"/>
              <a:gd name="connsiteY54" fmla="*/ 250802 h 608724"/>
              <a:gd name="connsiteX55" fmla="*/ 162247 w 412808"/>
              <a:gd name="connsiteY55" fmla="*/ 226686 h 608724"/>
              <a:gd name="connsiteX56" fmla="*/ 172295 w 412808"/>
              <a:gd name="connsiteY56" fmla="*/ 216745 h 608724"/>
              <a:gd name="connsiteX57" fmla="*/ 182251 w 412808"/>
              <a:gd name="connsiteY57" fmla="*/ 226686 h 608724"/>
              <a:gd name="connsiteX58" fmla="*/ 206404 w 412808"/>
              <a:gd name="connsiteY58" fmla="*/ 250802 h 608724"/>
              <a:gd name="connsiteX59" fmla="*/ 230557 w 412808"/>
              <a:gd name="connsiteY59" fmla="*/ 226686 h 608724"/>
              <a:gd name="connsiteX60" fmla="*/ 240513 w 412808"/>
              <a:gd name="connsiteY60" fmla="*/ 216745 h 608724"/>
              <a:gd name="connsiteX61" fmla="*/ 250561 w 412808"/>
              <a:gd name="connsiteY61" fmla="*/ 226686 h 608724"/>
              <a:gd name="connsiteX62" fmla="*/ 250469 w 412808"/>
              <a:gd name="connsiteY62" fmla="*/ 227515 h 608724"/>
              <a:gd name="connsiteX63" fmla="*/ 250561 w 412808"/>
              <a:gd name="connsiteY63" fmla="*/ 227975 h 608724"/>
              <a:gd name="connsiteX64" fmla="*/ 274621 w 412808"/>
              <a:gd name="connsiteY64" fmla="*/ 252091 h 608724"/>
              <a:gd name="connsiteX65" fmla="*/ 287988 w 412808"/>
              <a:gd name="connsiteY65" fmla="*/ 248133 h 608724"/>
              <a:gd name="connsiteX66" fmla="*/ 299973 w 412808"/>
              <a:gd name="connsiteY66" fmla="*/ 223280 h 608724"/>
              <a:gd name="connsiteX67" fmla="*/ 311219 w 412808"/>
              <a:gd name="connsiteY67" fmla="*/ 218310 h 608724"/>
              <a:gd name="connsiteX68" fmla="*/ 318779 w 412808"/>
              <a:gd name="connsiteY68" fmla="*/ 227975 h 608724"/>
              <a:gd name="connsiteX69" fmla="*/ 304397 w 412808"/>
              <a:gd name="connsiteY69" fmla="*/ 260559 h 608724"/>
              <a:gd name="connsiteX70" fmla="*/ 249916 w 412808"/>
              <a:gd name="connsiteY70" fmla="*/ 468859 h 608724"/>
              <a:gd name="connsiteX71" fmla="*/ 257751 w 412808"/>
              <a:gd name="connsiteY71" fmla="*/ 468859 h 608724"/>
              <a:gd name="connsiteX72" fmla="*/ 299880 w 412808"/>
              <a:gd name="connsiteY72" fmla="*/ 372303 h 608724"/>
              <a:gd name="connsiteX73" fmla="*/ 311865 w 412808"/>
              <a:gd name="connsiteY73" fmla="*/ 364203 h 608724"/>
              <a:gd name="connsiteX74" fmla="*/ 314630 w 412808"/>
              <a:gd name="connsiteY74" fmla="*/ 362546 h 608724"/>
              <a:gd name="connsiteX75" fmla="*/ 392804 w 412808"/>
              <a:gd name="connsiteY75" fmla="*/ 209474 h 608724"/>
              <a:gd name="connsiteX76" fmla="*/ 209446 w 412808"/>
              <a:gd name="connsiteY76" fmla="*/ 20227 h 608724"/>
              <a:gd name="connsiteX77" fmla="*/ 207695 w 412808"/>
              <a:gd name="connsiteY77" fmla="*/ 20043 h 608724"/>
              <a:gd name="connsiteX78" fmla="*/ 205021 w 412808"/>
              <a:gd name="connsiteY78" fmla="*/ 20043 h 608724"/>
              <a:gd name="connsiteX79" fmla="*/ 205574 w 412808"/>
              <a:gd name="connsiteY79" fmla="*/ 69 h 608724"/>
              <a:gd name="connsiteX80" fmla="*/ 206588 w 412808"/>
              <a:gd name="connsiteY80" fmla="*/ 161 h 608724"/>
              <a:gd name="connsiteX81" fmla="*/ 207234 w 412808"/>
              <a:gd name="connsiteY81" fmla="*/ 69 h 608724"/>
              <a:gd name="connsiteX82" fmla="*/ 212857 w 412808"/>
              <a:gd name="connsiteY82" fmla="*/ 437 h 608724"/>
              <a:gd name="connsiteX83" fmla="*/ 412808 w 412808"/>
              <a:gd name="connsiteY83" fmla="*/ 209474 h 608724"/>
              <a:gd name="connsiteX84" fmla="*/ 325231 w 412808"/>
              <a:gd name="connsiteY84" fmla="*/ 379482 h 608724"/>
              <a:gd name="connsiteX85" fmla="*/ 322374 w 412808"/>
              <a:gd name="connsiteY85" fmla="*/ 381231 h 608724"/>
              <a:gd name="connsiteX86" fmla="*/ 312141 w 412808"/>
              <a:gd name="connsiteY86" fmla="*/ 388043 h 608724"/>
              <a:gd name="connsiteX87" fmla="*/ 277387 w 412808"/>
              <a:gd name="connsiteY87" fmla="*/ 478800 h 608724"/>
              <a:gd name="connsiteX88" fmla="*/ 267339 w 412808"/>
              <a:gd name="connsiteY88" fmla="*/ 488833 h 608724"/>
              <a:gd name="connsiteX89" fmla="*/ 145469 w 412808"/>
              <a:gd name="connsiteY89" fmla="*/ 488833 h 608724"/>
              <a:gd name="connsiteX90" fmla="*/ 135421 w 412808"/>
              <a:gd name="connsiteY90" fmla="*/ 478800 h 608724"/>
              <a:gd name="connsiteX91" fmla="*/ 100667 w 412808"/>
              <a:gd name="connsiteY91" fmla="*/ 388043 h 608724"/>
              <a:gd name="connsiteX92" fmla="*/ 90434 w 412808"/>
              <a:gd name="connsiteY92" fmla="*/ 381231 h 608724"/>
              <a:gd name="connsiteX93" fmla="*/ 87577 w 412808"/>
              <a:gd name="connsiteY93" fmla="*/ 379482 h 608724"/>
              <a:gd name="connsiteX94" fmla="*/ 0 w 412808"/>
              <a:gd name="connsiteY94" fmla="*/ 209474 h 608724"/>
              <a:gd name="connsiteX95" fmla="*/ 200135 w 412808"/>
              <a:gd name="connsiteY95" fmla="*/ 437 h 608724"/>
              <a:gd name="connsiteX96" fmla="*/ 205574 w 412808"/>
              <a:gd name="connsiteY96" fmla="*/ 69 h 6087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412808" h="608724">
                <a:moveTo>
                  <a:pt x="183169" y="577164"/>
                </a:moveTo>
                <a:lnTo>
                  <a:pt x="183169" y="588757"/>
                </a:lnTo>
                <a:lnTo>
                  <a:pt x="229639" y="588757"/>
                </a:lnTo>
                <a:lnTo>
                  <a:pt x="229639" y="577164"/>
                </a:lnTo>
                <a:close/>
                <a:moveTo>
                  <a:pt x="155141" y="545512"/>
                </a:moveTo>
                <a:lnTo>
                  <a:pt x="155141" y="557197"/>
                </a:lnTo>
                <a:lnTo>
                  <a:pt x="173120" y="557197"/>
                </a:lnTo>
                <a:lnTo>
                  <a:pt x="239688" y="557197"/>
                </a:lnTo>
                <a:lnTo>
                  <a:pt x="257667" y="557197"/>
                </a:lnTo>
                <a:lnTo>
                  <a:pt x="257667" y="545512"/>
                </a:lnTo>
                <a:close/>
                <a:moveTo>
                  <a:pt x="155141" y="513952"/>
                </a:moveTo>
                <a:lnTo>
                  <a:pt x="155141" y="525637"/>
                </a:lnTo>
                <a:lnTo>
                  <a:pt x="257667" y="525637"/>
                </a:lnTo>
                <a:lnTo>
                  <a:pt x="257667" y="513952"/>
                </a:lnTo>
                <a:close/>
                <a:moveTo>
                  <a:pt x="145183" y="493985"/>
                </a:moveTo>
                <a:lnTo>
                  <a:pt x="267717" y="493985"/>
                </a:lnTo>
                <a:cubicBezTo>
                  <a:pt x="273157" y="493985"/>
                  <a:pt x="277675" y="498494"/>
                  <a:pt x="277675" y="504014"/>
                </a:cubicBezTo>
                <a:lnTo>
                  <a:pt x="277675" y="535574"/>
                </a:lnTo>
                <a:lnTo>
                  <a:pt x="277675" y="567135"/>
                </a:lnTo>
                <a:cubicBezTo>
                  <a:pt x="277675" y="572655"/>
                  <a:pt x="273157" y="577164"/>
                  <a:pt x="267717" y="577164"/>
                </a:cubicBezTo>
                <a:lnTo>
                  <a:pt x="249646" y="577164"/>
                </a:lnTo>
                <a:lnTo>
                  <a:pt x="249646" y="598695"/>
                </a:lnTo>
                <a:cubicBezTo>
                  <a:pt x="249646" y="604215"/>
                  <a:pt x="245220" y="608724"/>
                  <a:pt x="239688" y="608724"/>
                </a:cubicBezTo>
                <a:lnTo>
                  <a:pt x="173120" y="608724"/>
                </a:lnTo>
                <a:cubicBezTo>
                  <a:pt x="167680" y="608724"/>
                  <a:pt x="163162" y="604215"/>
                  <a:pt x="163162" y="598695"/>
                </a:cubicBezTo>
                <a:lnTo>
                  <a:pt x="163162" y="577164"/>
                </a:lnTo>
                <a:lnTo>
                  <a:pt x="145183" y="577164"/>
                </a:lnTo>
                <a:cubicBezTo>
                  <a:pt x="139651" y="577164"/>
                  <a:pt x="135133" y="572655"/>
                  <a:pt x="135133" y="567135"/>
                </a:cubicBezTo>
                <a:lnTo>
                  <a:pt x="135133" y="535574"/>
                </a:lnTo>
                <a:lnTo>
                  <a:pt x="135133" y="504014"/>
                </a:lnTo>
                <a:cubicBezTo>
                  <a:pt x="135133" y="498494"/>
                  <a:pt x="139651" y="493985"/>
                  <a:pt x="145183" y="493985"/>
                </a:cubicBezTo>
                <a:close/>
                <a:moveTo>
                  <a:pt x="172295" y="254300"/>
                </a:moveTo>
                <a:cubicBezTo>
                  <a:pt x="164183" y="264241"/>
                  <a:pt x="151922" y="270776"/>
                  <a:pt x="138187" y="270776"/>
                </a:cubicBezTo>
                <a:cubicBezTo>
                  <a:pt x="137080" y="270776"/>
                  <a:pt x="136066" y="270776"/>
                  <a:pt x="135052" y="270684"/>
                </a:cubicBezTo>
                <a:cubicBezTo>
                  <a:pt x="154780" y="318456"/>
                  <a:pt x="180776" y="394670"/>
                  <a:pt x="182989" y="468859"/>
                </a:cubicBezTo>
                <a:lnTo>
                  <a:pt x="229911" y="468859"/>
                </a:lnTo>
                <a:cubicBezTo>
                  <a:pt x="232032" y="394946"/>
                  <a:pt x="257844" y="319376"/>
                  <a:pt x="277571" y="271973"/>
                </a:cubicBezTo>
                <a:cubicBezTo>
                  <a:pt x="276650" y="271973"/>
                  <a:pt x="275636" y="272065"/>
                  <a:pt x="274714" y="272065"/>
                </a:cubicBezTo>
                <a:cubicBezTo>
                  <a:pt x="260517" y="272065"/>
                  <a:pt x="248072" y="265253"/>
                  <a:pt x="240052" y="254944"/>
                </a:cubicBezTo>
                <a:cubicBezTo>
                  <a:pt x="231939" y="264517"/>
                  <a:pt x="219955" y="270776"/>
                  <a:pt x="206404" y="270776"/>
                </a:cubicBezTo>
                <a:cubicBezTo>
                  <a:pt x="192576" y="270776"/>
                  <a:pt x="180315" y="264241"/>
                  <a:pt x="172295" y="254300"/>
                </a:cubicBezTo>
                <a:close/>
                <a:moveTo>
                  <a:pt x="205021" y="20043"/>
                </a:moveTo>
                <a:cubicBezTo>
                  <a:pt x="204468" y="20135"/>
                  <a:pt x="203915" y="20227"/>
                  <a:pt x="203362" y="20227"/>
                </a:cubicBezTo>
                <a:cubicBezTo>
                  <a:pt x="100483" y="23725"/>
                  <a:pt x="20004" y="106842"/>
                  <a:pt x="20004" y="209474"/>
                </a:cubicBezTo>
                <a:cubicBezTo>
                  <a:pt x="20004" y="273630"/>
                  <a:pt x="49965" y="332263"/>
                  <a:pt x="98178" y="362546"/>
                </a:cubicBezTo>
                <a:lnTo>
                  <a:pt x="100943" y="364295"/>
                </a:lnTo>
                <a:cubicBezTo>
                  <a:pt x="104907" y="366688"/>
                  <a:pt x="108964" y="369265"/>
                  <a:pt x="112928" y="372303"/>
                </a:cubicBezTo>
                <a:cubicBezTo>
                  <a:pt x="136804" y="390896"/>
                  <a:pt x="152383" y="434526"/>
                  <a:pt x="155057" y="468859"/>
                </a:cubicBezTo>
                <a:lnTo>
                  <a:pt x="162892" y="468859"/>
                </a:lnTo>
                <a:cubicBezTo>
                  <a:pt x="160311" y="387767"/>
                  <a:pt x="127216" y="301980"/>
                  <a:pt x="108226" y="259086"/>
                </a:cubicBezTo>
                <a:cubicBezTo>
                  <a:pt x="99468" y="251078"/>
                  <a:pt x="94030" y="239481"/>
                  <a:pt x="94030" y="226686"/>
                </a:cubicBezTo>
                <a:cubicBezTo>
                  <a:pt x="94030" y="222084"/>
                  <a:pt x="97164" y="218126"/>
                  <a:pt x="101589" y="217021"/>
                </a:cubicBezTo>
                <a:cubicBezTo>
                  <a:pt x="106106" y="215917"/>
                  <a:pt x="110715" y="218034"/>
                  <a:pt x="112835" y="222084"/>
                </a:cubicBezTo>
                <a:cubicBezTo>
                  <a:pt x="113573" y="223465"/>
                  <a:pt x="118182" y="232301"/>
                  <a:pt x="124727" y="246752"/>
                </a:cubicBezTo>
                <a:cubicBezTo>
                  <a:pt x="128507" y="249329"/>
                  <a:pt x="133116" y="250802"/>
                  <a:pt x="138094" y="250802"/>
                </a:cubicBezTo>
                <a:cubicBezTo>
                  <a:pt x="151461" y="250802"/>
                  <a:pt x="162247" y="240033"/>
                  <a:pt x="162247" y="226686"/>
                </a:cubicBezTo>
                <a:cubicBezTo>
                  <a:pt x="162247" y="221163"/>
                  <a:pt x="166764" y="216745"/>
                  <a:pt x="172295" y="216745"/>
                </a:cubicBezTo>
                <a:cubicBezTo>
                  <a:pt x="177734" y="216745"/>
                  <a:pt x="182251" y="221163"/>
                  <a:pt x="182251" y="226686"/>
                </a:cubicBezTo>
                <a:cubicBezTo>
                  <a:pt x="182251" y="240033"/>
                  <a:pt x="193129" y="250802"/>
                  <a:pt x="206404" y="250802"/>
                </a:cubicBezTo>
                <a:cubicBezTo>
                  <a:pt x="219679" y="250802"/>
                  <a:pt x="230557" y="240033"/>
                  <a:pt x="230557" y="226686"/>
                </a:cubicBezTo>
                <a:cubicBezTo>
                  <a:pt x="230557" y="221163"/>
                  <a:pt x="234982" y="216745"/>
                  <a:pt x="240513" y="216745"/>
                </a:cubicBezTo>
                <a:cubicBezTo>
                  <a:pt x="246044" y="216745"/>
                  <a:pt x="250561" y="221163"/>
                  <a:pt x="250561" y="226686"/>
                </a:cubicBezTo>
                <a:cubicBezTo>
                  <a:pt x="250561" y="226962"/>
                  <a:pt x="250469" y="227238"/>
                  <a:pt x="250469" y="227515"/>
                </a:cubicBezTo>
                <a:cubicBezTo>
                  <a:pt x="250469" y="227699"/>
                  <a:pt x="250561" y="227791"/>
                  <a:pt x="250561" y="227975"/>
                </a:cubicBezTo>
                <a:cubicBezTo>
                  <a:pt x="250561" y="241229"/>
                  <a:pt x="261347" y="252091"/>
                  <a:pt x="274621" y="252091"/>
                </a:cubicBezTo>
                <a:cubicBezTo>
                  <a:pt x="279600" y="252091"/>
                  <a:pt x="284117" y="250618"/>
                  <a:pt x="287988" y="248133"/>
                </a:cubicBezTo>
                <a:cubicBezTo>
                  <a:pt x="294534" y="233590"/>
                  <a:pt x="299235" y="224661"/>
                  <a:pt x="299973" y="223280"/>
                </a:cubicBezTo>
                <a:cubicBezTo>
                  <a:pt x="302093" y="219230"/>
                  <a:pt x="306702" y="217113"/>
                  <a:pt x="311219" y="218310"/>
                </a:cubicBezTo>
                <a:cubicBezTo>
                  <a:pt x="315644" y="219415"/>
                  <a:pt x="318779" y="223373"/>
                  <a:pt x="318779" y="227975"/>
                </a:cubicBezTo>
                <a:cubicBezTo>
                  <a:pt x="318779" y="240861"/>
                  <a:pt x="313247" y="252459"/>
                  <a:pt x="304397" y="260559"/>
                </a:cubicBezTo>
                <a:cubicBezTo>
                  <a:pt x="285407" y="303176"/>
                  <a:pt x="252497" y="388135"/>
                  <a:pt x="249916" y="468859"/>
                </a:cubicBezTo>
                <a:lnTo>
                  <a:pt x="257751" y="468859"/>
                </a:lnTo>
                <a:cubicBezTo>
                  <a:pt x="260425" y="434526"/>
                  <a:pt x="276004" y="390896"/>
                  <a:pt x="299880" y="372303"/>
                </a:cubicBezTo>
                <a:cubicBezTo>
                  <a:pt x="303752" y="369265"/>
                  <a:pt x="307901" y="366688"/>
                  <a:pt x="311865" y="364203"/>
                </a:cubicBezTo>
                <a:lnTo>
                  <a:pt x="314630" y="362546"/>
                </a:lnTo>
                <a:cubicBezTo>
                  <a:pt x="362843" y="332355"/>
                  <a:pt x="392804" y="273630"/>
                  <a:pt x="392804" y="209474"/>
                </a:cubicBezTo>
                <a:cubicBezTo>
                  <a:pt x="392804" y="106842"/>
                  <a:pt x="312325" y="23725"/>
                  <a:pt x="209446" y="20227"/>
                </a:cubicBezTo>
                <a:cubicBezTo>
                  <a:pt x="208893" y="20227"/>
                  <a:pt x="208248" y="20135"/>
                  <a:pt x="207695" y="20043"/>
                </a:cubicBezTo>
                <a:cubicBezTo>
                  <a:pt x="206773" y="20135"/>
                  <a:pt x="205759" y="20043"/>
                  <a:pt x="205021" y="20043"/>
                </a:cubicBezTo>
                <a:close/>
                <a:moveTo>
                  <a:pt x="205574" y="69"/>
                </a:moveTo>
                <a:lnTo>
                  <a:pt x="206588" y="161"/>
                </a:lnTo>
                <a:lnTo>
                  <a:pt x="207234" y="69"/>
                </a:lnTo>
                <a:cubicBezTo>
                  <a:pt x="209170" y="-23"/>
                  <a:pt x="211105" y="-115"/>
                  <a:pt x="212857" y="437"/>
                </a:cubicBezTo>
                <a:cubicBezTo>
                  <a:pt x="325139" y="5592"/>
                  <a:pt x="412808" y="96901"/>
                  <a:pt x="412808" y="209474"/>
                </a:cubicBezTo>
                <a:cubicBezTo>
                  <a:pt x="412808" y="280441"/>
                  <a:pt x="379252" y="345610"/>
                  <a:pt x="325231" y="379482"/>
                </a:cubicBezTo>
                <a:lnTo>
                  <a:pt x="322374" y="381231"/>
                </a:lnTo>
                <a:cubicBezTo>
                  <a:pt x="318686" y="383532"/>
                  <a:pt x="315183" y="385649"/>
                  <a:pt x="312141" y="388043"/>
                </a:cubicBezTo>
                <a:cubicBezTo>
                  <a:pt x="291676" y="404059"/>
                  <a:pt x="277387" y="448701"/>
                  <a:pt x="277387" y="478800"/>
                </a:cubicBezTo>
                <a:cubicBezTo>
                  <a:pt x="277387" y="484323"/>
                  <a:pt x="272870" y="488833"/>
                  <a:pt x="267339" y="488833"/>
                </a:cubicBezTo>
                <a:lnTo>
                  <a:pt x="145469" y="488833"/>
                </a:lnTo>
                <a:cubicBezTo>
                  <a:pt x="139938" y="488833"/>
                  <a:pt x="135421" y="484323"/>
                  <a:pt x="135421" y="478800"/>
                </a:cubicBezTo>
                <a:cubicBezTo>
                  <a:pt x="135421" y="448701"/>
                  <a:pt x="121132" y="404059"/>
                  <a:pt x="100667" y="388043"/>
                </a:cubicBezTo>
                <a:cubicBezTo>
                  <a:pt x="97625" y="385649"/>
                  <a:pt x="94122" y="383532"/>
                  <a:pt x="90434" y="381231"/>
                </a:cubicBezTo>
                <a:lnTo>
                  <a:pt x="87577" y="379482"/>
                </a:lnTo>
                <a:cubicBezTo>
                  <a:pt x="33556" y="345517"/>
                  <a:pt x="0" y="280441"/>
                  <a:pt x="0" y="209474"/>
                </a:cubicBezTo>
                <a:cubicBezTo>
                  <a:pt x="0" y="96901"/>
                  <a:pt x="87669" y="5500"/>
                  <a:pt x="200135" y="437"/>
                </a:cubicBezTo>
                <a:cubicBezTo>
                  <a:pt x="201795" y="-115"/>
                  <a:pt x="203731" y="-23"/>
                  <a:pt x="205574" y="69"/>
                </a:cubicBez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矩形 13">
            <a:extLst>
              <a:ext uri="{FF2B5EF4-FFF2-40B4-BE49-F238E27FC236}">
                <a16:creationId xmlns:a16="http://schemas.microsoft.com/office/drawing/2014/main" id="{B57DFA18-DED6-1AE0-866D-643901F36D42}"/>
              </a:ext>
            </a:extLst>
          </p:cNvPr>
          <p:cNvSpPr/>
          <p:nvPr/>
        </p:nvSpPr>
        <p:spPr>
          <a:xfrm>
            <a:off x="5156479" y="2185628"/>
            <a:ext cx="1879041" cy="584775"/>
          </a:xfrm>
          <a:prstGeom prst="rect">
            <a:avLst/>
          </a:prstGeom>
        </p:spPr>
        <p:txBody>
          <a:bodyPr wrap="none">
            <a:spAutoFit/>
          </a:bodyPr>
          <a:lstStyle/>
          <a:p>
            <a:pPr algn="ctr"/>
            <a:r>
              <a:rPr kumimoji="0" lang="zh-CN" altLang="en-US" sz="3200" b="0" i="0" u="none" strike="noStrike" kern="1200" cap="none" spc="0" normalizeH="0" baseline="0" noProof="0">
                <a:ln>
                  <a:noFill/>
                </a:ln>
                <a:solidFill>
                  <a:schemeClr val="tx1">
                    <a:lumMod val="95000"/>
                    <a:lumOff val="5000"/>
                  </a:schemeClr>
                </a:solidFill>
                <a:effectLst/>
                <a:uLnTx/>
                <a:uFillTx/>
                <a:latin typeface="OPPOSans H"/>
                <a:ea typeface="OPPOSans H"/>
                <a:cs typeface="+mn-cs"/>
              </a:rPr>
              <a:t>惜玉   </a:t>
            </a:r>
            <a:r>
              <a:rPr kumimoji="0" lang="zh-CN" altLang="en-US" sz="2000" b="0" i="0" u="none" strike="noStrike" kern="1200" cap="none" spc="0" normalizeH="0" baseline="0" noProof="0" dirty="0">
                <a:ln>
                  <a:noFill/>
                </a:ln>
                <a:solidFill>
                  <a:schemeClr val="tx1">
                    <a:lumMod val="95000"/>
                    <a:lumOff val="5000"/>
                  </a:schemeClr>
                </a:solidFill>
                <a:effectLst/>
                <a:uLnTx/>
                <a:uFillTx/>
                <a:latin typeface="OPPOSans H"/>
                <a:ea typeface="OPPOSans H"/>
                <a:cs typeface="+mn-cs"/>
              </a:rPr>
              <a:t>作品</a:t>
            </a:r>
            <a:endParaRPr lang="zh-CN" altLang="en-US" sz="2800" dirty="0">
              <a:solidFill>
                <a:schemeClr val="tx1">
                  <a:lumMod val="95000"/>
                  <a:lumOff val="5000"/>
                </a:schemeClr>
              </a:solidFill>
            </a:endParaRPr>
          </a:p>
        </p:txBody>
      </p:sp>
      <p:pic>
        <p:nvPicPr>
          <p:cNvPr id="15" name="图形 14">
            <a:hlinkClick r:id="rId3"/>
            <a:extLst>
              <a:ext uri="{FF2B5EF4-FFF2-40B4-BE49-F238E27FC236}">
                <a16:creationId xmlns:a16="http://schemas.microsoft.com/office/drawing/2014/main" id="{73F3FE8E-93E6-DF6F-7FA5-51855A11C6D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579278" y="1134383"/>
            <a:ext cx="3245051" cy="743141"/>
          </a:xfrm>
          <a:prstGeom prst="rect">
            <a:avLst/>
          </a:prstGeom>
        </p:spPr>
      </p:pic>
      <p:sp>
        <p:nvSpPr>
          <p:cNvPr id="16" name="十字形 15">
            <a:extLst>
              <a:ext uri="{FF2B5EF4-FFF2-40B4-BE49-F238E27FC236}">
                <a16:creationId xmlns:a16="http://schemas.microsoft.com/office/drawing/2014/main" id="{D060C247-8A8E-5BCE-E562-EA5CF8E341DA}"/>
              </a:ext>
            </a:extLst>
          </p:cNvPr>
          <p:cNvSpPr/>
          <p:nvPr/>
        </p:nvSpPr>
        <p:spPr>
          <a:xfrm rot="2700000">
            <a:off x="5942904" y="1405903"/>
            <a:ext cx="297867" cy="297867"/>
          </a:xfrm>
          <a:prstGeom prst="plus">
            <a:avLst>
              <a:gd name="adj" fmla="val 37730"/>
            </a:avLst>
          </a:prstGeom>
          <a:noFill/>
          <a:ln>
            <a:solidFill>
              <a:schemeClr val="bg1">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片 16">
            <a:hlinkClick r:id="rId6"/>
            <a:extLst>
              <a:ext uri="{FF2B5EF4-FFF2-40B4-BE49-F238E27FC236}">
                <a16:creationId xmlns:a16="http://schemas.microsoft.com/office/drawing/2014/main" id="{3BEC235F-6930-4196-B4D1-8F38F8C3508E}"/>
              </a:ext>
            </a:extLst>
          </p:cNvPr>
          <p:cNvPicPr>
            <a:picLocks noChangeAspect="1"/>
          </p:cNvPicPr>
          <p:nvPr/>
        </p:nvPicPr>
        <p:blipFill>
          <a:blip r:embed="rId7"/>
          <a:stretch>
            <a:fillRect/>
          </a:stretch>
        </p:blipFill>
        <p:spPr>
          <a:xfrm>
            <a:off x="2249437" y="373807"/>
            <a:ext cx="3354960" cy="1503717"/>
          </a:xfrm>
          <a:prstGeom prst="rect">
            <a:avLst/>
          </a:prstGeom>
        </p:spPr>
      </p:pic>
      <p:sp>
        <p:nvSpPr>
          <p:cNvPr id="18" name="文本框 17">
            <a:extLst>
              <a:ext uri="{FF2B5EF4-FFF2-40B4-BE49-F238E27FC236}">
                <a16:creationId xmlns:a16="http://schemas.microsoft.com/office/drawing/2014/main" id="{A978FF72-15DE-49E8-464A-88CD1BF3D1C5}"/>
              </a:ext>
            </a:extLst>
          </p:cNvPr>
          <p:cNvSpPr txBox="1"/>
          <p:nvPr/>
        </p:nvSpPr>
        <p:spPr>
          <a:xfrm>
            <a:off x="4626428" y="874479"/>
            <a:ext cx="1062646" cy="338554"/>
          </a:xfrm>
          <a:prstGeom prst="rect">
            <a:avLst/>
          </a:prstGeom>
          <a:noFill/>
        </p:spPr>
        <p:txBody>
          <a:bodyPr wrap="square" rtlCol="0">
            <a:spAutoFit/>
          </a:bodyPr>
          <a:lstStyle/>
          <a:p>
            <a:pPr algn="dist"/>
            <a:r>
              <a:rPr lang="en-US" altLang="zh-CN" sz="1600" b="1" dirty="0">
                <a:solidFill>
                  <a:srgbClr val="3BBAC3"/>
                </a:solidFill>
                <a:latin typeface="OPPOSans M" panose="00020600040101010101" pitchFamily="18" charset="-122"/>
                <a:ea typeface="OPPOSans M" panose="00020600040101010101" pitchFamily="18" charset="-122"/>
                <a:cs typeface="OPPOSans M" panose="00020600040101010101" pitchFamily="18" charset="-122"/>
              </a:rPr>
              <a:t>5</a:t>
            </a:r>
            <a:r>
              <a:rPr lang="zh-CN" altLang="en-US" sz="1600" b="1" dirty="0">
                <a:solidFill>
                  <a:srgbClr val="3BBAC3"/>
                </a:solidFill>
                <a:latin typeface="OPPOSans M" panose="00020600040101010101" pitchFamily="18" charset="-122"/>
                <a:ea typeface="OPPOSans M" panose="00020600040101010101" pitchFamily="18" charset="-122"/>
                <a:cs typeface="OPPOSans M" panose="00020600040101010101" pitchFamily="18" charset="-122"/>
              </a:rPr>
              <a:t>期学员</a:t>
            </a:r>
          </a:p>
        </p:txBody>
      </p:sp>
      <p:sp>
        <p:nvSpPr>
          <p:cNvPr id="19" name="文本框 18">
            <a:extLst>
              <a:ext uri="{FF2B5EF4-FFF2-40B4-BE49-F238E27FC236}">
                <a16:creationId xmlns:a16="http://schemas.microsoft.com/office/drawing/2014/main" id="{29E5A348-0C27-0118-830B-8907C3B450E1}"/>
              </a:ext>
            </a:extLst>
          </p:cNvPr>
          <p:cNvSpPr txBox="1"/>
          <p:nvPr/>
        </p:nvSpPr>
        <p:spPr>
          <a:xfrm>
            <a:off x="4026564" y="3146705"/>
            <a:ext cx="6096381" cy="830997"/>
          </a:xfrm>
          <a:prstGeom prst="rect">
            <a:avLst/>
          </a:prstGeom>
          <a:noFill/>
        </p:spPr>
        <p:txBody>
          <a:bodyPr wrap="square" rtlCol="0">
            <a:spAutoFit/>
          </a:bodyPr>
          <a:lstStyle/>
          <a:p>
            <a:r>
              <a:rPr lang="zh-CN" altLang="en-US"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仅供学习参考之用！</a:t>
            </a:r>
            <a:endParaRPr lang="en-US" altLang="zh-CN"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endParaRPr>
          </a:p>
          <a:p>
            <a:r>
              <a:rPr lang="zh-CN" altLang="en-US"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未经许可禁止在</a:t>
            </a:r>
            <a:r>
              <a:rPr lang="en-US" altLang="zh-CN"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PC/M/App</a:t>
            </a:r>
            <a:r>
              <a:rPr lang="zh-CN" altLang="en-US"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平台</a:t>
            </a:r>
            <a:r>
              <a:rPr lang="zh-CN" altLang="en-US" sz="2400" b="1" dirty="0">
                <a:solidFill>
                  <a:srgbClr val="FF0000"/>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转载、传播、贩卖</a:t>
            </a:r>
            <a:r>
              <a:rPr lang="zh-CN" altLang="en-US"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a:t>
            </a:r>
            <a:endParaRPr lang="en-US" altLang="zh-CN"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endParaRPr>
          </a:p>
        </p:txBody>
      </p:sp>
    </p:spTree>
    <p:extLst>
      <p:ext uri="{BB962C8B-B14F-4D97-AF65-F5344CB8AC3E}">
        <p14:creationId xmlns:p14="http://schemas.microsoft.com/office/powerpoint/2010/main" val="349979753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A538792D-373F-B219-6A72-A3540B57224F}"/>
              </a:ext>
            </a:extLst>
          </p:cNvPr>
          <p:cNvSpPr/>
          <p:nvPr/>
        </p:nvSpPr>
        <p:spPr>
          <a:xfrm>
            <a:off x="0" y="0"/>
            <a:ext cx="12192000" cy="277368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mj-ea"/>
              <a:ea typeface="+mj-ea"/>
              <a:cs typeface="+mn-cs"/>
            </a:endParaRPr>
          </a:p>
        </p:txBody>
      </p:sp>
      <p:sp>
        <p:nvSpPr>
          <p:cNvPr id="3" name="文本框 2">
            <a:extLst>
              <a:ext uri="{FF2B5EF4-FFF2-40B4-BE49-F238E27FC236}">
                <a16:creationId xmlns:a16="http://schemas.microsoft.com/office/drawing/2014/main" id="{540C21E8-67C0-3048-9237-83FAA461DC91}"/>
              </a:ext>
            </a:extLst>
          </p:cNvPr>
          <p:cNvSpPr txBox="1"/>
          <p:nvPr/>
        </p:nvSpPr>
        <p:spPr>
          <a:xfrm>
            <a:off x="2570388" y="836022"/>
            <a:ext cx="7020833" cy="70788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4000" b="1" i="0" u="none" strike="noStrike" kern="1200" cap="none" spc="0" normalizeH="0" baseline="0" noProof="0" dirty="0">
                <a:ln>
                  <a:noFill/>
                </a:ln>
                <a:solidFill>
                  <a:srgbClr val="FFFFFF">
                    <a:alpha val="15000"/>
                  </a:srgbClr>
                </a:solidFill>
                <a:effectLst/>
                <a:uLnTx/>
                <a:uFillTx/>
                <a:latin typeface="+mj-ea"/>
                <a:ea typeface="+mj-ea"/>
                <a:cs typeface="OPPOSans B" panose="00020600040101010101" pitchFamily="18" charset="-122"/>
              </a:rPr>
              <a:t>CONTENTS</a:t>
            </a:r>
          </a:p>
        </p:txBody>
      </p:sp>
      <p:sp>
        <p:nvSpPr>
          <p:cNvPr id="4" name="文本框 3">
            <a:extLst>
              <a:ext uri="{FF2B5EF4-FFF2-40B4-BE49-F238E27FC236}">
                <a16:creationId xmlns:a16="http://schemas.microsoft.com/office/drawing/2014/main" id="{1C189360-1F75-54EB-11FD-F0AF8B98B5B0}"/>
              </a:ext>
            </a:extLst>
          </p:cNvPr>
          <p:cNvSpPr txBox="1"/>
          <p:nvPr/>
        </p:nvSpPr>
        <p:spPr>
          <a:xfrm>
            <a:off x="2585584" y="598176"/>
            <a:ext cx="7020833"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600" b="1" i="0" u="none" strike="noStrike" kern="1200" cap="none" spc="0" normalizeH="0" baseline="0" noProof="0" dirty="0">
                <a:ln>
                  <a:noFill/>
                </a:ln>
                <a:solidFill>
                  <a:srgbClr val="FFFFFF"/>
                </a:solidFill>
                <a:effectLst>
                  <a:outerShdw blurRad="152400" dist="152400" dir="5400000" sx="96000" sy="96000" algn="t" rotWithShape="0">
                    <a:srgbClr val="2254F4">
                      <a:lumMod val="50000"/>
                      <a:alpha val="25000"/>
                    </a:srgbClr>
                  </a:outerShdw>
                </a:effectLst>
                <a:uLnTx/>
                <a:uFillTx/>
                <a:latin typeface="+mj-ea"/>
                <a:ea typeface="+mj-ea"/>
                <a:cs typeface="OPPOSans B" panose="00020600040101010101" pitchFamily="18" charset="-122"/>
              </a:rPr>
              <a:t>目录</a:t>
            </a:r>
          </a:p>
        </p:txBody>
      </p:sp>
      <p:sp>
        <p:nvSpPr>
          <p:cNvPr id="5" name="矩形: 圆角 4">
            <a:extLst>
              <a:ext uri="{FF2B5EF4-FFF2-40B4-BE49-F238E27FC236}">
                <a16:creationId xmlns:a16="http://schemas.microsoft.com/office/drawing/2014/main" id="{7C321521-7C6B-1A2C-2684-728928E672AF}"/>
              </a:ext>
            </a:extLst>
          </p:cNvPr>
          <p:cNvSpPr/>
          <p:nvPr/>
        </p:nvSpPr>
        <p:spPr>
          <a:xfrm>
            <a:off x="660400" y="1828800"/>
            <a:ext cx="2529567" cy="3499442"/>
          </a:xfrm>
          <a:prstGeom prst="roundRect">
            <a:avLst>
              <a:gd name="adj" fmla="val 4472"/>
            </a:avLst>
          </a:prstGeom>
          <a:gradFill flip="none" rotWithShape="1">
            <a:gsLst>
              <a:gs pos="0">
                <a:schemeClr val="accent1">
                  <a:lumMod val="20000"/>
                  <a:lumOff val="80000"/>
                </a:schemeClr>
              </a:gs>
              <a:gs pos="100000">
                <a:schemeClr val="bg1"/>
              </a:gs>
            </a:gsLst>
            <a:lin ang="16200000" scaled="1"/>
            <a:tileRect/>
          </a:gradFill>
          <a:ln>
            <a:gradFill flip="none" rotWithShape="1">
              <a:gsLst>
                <a:gs pos="0">
                  <a:schemeClr val="accent1">
                    <a:alpha val="20000"/>
                  </a:schemeClr>
                </a:gs>
                <a:gs pos="100000">
                  <a:schemeClr val="accent1">
                    <a:lumMod val="20000"/>
                    <a:lumOff val="80000"/>
                    <a:alpha val="25000"/>
                  </a:schemeClr>
                </a:gs>
              </a:gsLst>
              <a:lin ang="16200000" scaled="1"/>
              <a:tileRect/>
            </a:gradFill>
          </a:ln>
          <a:effectLst>
            <a:outerShdw blurRad="419100" dist="431800" dir="5400000" sx="94000" sy="94000" algn="t" rotWithShape="0">
              <a:schemeClr val="accent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mj-ea"/>
              <a:ea typeface="+mj-ea"/>
              <a:cs typeface="+mn-cs"/>
            </a:endParaRPr>
          </a:p>
        </p:txBody>
      </p:sp>
      <p:sp>
        <p:nvSpPr>
          <p:cNvPr id="6" name="Freeform 5">
            <a:extLst>
              <a:ext uri="{FF2B5EF4-FFF2-40B4-BE49-F238E27FC236}">
                <a16:creationId xmlns:a16="http://schemas.microsoft.com/office/drawing/2014/main" id="{ABE0A7E8-91B4-74CE-0342-8B1554ADE666}"/>
              </a:ext>
            </a:extLst>
          </p:cNvPr>
          <p:cNvSpPr>
            <a:spLocks noEditPoints="1"/>
          </p:cNvSpPr>
          <p:nvPr/>
        </p:nvSpPr>
        <p:spPr bwMode="auto">
          <a:xfrm>
            <a:off x="659550" y="1847851"/>
            <a:ext cx="2529559" cy="3476974"/>
          </a:xfrm>
          <a:custGeom>
            <a:avLst/>
            <a:gdLst>
              <a:gd name="T0" fmla="*/ 1732 w 1893"/>
              <a:gd name="T1" fmla="*/ 425 h 2602"/>
              <a:gd name="T2" fmla="*/ 1206 w 1893"/>
              <a:gd name="T3" fmla="*/ 0 h 2602"/>
              <a:gd name="T4" fmla="*/ 935 w 1893"/>
              <a:gd name="T5" fmla="*/ 425 h 2602"/>
              <a:gd name="T6" fmla="*/ 407 w 1893"/>
              <a:gd name="T7" fmla="*/ 0 h 2602"/>
              <a:gd name="T8" fmla="*/ 136 w 1893"/>
              <a:gd name="T9" fmla="*/ 425 h 2602"/>
              <a:gd name="T10" fmla="*/ 0 w 1893"/>
              <a:gd name="T11" fmla="*/ 682 h 2602"/>
              <a:gd name="T12" fmla="*/ 136 w 1893"/>
              <a:gd name="T13" fmla="*/ 1183 h 2602"/>
              <a:gd name="T14" fmla="*/ 0 w 1893"/>
              <a:gd name="T15" fmla="*/ 1440 h 2602"/>
              <a:gd name="T16" fmla="*/ 136 w 1893"/>
              <a:gd name="T17" fmla="*/ 1941 h 2602"/>
              <a:gd name="T18" fmla="*/ 0 w 1893"/>
              <a:gd name="T19" fmla="*/ 2198 h 2602"/>
              <a:gd name="T20" fmla="*/ 136 w 1893"/>
              <a:gd name="T21" fmla="*/ 2602 h 2602"/>
              <a:gd name="T22" fmla="*/ 407 w 1893"/>
              <a:gd name="T23" fmla="*/ 2452 h 2602"/>
              <a:gd name="T24" fmla="*/ 935 w 1893"/>
              <a:gd name="T25" fmla="*/ 2602 h 2602"/>
              <a:gd name="T26" fmla="*/ 1206 w 1893"/>
              <a:gd name="T27" fmla="*/ 2452 h 2602"/>
              <a:gd name="T28" fmla="*/ 1732 w 1893"/>
              <a:gd name="T29" fmla="*/ 2602 h 2602"/>
              <a:gd name="T30" fmla="*/ 1737 w 1893"/>
              <a:gd name="T31" fmla="*/ 2198 h 2602"/>
              <a:gd name="T32" fmla="*/ 1893 w 1893"/>
              <a:gd name="T33" fmla="*/ 1941 h 2602"/>
              <a:gd name="T34" fmla="*/ 1737 w 1893"/>
              <a:gd name="T35" fmla="*/ 1440 h 2602"/>
              <a:gd name="T36" fmla="*/ 1893 w 1893"/>
              <a:gd name="T37" fmla="*/ 1183 h 2602"/>
              <a:gd name="T38" fmla="*/ 1737 w 1893"/>
              <a:gd name="T39" fmla="*/ 682 h 2602"/>
              <a:gd name="T40" fmla="*/ 402 w 1893"/>
              <a:gd name="T41" fmla="*/ 2447 h 2602"/>
              <a:gd name="T42" fmla="*/ 141 w 1893"/>
              <a:gd name="T43" fmla="*/ 2193 h 2602"/>
              <a:gd name="T44" fmla="*/ 141 w 1893"/>
              <a:gd name="T45" fmla="*/ 1691 h 2602"/>
              <a:gd name="T46" fmla="*/ 402 w 1893"/>
              <a:gd name="T47" fmla="*/ 1440 h 2602"/>
              <a:gd name="T48" fmla="*/ 402 w 1893"/>
              <a:gd name="T49" fmla="*/ 1435 h 2602"/>
              <a:gd name="T50" fmla="*/ 402 w 1893"/>
              <a:gd name="T51" fmla="*/ 929 h 2602"/>
              <a:gd name="T52" fmla="*/ 141 w 1893"/>
              <a:gd name="T53" fmla="*/ 677 h 2602"/>
              <a:gd name="T54" fmla="*/ 407 w 1893"/>
              <a:gd name="T55" fmla="*/ 2198 h 2602"/>
              <a:gd name="T56" fmla="*/ 669 w 1893"/>
              <a:gd name="T57" fmla="*/ 1946 h 2602"/>
              <a:gd name="T58" fmla="*/ 669 w 1893"/>
              <a:gd name="T59" fmla="*/ 1941 h 2602"/>
              <a:gd name="T60" fmla="*/ 669 w 1893"/>
              <a:gd name="T61" fmla="*/ 1435 h 2602"/>
              <a:gd name="T62" fmla="*/ 407 w 1893"/>
              <a:gd name="T63" fmla="*/ 1183 h 2602"/>
              <a:gd name="T64" fmla="*/ 407 w 1893"/>
              <a:gd name="T65" fmla="*/ 682 h 2602"/>
              <a:gd name="T66" fmla="*/ 669 w 1893"/>
              <a:gd name="T67" fmla="*/ 430 h 2602"/>
              <a:gd name="T68" fmla="*/ 935 w 1893"/>
              <a:gd name="T69" fmla="*/ 2447 h 2602"/>
              <a:gd name="T70" fmla="*/ 935 w 1893"/>
              <a:gd name="T71" fmla="*/ 1941 h 2602"/>
              <a:gd name="T72" fmla="*/ 673 w 1893"/>
              <a:gd name="T73" fmla="*/ 1687 h 2602"/>
              <a:gd name="T74" fmla="*/ 673 w 1893"/>
              <a:gd name="T75" fmla="*/ 1188 h 2602"/>
              <a:gd name="T76" fmla="*/ 935 w 1893"/>
              <a:gd name="T77" fmla="*/ 933 h 2602"/>
              <a:gd name="T78" fmla="*/ 935 w 1893"/>
              <a:gd name="T79" fmla="*/ 929 h 2602"/>
              <a:gd name="T80" fmla="*/ 1201 w 1893"/>
              <a:gd name="T81" fmla="*/ 2447 h 2602"/>
              <a:gd name="T82" fmla="*/ 940 w 1893"/>
              <a:gd name="T83" fmla="*/ 2193 h 2602"/>
              <a:gd name="T84" fmla="*/ 940 w 1893"/>
              <a:gd name="T85" fmla="*/ 1691 h 2602"/>
              <a:gd name="T86" fmla="*/ 1201 w 1893"/>
              <a:gd name="T87" fmla="*/ 1440 h 2602"/>
              <a:gd name="T88" fmla="*/ 1201 w 1893"/>
              <a:gd name="T89" fmla="*/ 1435 h 2602"/>
              <a:gd name="T90" fmla="*/ 1201 w 1893"/>
              <a:gd name="T91" fmla="*/ 929 h 2602"/>
              <a:gd name="T92" fmla="*/ 940 w 1893"/>
              <a:gd name="T93" fmla="*/ 677 h 2602"/>
              <a:gd name="T94" fmla="*/ 1206 w 1893"/>
              <a:gd name="T95" fmla="*/ 2198 h 2602"/>
              <a:gd name="T96" fmla="*/ 1468 w 1893"/>
              <a:gd name="T97" fmla="*/ 1946 h 2602"/>
              <a:gd name="T98" fmla="*/ 1468 w 1893"/>
              <a:gd name="T99" fmla="*/ 1941 h 2602"/>
              <a:gd name="T100" fmla="*/ 1468 w 1893"/>
              <a:gd name="T101" fmla="*/ 1435 h 2602"/>
              <a:gd name="T102" fmla="*/ 1206 w 1893"/>
              <a:gd name="T103" fmla="*/ 1183 h 2602"/>
              <a:gd name="T104" fmla="*/ 1206 w 1893"/>
              <a:gd name="T105" fmla="*/ 682 h 2602"/>
              <a:gd name="T106" fmla="*/ 1468 w 1893"/>
              <a:gd name="T107" fmla="*/ 430 h 2602"/>
              <a:gd name="T108" fmla="*/ 1732 w 1893"/>
              <a:gd name="T109" fmla="*/ 2447 h 2602"/>
              <a:gd name="T110" fmla="*/ 1732 w 1893"/>
              <a:gd name="T111" fmla="*/ 1941 h 2602"/>
              <a:gd name="T112" fmla="*/ 1473 w 1893"/>
              <a:gd name="T113" fmla="*/ 1687 h 2602"/>
              <a:gd name="T114" fmla="*/ 1473 w 1893"/>
              <a:gd name="T115" fmla="*/ 1188 h 2602"/>
              <a:gd name="T116" fmla="*/ 1732 w 1893"/>
              <a:gd name="T117" fmla="*/ 933 h 2602"/>
              <a:gd name="T118" fmla="*/ 1732 w 1893"/>
              <a:gd name="T119" fmla="*/ 929 h 26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893" h="2602">
                <a:moveTo>
                  <a:pt x="1893" y="430"/>
                </a:moveTo>
                <a:lnTo>
                  <a:pt x="1893" y="425"/>
                </a:lnTo>
                <a:lnTo>
                  <a:pt x="1737" y="425"/>
                </a:lnTo>
                <a:lnTo>
                  <a:pt x="1737" y="0"/>
                </a:lnTo>
                <a:lnTo>
                  <a:pt x="1732" y="0"/>
                </a:lnTo>
                <a:lnTo>
                  <a:pt x="1732" y="425"/>
                </a:lnTo>
                <a:lnTo>
                  <a:pt x="1473" y="425"/>
                </a:lnTo>
                <a:lnTo>
                  <a:pt x="1473" y="0"/>
                </a:lnTo>
                <a:lnTo>
                  <a:pt x="1468" y="0"/>
                </a:lnTo>
                <a:lnTo>
                  <a:pt x="1468" y="425"/>
                </a:lnTo>
                <a:lnTo>
                  <a:pt x="1206" y="425"/>
                </a:lnTo>
                <a:lnTo>
                  <a:pt x="1206" y="0"/>
                </a:lnTo>
                <a:lnTo>
                  <a:pt x="1201" y="0"/>
                </a:lnTo>
                <a:lnTo>
                  <a:pt x="1201" y="425"/>
                </a:lnTo>
                <a:lnTo>
                  <a:pt x="940" y="425"/>
                </a:lnTo>
                <a:lnTo>
                  <a:pt x="940" y="0"/>
                </a:lnTo>
                <a:lnTo>
                  <a:pt x="935" y="0"/>
                </a:lnTo>
                <a:lnTo>
                  <a:pt x="935" y="425"/>
                </a:lnTo>
                <a:lnTo>
                  <a:pt x="673" y="425"/>
                </a:lnTo>
                <a:lnTo>
                  <a:pt x="673" y="0"/>
                </a:lnTo>
                <a:lnTo>
                  <a:pt x="669" y="0"/>
                </a:lnTo>
                <a:lnTo>
                  <a:pt x="669" y="425"/>
                </a:lnTo>
                <a:lnTo>
                  <a:pt x="407" y="425"/>
                </a:lnTo>
                <a:lnTo>
                  <a:pt x="407" y="0"/>
                </a:lnTo>
                <a:lnTo>
                  <a:pt x="402" y="0"/>
                </a:lnTo>
                <a:lnTo>
                  <a:pt x="402" y="425"/>
                </a:lnTo>
                <a:lnTo>
                  <a:pt x="141" y="425"/>
                </a:lnTo>
                <a:lnTo>
                  <a:pt x="141" y="0"/>
                </a:lnTo>
                <a:lnTo>
                  <a:pt x="136" y="0"/>
                </a:lnTo>
                <a:lnTo>
                  <a:pt x="136" y="425"/>
                </a:lnTo>
                <a:lnTo>
                  <a:pt x="0" y="425"/>
                </a:lnTo>
                <a:lnTo>
                  <a:pt x="0" y="430"/>
                </a:lnTo>
                <a:lnTo>
                  <a:pt x="136" y="430"/>
                </a:lnTo>
                <a:lnTo>
                  <a:pt x="136" y="677"/>
                </a:lnTo>
                <a:lnTo>
                  <a:pt x="0" y="677"/>
                </a:lnTo>
                <a:lnTo>
                  <a:pt x="0" y="682"/>
                </a:lnTo>
                <a:lnTo>
                  <a:pt x="136" y="682"/>
                </a:lnTo>
                <a:lnTo>
                  <a:pt x="136" y="929"/>
                </a:lnTo>
                <a:lnTo>
                  <a:pt x="0" y="929"/>
                </a:lnTo>
                <a:lnTo>
                  <a:pt x="0" y="933"/>
                </a:lnTo>
                <a:lnTo>
                  <a:pt x="136" y="933"/>
                </a:lnTo>
                <a:lnTo>
                  <a:pt x="136" y="1183"/>
                </a:lnTo>
                <a:lnTo>
                  <a:pt x="0" y="1183"/>
                </a:lnTo>
                <a:lnTo>
                  <a:pt x="0" y="1188"/>
                </a:lnTo>
                <a:lnTo>
                  <a:pt x="136" y="1188"/>
                </a:lnTo>
                <a:lnTo>
                  <a:pt x="136" y="1435"/>
                </a:lnTo>
                <a:lnTo>
                  <a:pt x="0" y="1435"/>
                </a:lnTo>
                <a:lnTo>
                  <a:pt x="0" y="1440"/>
                </a:lnTo>
                <a:lnTo>
                  <a:pt x="136" y="1440"/>
                </a:lnTo>
                <a:lnTo>
                  <a:pt x="136" y="1687"/>
                </a:lnTo>
                <a:lnTo>
                  <a:pt x="0" y="1687"/>
                </a:lnTo>
                <a:lnTo>
                  <a:pt x="0" y="1691"/>
                </a:lnTo>
                <a:lnTo>
                  <a:pt x="136" y="1691"/>
                </a:lnTo>
                <a:lnTo>
                  <a:pt x="136" y="1941"/>
                </a:lnTo>
                <a:lnTo>
                  <a:pt x="0" y="1941"/>
                </a:lnTo>
                <a:lnTo>
                  <a:pt x="0" y="1946"/>
                </a:lnTo>
                <a:lnTo>
                  <a:pt x="136" y="1946"/>
                </a:lnTo>
                <a:lnTo>
                  <a:pt x="136" y="2193"/>
                </a:lnTo>
                <a:lnTo>
                  <a:pt x="0" y="2193"/>
                </a:lnTo>
                <a:lnTo>
                  <a:pt x="0" y="2198"/>
                </a:lnTo>
                <a:lnTo>
                  <a:pt x="136" y="2198"/>
                </a:lnTo>
                <a:lnTo>
                  <a:pt x="136" y="2447"/>
                </a:lnTo>
                <a:lnTo>
                  <a:pt x="0" y="2447"/>
                </a:lnTo>
                <a:lnTo>
                  <a:pt x="0" y="2452"/>
                </a:lnTo>
                <a:lnTo>
                  <a:pt x="136" y="2452"/>
                </a:lnTo>
                <a:lnTo>
                  <a:pt x="136" y="2602"/>
                </a:lnTo>
                <a:lnTo>
                  <a:pt x="141" y="2602"/>
                </a:lnTo>
                <a:lnTo>
                  <a:pt x="141" y="2452"/>
                </a:lnTo>
                <a:lnTo>
                  <a:pt x="402" y="2452"/>
                </a:lnTo>
                <a:lnTo>
                  <a:pt x="402" y="2602"/>
                </a:lnTo>
                <a:lnTo>
                  <a:pt x="407" y="2602"/>
                </a:lnTo>
                <a:lnTo>
                  <a:pt x="407" y="2452"/>
                </a:lnTo>
                <a:lnTo>
                  <a:pt x="669" y="2452"/>
                </a:lnTo>
                <a:lnTo>
                  <a:pt x="669" y="2602"/>
                </a:lnTo>
                <a:lnTo>
                  <a:pt x="673" y="2602"/>
                </a:lnTo>
                <a:lnTo>
                  <a:pt x="673" y="2452"/>
                </a:lnTo>
                <a:lnTo>
                  <a:pt x="935" y="2452"/>
                </a:lnTo>
                <a:lnTo>
                  <a:pt x="935" y="2602"/>
                </a:lnTo>
                <a:lnTo>
                  <a:pt x="940" y="2602"/>
                </a:lnTo>
                <a:lnTo>
                  <a:pt x="940" y="2452"/>
                </a:lnTo>
                <a:lnTo>
                  <a:pt x="1201" y="2452"/>
                </a:lnTo>
                <a:lnTo>
                  <a:pt x="1201" y="2602"/>
                </a:lnTo>
                <a:lnTo>
                  <a:pt x="1206" y="2602"/>
                </a:lnTo>
                <a:lnTo>
                  <a:pt x="1206" y="2452"/>
                </a:lnTo>
                <a:lnTo>
                  <a:pt x="1468" y="2452"/>
                </a:lnTo>
                <a:lnTo>
                  <a:pt x="1468" y="2602"/>
                </a:lnTo>
                <a:lnTo>
                  <a:pt x="1473" y="2602"/>
                </a:lnTo>
                <a:lnTo>
                  <a:pt x="1473" y="2452"/>
                </a:lnTo>
                <a:lnTo>
                  <a:pt x="1732" y="2452"/>
                </a:lnTo>
                <a:lnTo>
                  <a:pt x="1732" y="2602"/>
                </a:lnTo>
                <a:lnTo>
                  <a:pt x="1737" y="2602"/>
                </a:lnTo>
                <a:lnTo>
                  <a:pt x="1737" y="2452"/>
                </a:lnTo>
                <a:lnTo>
                  <a:pt x="1893" y="2452"/>
                </a:lnTo>
                <a:lnTo>
                  <a:pt x="1893" y="2447"/>
                </a:lnTo>
                <a:lnTo>
                  <a:pt x="1737" y="2447"/>
                </a:lnTo>
                <a:lnTo>
                  <a:pt x="1737" y="2198"/>
                </a:lnTo>
                <a:lnTo>
                  <a:pt x="1893" y="2198"/>
                </a:lnTo>
                <a:lnTo>
                  <a:pt x="1893" y="2193"/>
                </a:lnTo>
                <a:lnTo>
                  <a:pt x="1737" y="2193"/>
                </a:lnTo>
                <a:lnTo>
                  <a:pt x="1737" y="1946"/>
                </a:lnTo>
                <a:lnTo>
                  <a:pt x="1893" y="1946"/>
                </a:lnTo>
                <a:lnTo>
                  <a:pt x="1893" y="1941"/>
                </a:lnTo>
                <a:lnTo>
                  <a:pt x="1737" y="1941"/>
                </a:lnTo>
                <a:lnTo>
                  <a:pt x="1737" y="1691"/>
                </a:lnTo>
                <a:lnTo>
                  <a:pt x="1893" y="1691"/>
                </a:lnTo>
                <a:lnTo>
                  <a:pt x="1893" y="1687"/>
                </a:lnTo>
                <a:lnTo>
                  <a:pt x="1737" y="1687"/>
                </a:lnTo>
                <a:lnTo>
                  <a:pt x="1737" y="1440"/>
                </a:lnTo>
                <a:lnTo>
                  <a:pt x="1893" y="1440"/>
                </a:lnTo>
                <a:lnTo>
                  <a:pt x="1893" y="1435"/>
                </a:lnTo>
                <a:lnTo>
                  <a:pt x="1737" y="1435"/>
                </a:lnTo>
                <a:lnTo>
                  <a:pt x="1737" y="1188"/>
                </a:lnTo>
                <a:lnTo>
                  <a:pt x="1893" y="1188"/>
                </a:lnTo>
                <a:lnTo>
                  <a:pt x="1893" y="1183"/>
                </a:lnTo>
                <a:lnTo>
                  <a:pt x="1737" y="1183"/>
                </a:lnTo>
                <a:lnTo>
                  <a:pt x="1737" y="933"/>
                </a:lnTo>
                <a:lnTo>
                  <a:pt x="1893" y="933"/>
                </a:lnTo>
                <a:lnTo>
                  <a:pt x="1893" y="929"/>
                </a:lnTo>
                <a:lnTo>
                  <a:pt x="1737" y="929"/>
                </a:lnTo>
                <a:lnTo>
                  <a:pt x="1737" y="682"/>
                </a:lnTo>
                <a:lnTo>
                  <a:pt x="1893" y="682"/>
                </a:lnTo>
                <a:lnTo>
                  <a:pt x="1893" y="677"/>
                </a:lnTo>
                <a:lnTo>
                  <a:pt x="1737" y="677"/>
                </a:lnTo>
                <a:lnTo>
                  <a:pt x="1737" y="430"/>
                </a:lnTo>
                <a:lnTo>
                  <a:pt x="1893" y="430"/>
                </a:lnTo>
                <a:close/>
                <a:moveTo>
                  <a:pt x="402" y="2447"/>
                </a:moveTo>
                <a:lnTo>
                  <a:pt x="141" y="2447"/>
                </a:lnTo>
                <a:lnTo>
                  <a:pt x="141" y="2198"/>
                </a:lnTo>
                <a:lnTo>
                  <a:pt x="402" y="2198"/>
                </a:lnTo>
                <a:lnTo>
                  <a:pt x="402" y="2447"/>
                </a:lnTo>
                <a:close/>
                <a:moveTo>
                  <a:pt x="402" y="2193"/>
                </a:moveTo>
                <a:lnTo>
                  <a:pt x="141" y="2193"/>
                </a:lnTo>
                <a:lnTo>
                  <a:pt x="141" y="1946"/>
                </a:lnTo>
                <a:lnTo>
                  <a:pt x="402" y="1946"/>
                </a:lnTo>
                <a:lnTo>
                  <a:pt x="402" y="2193"/>
                </a:lnTo>
                <a:close/>
                <a:moveTo>
                  <a:pt x="402" y="1941"/>
                </a:moveTo>
                <a:lnTo>
                  <a:pt x="141" y="1941"/>
                </a:lnTo>
                <a:lnTo>
                  <a:pt x="141" y="1691"/>
                </a:lnTo>
                <a:lnTo>
                  <a:pt x="402" y="1691"/>
                </a:lnTo>
                <a:lnTo>
                  <a:pt x="402" y="1941"/>
                </a:lnTo>
                <a:close/>
                <a:moveTo>
                  <a:pt x="402" y="1687"/>
                </a:moveTo>
                <a:lnTo>
                  <a:pt x="141" y="1687"/>
                </a:lnTo>
                <a:lnTo>
                  <a:pt x="141" y="1440"/>
                </a:lnTo>
                <a:lnTo>
                  <a:pt x="402" y="1440"/>
                </a:lnTo>
                <a:lnTo>
                  <a:pt x="402" y="1687"/>
                </a:lnTo>
                <a:close/>
                <a:moveTo>
                  <a:pt x="402" y="1435"/>
                </a:moveTo>
                <a:lnTo>
                  <a:pt x="141" y="1435"/>
                </a:lnTo>
                <a:lnTo>
                  <a:pt x="141" y="1188"/>
                </a:lnTo>
                <a:lnTo>
                  <a:pt x="402" y="1188"/>
                </a:lnTo>
                <a:lnTo>
                  <a:pt x="402" y="1435"/>
                </a:lnTo>
                <a:close/>
                <a:moveTo>
                  <a:pt x="402" y="1183"/>
                </a:moveTo>
                <a:lnTo>
                  <a:pt x="141" y="1183"/>
                </a:lnTo>
                <a:lnTo>
                  <a:pt x="141" y="933"/>
                </a:lnTo>
                <a:lnTo>
                  <a:pt x="402" y="933"/>
                </a:lnTo>
                <a:lnTo>
                  <a:pt x="402" y="1183"/>
                </a:lnTo>
                <a:close/>
                <a:moveTo>
                  <a:pt x="402" y="929"/>
                </a:moveTo>
                <a:lnTo>
                  <a:pt x="141" y="929"/>
                </a:lnTo>
                <a:lnTo>
                  <a:pt x="141" y="682"/>
                </a:lnTo>
                <a:lnTo>
                  <a:pt x="402" y="682"/>
                </a:lnTo>
                <a:lnTo>
                  <a:pt x="402" y="929"/>
                </a:lnTo>
                <a:close/>
                <a:moveTo>
                  <a:pt x="402" y="677"/>
                </a:moveTo>
                <a:lnTo>
                  <a:pt x="141" y="677"/>
                </a:lnTo>
                <a:lnTo>
                  <a:pt x="141" y="430"/>
                </a:lnTo>
                <a:lnTo>
                  <a:pt x="402" y="430"/>
                </a:lnTo>
                <a:lnTo>
                  <a:pt x="402" y="677"/>
                </a:lnTo>
                <a:close/>
                <a:moveTo>
                  <a:pt x="669" y="2447"/>
                </a:moveTo>
                <a:lnTo>
                  <a:pt x="407" y="2447"/>
                </a:lnTo>
                <a:lnTo>
                  <a:pt x="407" y="2198"/>
                </a:lnTo>
                <a:lnTo>
                  <a:pt x="669" y="2198"/>
                </a:lnTo>
                <a:lnTo>
                  <a:pt x="669" y="2447"/>
                </a:lnTo>
                <a:close/>
                <a:moveTo>
                  <a:pt x="669" y="2193"/>
                </a:moveTo>
                <a:lnTo>
                  <a:pt x="407" y="2193"/>
                </a:lnTo>
                <a:lnTo>
                  <a:pt x="407" y="1946"/>
                </a:lnTo>
                <a:lnTo>
                  <a:pt x="669" y="1946"/>
                </a:lnTo>
                <a:lnTo>
                  <a:pt x="669" y="2193"/>
                </a:lnTo>
                <a:close/>
                <a:moveTo>
                  <a:pt x="669" y="1941"/>
                </a:moveTo>
                <a:lnTo>
                  <a:pt x="407" y="1941"/>
                </a:lnTo>
                <a:lnTo>
                  <a:pt x="407" y="1691"/>
                </a:lnTo>
                <a:lnTo>
                  <a:pt x="669" y="1691"/>
                </a:lnTo>
                <a:lnTo>
                  <a:pt x="669" y="1941"/>
                </a:lnTo>
                <a:close/>
                <a:moveTo>
                  <a:pt x="669" y="1687"/>
                </a:moveTo>
                <a:lnTo>
                  <a:pt x="407" y="1687"/>
                </a:lnTo>
                <a:lnTo>
                  <a:pt x="407" y="1440"/>
                </a:lnTo>
                <a:lnTo>
                  <a:pt x="669" y="1440"/>
                </a:lnTo>
                <a:lnTo>
                  <a:pt x="669" y="1687"/>
                </a:lnTo>
                <a:close/>
                <a:moveTo>
                  <a:pt x="669" y="1435"/>
                </a:moveTo>
                <a:lnTo>
                  <a:pt x="407" y="1435"/>
                </a:lnTo>
                <a:lnTo>
                  <a:pt x="407" y="1188"/>
                </a:lnTo>
                <a:lnTo>
                  <a:pt x="669" y="1188"/>
                </a:lnTo>
                <a:lnTo>
                  <a:pt x="669" y="1435"/>
                </a:lnTo>
                <a:close/>
                <a:moveTo>
                  <a:pt x="669" y="1183"/>
                </a:moveTo>
                <a:lnTo>
                  <a:pt x="407" y="1183"/>
                </a:lnTo>
                <a:lnTo>
                  <a:pt x="407" y="933"/>
                </a:lnTo>
                <a:lnTo>
                  <a:pt x="669" y="933"/>
                </a:lnTo>
                <a:lnTo>
                  <a:pt x="669" y="1183"/>
                </a:lnTo>
                <a:close/>
                <a:moveTo>
                  <a:pt x="669" y="929"/>
                </a:moveTo>
                <a:lnTo>
                  <a:pt x="407" y="929"/>
                </a:lnTo>
                <a:lnTo>
                  <a:pt x="407" y="682"/>
                </a:lnTo>
                <a:lnTo>
                  <a:pt x="669" y="682"/>
                </a:lnTo>
                <a:lnTo>
                  <a:pt x="669" y="929"/>
                </a:lnTo>
                <a:close/>
                <a:moveTo>
                  <a:pt x="669" y="677"/>
                </a:moveTo>
                <a:lnTo>
                  <a:pt x="407" y="677"/>
                </a:lnTo>
                <a:lnTo>
                  <a:pt x="407" y="430"/>
                </a:lnTo>
                <a:lnTo>
                  <a:pt x="669" y="430"/>
                </a:lnTo>
                <a:lnTo>
                  <a:pt x="669" y="677"/>
                </a:lnTo>
                <a:close/>
                <a:moveTo>
                  <a:pt x="935" y="2447"/>
                </a:moveTo>
                <a:lnTo>
                  <a:pt x="673" y="2447"/>
                </a:lnTo>
                <a:lnTo>
                  <a:pt x="673" y="2198"/>
                </a:lnTo>
                <a:lnTo>
                  <a:pt x="935" y="2198"/>
                </a:lnTo>
                <a:lnTo>
                  <a:pt x="935" y="2447"/>
                </a:lnTo>
                <a:close/>
                <a:moveTo>
                  <a:pt x="935" y="2193"/>
                </a:moveTo>
                <a:lnTo>
                  <a:pt x="673" y="2193"/>
                </a:lnTo>
                <a:lnTo>
                  <a:pt x="673" y="1946"/>
                </a:lnTo>
                <a:lnTo>
                  <a:pt x="935" y="1946"/>
                </a:lnTo>
                <a:lnTo>
                  <a:pt x="935" y="2193"/>
                </a:lnTo>
                <a:close/>
                <a:moveTo>
                  <a:pt x="935" y="1941"/>
                </a:moveTo>
                <a:lnTo>
                  <a:pt x="673" y="1941"/>
                </a:lnTo>
                <a:lnTo>
                  <a:pt x="673" y="1691"/>
                </a:lnTo>
                <a:lnTo>
                  <a:pt x="935" y="1691"/>
                </a:lnTo>
                <a:lnTo>
                  <a:pt x="935" y="1941"/>
                </a:lnTo>
                <a:close/>
                <a:moveTo>
                  <a:pt x="935" y="1687"/>
                </a:moveTo>
                <a:lnTo>
                  <a:pt x="673" y="1687"/>
                </a:lnTo>
                <a:lnTo>
                  <a:pt x="673" y="1440"/>
                </a:lnTo>
                <a:lnTo>
                  <a:pt x="935" y="1440"/>
                </a:lnTo>
                <a:lnTo>
                  <a:pt x="935" y="1687"/>
                </a:lnTo>
                <a:close/>
                <a:moveTo>
                  <a:pt x="935" y="1435"/>
                </a:moveTo>
                <a:lnTo>
                  <a:pt x="673" y="1435"/>
                </a:lnTo>
                <a:lnTo>
                  <a:pt x="673" y="1188"/>
                </a:lnTo>
                <a:lnTo>
                  <a:pt x="935" y="1188"/>
                </a:lnTo>
                <a:lnTo>
                  <a:pt x="935" y="1435"/>
                </a:lnTo>
                <a:close/>
                <a:moveTo>
                  <a:pt x="935" y="1183"/>
                </a:moveTo>
                <a:lnTo>
                  <a:pt x="673" y="1183"/>
                </a:lnTo>
                <a:lnTo>
                  <a:pt x="673" y="933"/>
                </a:lnTo>
                <a:lnTo>
                  <a:pt x="935" y="933"/>
                </a:lnTo>
                <a:lnTo>
                  <a:pt x="935" y="1183"/>
                </a:lnTo>
                <a:close/>
                <a:moveTo>
                  <a:pt x="935" y="929"/>
                </a:moveTo>
                <a:lnTo>
                  <a:pt x="673" y="929"/>
                </a:lnTo>
                <a:lnTo>
                  <a:pt x="673" y="682"/>
                </a:lnTo>
                <a:lnTo>
                  <a:pt x="935" y="682"/>
                </a:lnTo>
                <a:lnTo>
                  <a:pt x="935" y="929"/>
                </a:lnTo>
                <a:close/>
                <a:moveTo>
                  <a:pt x="935" y="677"/>
                </a:moveTo>
                <a:lnTo>
                  <a:pt x="673" y="677"/>
                </a:lnTo>
                <a:lnTo>
                  <a:pt x="673" y="430"/>
                </a:lnTo>
                <a:lnTo>
                  <a:pt x="935" y="430"/>
                </a:lnTo>
                <a:lnTo>
                  <a:pt x="935" y="677"/>
                </a:lnTo>
                <a:close/>
                <a:moveTo>
                  <a:pt x="1201" y="2447"/>
                </a:moveTo>
                <a:lnTo>
                  <a:pt x="940" y="2447"/>
                </a:lnTo>
                <a:lnTo>
                  <a:pt x="940" y="2198"/>
                </a:lnTo>
                <a:lnTo>
                  <a:pt x="1201" y="2198"/>
                </a:lnTo>
                <a:lnTo>
                  <a:pt x="1201" y="2447"/>
                </a:lnTo>
                <a:close/>
                <a:moveTo>
                  <a:pt x="1201" y="2193"/>
                </a:moveTo>
                <a:lnTo>
                  <a:pt x="940" y="2193"/>
                </a:lnTo>
                <a:lnTo>
                  <a:pt x="940" y="1946"/>
                </a:lnTo>
                <a:lnTo>
                  <a:pt x="1201" y="1946"/>
                </a:lnTo>
                <a:lnTo>
                  <a:pt x="1201" y="2193"/>
                </a:lnTo>
                <a:close/>
                <a:moveTo>
                  <a:pt x="1201" y="1941"/>
                </a:moveTo>
                <a:lnTo>
                  <a:pt x="940" y="1941"/>
                </a:lnTo>
                <a:lnTo>
                  <a:pt x="940" y="1691"/>
                </a:lnTo>
                <a:lnTo>
                  <a:pt x="1201" y="1691"/>
                </a:lnTo>
                <a:lnTo>
                  <a:pt x="1201" y="1941"/>
                </a:lnTo>
                <a:close/>
                <a:moveTo>
                  <a:pt x="1201" y="1687"/>
                </a:moveTo>
                <a:lnTo>
                  <a:pt x="940" y="1687"/>
                </a:lnTo>
                <a:lnTo>
                  <a:pt x="940" y="1440"/>
                </a:lnTo>
                <a:lnTo>
                  <a:pt x="1201" y="1440"/>
                </a:lnTo>
                <a:lnTo>
                  <a:pt x="1201" y="1687"/>
                </a:lnTo>
                <a:close/>
                <a:moveTo>
                  <a:pt x="1201" y="1435"/>
                </a:moveTo>
                <a:lnTo>
                  <a:pt x="940" y="1435"/>
                </a:lnTo>
                <a:lnTo>
                  <a:pt x="940" y="1188"/>
                </a:lnTo>
                <a:lnTo>
                  <a:pt x="1201" y="1188"/>
                </a:lnTo>
                <a:lnTo>
                  <a:pt x="1201" y="1435"/>
                </a:lnTo>
                <a:close/>
                <a:moveTo>
                  <a:pt x="1201" y="1183"/>
                </a:moveTo>
                <a:lnTo>
                  <a:pt x="940" y="1183"/>
                </a:lnTo>
                <a:lnTo>
                  <a:pt x="940" y="933"/>
                </a:lnTo>
                <a:lnTo>
                  <a:pt x="1201" y="933"/>
                </a:lnTo>
                <a:lnTo>
                  <a:pt x="1201" y="1183"/>
                </a:lnTo>
                <a:close/>
                <a:moveTo>
                  <a:pt x="1201" y="929"/>
                </a:moveTo>
                <a:lnTo>
                  <a:pt x="940" y="929"/>
                </a:lnTo>
                <a:lnTo>
                  <a:pt x="940" y="682"/>
                </a:lnTo>
                <a:lnTo>
                  <a:pt x="1201" y="682"/>
                </a:lnTo>
                <a:lnTo>
                  <a:pt x="1201" y="929"/>
                </a:lnTo>
                <a:close/>
                <a:moveTo>
                  <a:pt x="1201" y="677"/>
                </a:moveTo>
                <a:lnTo>
                  <a:pt x="940" y="677"/>
                </a:lnTo>
                <a:lnTo>
                  <a:pt x="940" y="430"/>
                </a:lnTo>
                <a:lnTo>
                  <a:pt x="1201" y="430"/>
                </a:lnTo>
                <a:lnTo>
                  <a:pt x="1201" y="677"/>
                </a:lnTo>
                <a:close/>
                <a:moveTo>
                  <a:pt x="1468" y="2447"/>
                </a:moveTo>
                <a:lnTo>
                  <a:pt x="1206" y="2447"/>
                </a:lnTo>
                <a:lnTo>
                  <a:pt x="1206" y="2198"/>
                </a:lnTo>
                <a:lnTo>
                  <a:pt x="1468" y="2198"/>
                </a:lnTo>
                <a:lnTo>
                  <a:pt x="1468" y="2447"/>
                </a:lnTo>
                <a:close/>
                <a:moveTo>
                  <a:pt x="1468" y="2193"/>
                </a:moveTo>
                <a:lnTo>
                  <a:pt x="1206" y="2193"/>
                </a:lnTo>
                <a:lnTo>
                  <a:pt x="1206" y="1946"/>
                </a:lnTo>
                <a:lnTo>
                  <a:pt x="1468" y="1946"/>
                </a:lnTo>
                <a:lnTo>
                  <a:pt x="1468" y="2193"/>
                </a:lnTo>
                <a:close/>
                <a:moveTo>
                  <a:pt x="1468" y="1941"/>
                </a:moveTo>
                <a:lnTo>
                  <a:pt x="1206" y="1941"/>
                </a:lnTo>
                <a:lnTo>
                  <a:pt x="1206" y="1691"/>
                </a:lnTo>
                <a:lnTo>
                  <a:pt x="1468" y="1691"/>
                </a:lnTo>
                <a:lnTo>
                  <a:pt x="1468" y="1941"/>
                </a:lnTo>
                <a:close/>
                <a:moveTo>
                  <a:pt x="1468" y="1687"/>
                </a:moveTo>
                <a:lnTo>
                  <a:pt x="1206" y="1687"/>
                </a:lnTo>
                <a:lnTo>
                  <a:pt x="1206" y="1440"/>
                </a:lnTo>
                <a:lnTo>
                  <a:pt x="1468" y="1440"/>
                </a:lnTo>
                <a:lnTo>
                  <a:pt x="1468" y="1687"/>
                </a:lnTo>
                <a:close/>
                <a:moveTo>
                  <a:pt x="1468" y="1435"/>
                </a:moveTo>
                <a:lnTo>
                  <a:pt x="1206" y="1435"/>
                </a:lnTo>
                <a:lnTo>
                  <a:pt x="1206" y="1188"/>
                </a:lnTo>
                <a:lnTo>
                  <a:pt x="1468" y="1188"/>
                </a:lnTo>
                <a:lnTo>
                  <a:pt x="1468" y="1435"/>
                </a:lnTo>
                <a:close/>
                <a:moveTo>
                  <a:pt x="1468" y="1183"/>
                </a:moveTo>
                <a:lnTo>
                  <a:pt x="1206" y="1183"/>
                </a:lnTo>
                <a:lnTo>
                  <a:pt x="1206" y="933"/>
                </a:lnTo>
                <a:lnTo>
                  <a:pt x="1468" y="933"/>
                </a:lnTo>
                <a:lnTo>
                  <a:pt x="1468" y="1183"/>
                </a:lnTo>
                <a:close/>
                <a:moveTo>
                  <a:pt x="1468" y="929"/>
                </a:moveTo>
                <a:lnTo>
                  <a:pt x="1206" y="929"/>
                </a:lnTo>
                <a:lnTo>
                  <a:pt x="1206" y="682"/>
                </a:lnTo>
                <a:lnTo>
                  <a:pt x="1468" y="682"/>
                </a:lnTo>
                <a:lnTo>
                  <a:pt x="1468" y="929"/>
                </a:lnTo>
                <a:close/>
                <a:moveTo>
                  <a:pt x="1468" y="677"/>
                </a:moveTo>
                <a:lnTo>
                  <a:pt x="1206" y="677"/>
                </a:lnTo>
                <a:lnTo>
                  <a:pt x="1206" y="430"/>
                </a:lnTo>
                <a:lnTo>
                  <a:pt x="1468" y="430"/>
                </a:lnTo>
                <a:lnTo>
                  <a:pt x="1468" y="677"/>
                </a:lnTo>
                <a:close/>
                <a:moveTo>
                  <a:pt x="1732" y="2447"/>
                </a:moveTo>
                <a:lnTo>
                  <a:pt x="1473" y="2447"/>
                </a:lnTo>
                <a:lnTo>
                  <a:pt x="1473" y="2198"/>
                </a:lnTo>
                <a:lnTo>
                  <a:pt x="1732" y="2198"/>
                </a:lnTo>
                <a:lnTo>
                  <a:pt x="1732" y="2447"/>
                </a:lnTo>
                <a:close/>
                <a:moveTo>
                  <a:pt x="1732" y="2193"/>
                </a:moveTo>
                <a:lnTo>
                  <a:pt x="1473" y="2193"/>
                </a:lnTo>
                <a:lnTo>
                  <a:pt x="1473" y="1946"/>
                </a:lnTo>
                <a:lnTo>
                  <a:pt x="1732" y="1946"/>
                </a:lnTo>
                <a:lnTo>
                  <a:pt x="1732" y="2193"/>
                </a:lnTo>
                <a:close/>
                <a:moveTo>
                  <a:pt x="1732" y="1941"/>
                </a:moveTo>
                <a:lnTo>
                  <a:pt x="1473" y="1941"/>
                </a:lnTo>
                <a:lnTo>
                  <a:pt x="1473" y="1691"/>
                </a:lnTo>
                <a:lnTo>
                  <a:pt x="1732" y="1691"/>
                </a:lnTo>
                <a:lnTo>
                  <a:pt x="1732" y="1941"/>
                </a:lnTo>
                <a:close/>
                <a:moveTo>
                  <a:pt x="1732" y="1687"/>
                </a:moveTo>
                <a:lnTo>
                  <a:pt x="1473" y="1687"/>
                </a:lnTo>
                <a:lnTo>
                  <a:pt x="1473" y="1440"/>
                </a:lnTo>
                <a:lnTo>
                  <a:pt x="1732" y="1440"/>
                </a:lnTo>
                <a:lnTo>
                  <a:pt x="1732" y="1687"/>
                </a:lnTo>
                <a:close/>
                <a:moveTo>
                  <a:pt x="1732" y="1435"/>
                </a:moveTo>
                <a:lnTo>
                  <a:pt x="1473" y="1435"/>
                </a:lnTo>
                <a:lnTo>
                  <a:pt x="1473" y="1188"/>
                </a:lnTo>
                <a:lnTo>
                  <a:pt x="1732" y="1188"/>
                </a:lnTo>
                <a:lnTo>
                  <a:pt x="1732" y="1435"/>
                </a:lnTo>
                <a:close/>
                <a:moveTo>
                  <a:pt x="1732" y="1183"/>
                </a:moveTo>
                <a:lnTo>
                  <a:pt x="1473" y="1183"/>
                </a:lnTo>
                <a:lnTo>
                  <a:pt x="1473" y="933"/>
                </a:lnTo>
                <a:lnTo>
                  <a:pt x="1732" y="933"/>
                </a:lnTo>
                <a:lnTo>
                  <a:pt x="1732" y="1183"/>
                </a:lnTo>
                <a:close/>
                <a:moveTo>
                  <a:pt x="1732" y="929"/>
                </a:moveTo>
                <a:lnTo>
                  <a:pt x="1473" y="929"/>
                </a:lnTo>
                <a:lnTo>
                  <a:pt x="1473" y="682"/>
                </a:lnTo>
                <a:lnTo>
                  <a:pt x="1732" y="682"/>
                </a:lnTo>
                <a:lnTo>
                  <a:pt x="1732" y="929"/>
                </a:lnTo>
                <a:close/>
                <a:moveTo>
                  <a:pt x="1732" y="677"/>
                </a:moveTo>
                <a:lnTo>
                  <a:pt x="1473" y="677"/>
                </a:lnTo>
                <a:lnTo>
                  <a:pt x="1473" y="430"/>
                </a:lnTo>
                <a:lnTo>
                  <a:pt x="1732" y="430"/>
                </a:lnTo>
                <a:lnTo>
                  <a:pt x="1732" y="677"/>
                </a:lnTo>
                <a:close/>
              </a:path>
            </a:pathLst>
          </a:custGeom>
          <a:solidFill>
            <a:srgbClr val="FFFFFF">
              <a:alpha val="35000"/>
            </a:srgb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solidFill>
              <a:effectLst/>
              <a:uLnTx/>
              <a:uFillTx/>
              <a:latin typeface="+mj-ea"/>
              <a:ea typeface="+mj-ea"/>
              <a:cs typeface="+mn-cs"/>
            </a:endParaRPr>
          </a:p>
        </p:txBody>
      </p:sp>
      <p:sp>
        <p:nvSpPr>
          <p:cNvPr id="7" name="@稿定PPT实验室 出品-13-1">
            <a:extLst>
              <a:ext uri="{FF2B5EF4-FFF2-40B4-BE49-F238E27FC236}">
                <a16:creationId xmlns:a16="http://schemas.microsoft.com/office/drawing/2014/main" id="{0DB3E714-17C7-F8C7-45E7-59B5407972BF}"/>
              </a:ext>
            </a:extLst>
          </p:cNvPr>
          <p:cNvSpPr txBox="1">
            <a:spLocks/>
          </p:cNvSpPr>
          <p:nvPr/>
        </p:nvSpPr>
        <p:spPr>
          <a:xfrm>
            <a:off x="816679" y="4392742"/>
            <a:ext cx="2217009" cy="257174"/>
          </a:xfrm>
          <a:prstGeom prst="rect">
            <a:avLst/>
          </a:prstGeom>
          <a:noFill/>
          <a:ln>
            <a:noFill/>
          </a:ln>
          <a:effectLst/>
        </p:spPr>
        <p:txBody>
          <a:bodyPr wrap="square" lIns="64008" tIns="32004" rIns="64008" bIns="32004" anchor="ctr" anchorCtr="0">
            <a:noAutofit/>
          </a:bodyPr>
          <a:lstStyle/>
          <a:p>
            <a:pPr marL="0" marR="0" lvl="0" indent="0" algn="ctr" defTabSz="913765" rtl="0" eaLnBrk="1" fontAlgn="auto" latinLnBrk="0" hangingPunct="1">
              <a:lnSpc>
                <a:spcPct val="100000"/>
              </a:lnSpc>
              <a:spcBef>
                <a:spcPts val="0"/>
              </a:spcBef>
              <a:spcAft>
                <a:spcPts val="0"/>
              </a:spcAft>
              <a:buClrTx/>
              <a:buSzPct val="25000"/>
              <a:buFontTx/>
              <a:buNone/>
              <a:tabLst/>
              <a:defRPr/>
            </a:pPr>
            <a:r>
              <a:rPr lang="zh-CN" altLang="en-US" sz="2800" b="1" dirty="0">
                <a:latin typeface="+mj-ea"/>
                <a:ea typeface="+mj-ea"/>
                <a:cs typeface="OPPOSans B" panose="00020600040101010101" pitchFamily="18" charset="-122"/>
              </a:rPr>
              <a:t>请输入标题</a:t>
            </a:r>
            <a:endParaRPr kumimoji="0" lang="zh-CN" altLang="en-US" sz="2800" b="1" i="0" u="none" strike="noStrike" kern="1200" cap="none" spc="0" normalizeH="0" baseline="0" noProof="0" dirty="0">
              <a:ln>
                <a:noFill/>
              </a:ln>
              <a:effectLst/>
              <a:uLnTx/>
              <a:uFillTx/>
              <a:latin typeface="+mj-ea"/>
              <a:ea typeface="+mj-ea"/>
              <a:cs typeface="OPPOSans B" panose="00020600040101010101" pitchFamily="18" charset="-122"/>
            </a:endParaRPr>
          </a:p>
        </p:txBody>
      </p:sp>
      <p:sp>
        <p:nvSpPr>
          <p:cNvPr id="8" name="@稿定PPT实验室 出品-13-2">
            <a:extLst>
              <a:ext uri="{FF2B5EF4-FFF2-40B4-BE49-F238E27FC236}">
                <a16:creationId xmlns:a16="http://schemas.microsoft.com/office/drawing/2014/main" id="{F7D013C2-B992-3773-7612-B75BE5B3613D}"/>
              </a:ext>
            </a:extLst>
          </p:cNvPr>
          <p:cNvSpPr txBox="1">
            <a:spLocks/>
          </p:cNvSpPr>
          <p:nvPr/>
        </p:nvSpPr>
        <p:spPr>
          <a:xfrm>
            <a:off x="816679" y="4835114"/>
            <a:ext cx="2217009" cy="357637"/>
          </a:xfrm>
          <a:prstGeom prst="rect">
            <a:avLst/>
          </a:prstGeom>
          <a:noFill/>
          <a:ln>
            <a:noFill/>
          </a:ln>
          <a:effectLst/>
        </p:spPr>
        <p:txBody>
          <a:bodyPr wrap="square" lIns="64008" tIns="32004" rIns="64008" bIns="32004" anchor="t" anchorCtr="0">
            <a:noAutofit/>
          </a:bodyPr>
          <a:lstStyle/>
          <a:p>
            <a:pPr marL="0" marR="0" lvl="0" indent="0" algn="ctr" defTabSz="914400" rtl="0" eaLnBrk="1" fontAlgn="auto" latinLnBrk="0" hangingPunct="1">
              <a:lnSpc>
                <a:spcPct val="130000"/>
              </a:lnSpc>
              <a:spcBef>
                <a:spcPts val="0"/>
              </a:spcBef>
              <a:spcAft>
                <a:spcPts val="0"/>
              </a:spcAft>
              <a:buClrTx/>
              <a:buSzPct val="25000"/>
              <a:buFontTx/>
              <a:buNone/>
              <a:tabLst/>
              <a:defRPr/>
            </a:pPr>
            <a:r>
              <a:rPr kumimoji="0" lang="en-US" altLang="zh-CN" sz="1000" b="0" i="0" u="none" strike="noStrike" kern="1200" cap="none" spc="0" normalizeH="0" baseline="0" noProof="0" dirty="0">
                <a:ln>
                  <a:noFill/>
                </a:ln>
                <a:effectLst/>
                <a:uLnTx/>
                <a:uFillTx/>
                <a:latin typeface="+mj-ea"/>
                <a:ea typeface="+mj-ea"/>
                <a:cs typeface="OPPOSans R" panose="00020600040101010101" pitchFamily="18" charset="-122"/>
              </a:rPr>
              <a:t>ADD YOUR TITLE HERE</a:t>
            </a:r>
          </a:p>
        </p:txBody>
      </p:sp>
      <p:sp>
        <p:nvSpPr>
          <p:cNvPr id="9" name="椭圆 8">
            <a:extLst>
              <a:ext uri="{FF2B5EF4-FFF2-40B4-BE49-F238E27FC236}">
                <a16:creationId xmlns:a16="http://schemas.microsoft.com/office/drawing/2014/main" id="{0B55A82F-D4DB-8352-ABA9-2C87739684FE}"/>
              </a:ext>
            </a:extLst>
          </p:cNvPr>
          <p:cNvSpPr/>
          <p:nvPr/>
        </p:nvSpPr>
        <p:spPr>
          <a:xfrm>
            <a:off x="1259565" y="2405628"/>
            <a:ext cx="1331236" cy="1331236"/>
          </a:xfrm>
          <a:prstGeom prst="ellipse">
            <a:avLst/>
          </a:prstGeom>
          <a:gradFill flip="none" rotWithShape="1">
            <a:gsLst>
              <a:gs pos="0">
                <a:schemeClr val="bg1"/>
              </a:gs>
              <a:gs pos="35000">
                <a:schemeClr val="accent2">
                  <a:alpha val="47000"/>
                </a:schemeClr>
              </a:gs>
              <a:gs pos="100000">
                <a:schemeClr val="accent1">
                  <a:lumMod val="75000"/>
                </a:schemeClr>
              </a:gs>
              <a:gs pos="72000">
                <a:schemeClr val="accent1"/>
              </a:gs>
            </a:gsLst>
            <a:lin ang="2700000" scaled="1"/>
            <a:tileRect/>
          </a:gradFill>
          <a:ln>
            <a:gradFill flip="none" rotWithShape="1">
              <a:gsLst>
                <a:gs pos="0">
                  <a:schemeClr val="accent1">
                    <a:alpha val="10000"/>
                  </a:schemeClr>
                </a:gs>
                <a:gs pos="100000">
                  <a:schemeClr val="accent1">
                    <a:lumMod val="20000"/>
                    <a:lumOff val="80000"/>
                    <a:alpha val="50000"/>
                  </a:schemeClr>
                </a:gs>
              </a:gsLst>
              <a:lin ang="2700000" scaled="1"/>
              <a:tileRect/>
            </a:gradFill>
          </a:ln>
          <a:effectLst>
            <a:outerShdw blurRad="254000" dist="177800" dir="5400000" sx="96000" sy="96000" algn="t" rotWithShape="0">
              <a:schemeClr val="accent1">
                <a:lumMod val="50000"/>
                <a:alpha val="3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mj-ea"/>
              <a:ea typeface="+mj-ea"/>
              <a:cs typeface="+mn-cs"/>
            </a:endParaRPr>
          </a:p>
        </p:txBody>
      </p:sp>
      <p:sp>
        <p:nvSpPr>
          <p:cNvPr id="10" name="@稿定PPT实验室 出品-13-1">
            <a:extLst>
              <a:ext uri="{FF2B5EF4-FFF2-40B4-BE49-F238E27FC236}">
                <a16:creationId xmlns:a16="http://schemas.microsoft.com/office/drawing/2014/main" id="{CC8BEEE4-CDF9-35FF-A5D6-4A9E2CCBE52E}"/>
              </a:ext>
            </a:extLst>
          </p:cNvPr>
          <p:cNvSpPr txBox="1">
            <a:spLocks/>
          </p:cNvSpPr>
          <p:nvPr/>
        </p:nvSpPr>
        <p:spPr>
          <a:xfrm>
            <a:off x="1391647" y="2710342"/>
            <a:ext cx="1067074" cy="721808"/>
          </a:xfrm>
          <a:prstGeom prst="rect">
            <a:avLst/>
          </a:prstGeom>
          <a:noFill/>
          <a:ln>
            <a:noFill/>
          </a:ln>
          <a:effectLst/>
        </p:spPr>
        <p:txBody>
          <a:bodyPr wrap="square" lIns="64008" tIns="32004" rIns="64008" bIns="32004" anchor="ctr" anchorCtr="0">
            <a:noAutofit/>
          </a:bodyPr>
          <a:lstStyle/>
          <a:p>
            <a:pPr marL="0" marR="0" lvl="0" indent="0" algn="ctr" defTabSz="913765" rtl="0" eaLnBrk="1" fontAlgn="auto" latinLnBrk="0" hangingPunct="1">
              <a:lnSpc>
                <a:spcPct val="100000"/>
              </a:lnSpc>
              <a:spcBef>
                <a:spcPts val="0"/>
              </a:spcBef>
              <a:spcAft>
                <a:spcPts val="0"/>
              </a:spcAft>
              <a:buClrTx/>
              <a:buSzPct val="25000"/>
              <a:buFontTx/>
              <a:buNone/>
              <a:tabLst/>
              <a:defRPr/>
            </a:pPr>
            <a:r>
              <a:rPr kumimoji="0" lang="en-US" altLang="zh-CN" sz="4800" b="1" i="0" u="none" strike="noStrike" kern="1200" cap="none" spc="0" normalizeH="0" baseline="0" noProof="0" dirty="0">
                <a:ln>
                  <a:noFill/>
                </a:ln>
                <a:solidFill>
                  <a:srgbClr val="FFFFFF"/>
                </a:solidFill>
                <a:effectLst>
                  <a:outerShdw blurRad="254000" dist="50800" dir="2700000" algn="tl" rotWithShape="0">
                    <a:srgbClr val="778495">
                      <a:lumMod val="50000"/>
                      <a:alpha val="25000"/>
                    </a:srgbClr>
                  </a:outerShdw>
                </a:effectLst>
                <a:uLnTx/>
                <a:uFillTx/>
                <a:latin typeface="+mj-ea"/>
                <a:ea typeface="+mj-ea"/>
                <a:cs typeface="OPPOSans B" panose="00020600040101010101" pitchFamily="18" charset="-122"/>
              </a:rPr>
              <a:t>01</a:t>
            </a:r>
            <a:endParaRPr kumimoji="0" lang="zh-CN" altLang="en-US" sz="4800" b="1" i="0" u="none" strike="noStrike" kern="1200" cap="none" spc="0" normalizeH="0" baseline="0" noProof="0" dirty="0">
              <a:ln>
                <a:noFill/>
              </a:ln>
              <a:solidFill>
                <a:srgbClr val="FFFFFF"/>
              </a:solidFill>
              <a:effectLst>
                <a:outerShdw blurRad="254000" dist="50800" dir="2700000" algn="tl" rotWithShape="0">
                  <a:srgbClr val="778495">
                    <a:lumMod val="50000"/>
                    <a:alpha val="25000"/>
                  </a:srgbClr>
                </a:outerShdw>
              </a:effectLst>
              <a:uLnTx/>
              <a:uFillTx/>
              <a:latin typeface="+mj-ea"/>
              <a:ea typeface="+mj-ea"/>
              <a:cs typeface="OPPOSans B" panose="00020600040101010101" pitchFamily="18" charset="-122"/>
            </a:endParaRPr>
          </a:p>
        </p:txBody>
      </p:sp>
      <p:sp>
        <p:nvSpPr>
          <p:cNvPr id="11" name="矩形: 圆角 10">
            <a:extLst>
              <a:ext uri="{FF2B5EF4-FFF2-40B4-BE49-F238E27FC236}">
                <a16:creationId xmlns:a16="http://schemas.microsoft.com/office/drawing/2014/main" id="{65C4FF39-B147-14CD-86A6-C3371136A37A}"/>
              </a:ext>
            </a:extLst>
          </p:cNvPr>
          <p:cNvSpPr/>
          <p:nvPr/>
        </p:nvSpPr>
        <p:spPr>
          <a:xfrm>
            <a:off x="3436711" y="1828800"/>
            <a:ext cx="2529567" cy="3499442"/>
          </a:xfrm>
          <a:prstGeom prst="roundRect">
            <a:avLst>
              <a:gd name="adj" fmla="val 4472"/>
            </a:avLst>
          </a:prstGeom>
          <a:gradFill flip="none" rotWithShape="1">
            <a:gsLst>
              <a:gs pos="0">
                <a:schemeClr val="accent1">
                  <a:lumMod val="20000"/>
                  <a:lumOff val="80000"/>
                </a:schemeClr>
              </a:gs>
              <a:gs pos="100000">
                <a:schemeClr val="bg1"/>
              </a:gs>
            </a:gsLst>
            <a:lin ang="16200000" scaled="1"/>
            <a:tileRect/>
          </a:gradFill>
          <a:ln>
            <a:gradFill flip="none" rotWithShape="1">
              <a:gsLst>
                <a:gs pos="0">
                  <a:schemeClr val="accent1">
                    <a:alpha val="20000"/>
                  </a:schemeClr>
                </a:gs>
                <a:gs pos="100000">
                  <a:schemeClr val="accent1">
                    <a:lumMod val="20000"/>
                    <a:lumOff val="80000"/>
                    <a:alpha val="25000"/>
                  </a:schemeClr>
                </a:gs>
              </a:gsLst>
              <a:lin ang="16200000" scaled="1"/>
              <a:tileRect/>
            </a:gradFill>
          </a:ln>
          <a:effectLst>
            <a:outerShdw blurRad="419100" dist="431800" dir="5400000" sx="94000" sy="94000" algn="t" rotWithShape="0">
              <a:schemeClr val="accent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mj-ea"/>
              <a:ea typeface="+mj-ea"/>
              <a:cs typeface="+mn-cs"/>
            </a:endParaRPr>
          </a:p>
        </p:txBody>
      </p:sp>
      <p:sp>
        <p:nvSpPr>
          <p:cNvPr id="12" name="Freeform 5">
            <a:extLst>
              <a:ext uri="{FF2B5EF4-FFF2-40B4-BE49-F238E27FC236}">
                <a16:creationId xmlns:a16="http://schemas.microsoft.com/office/drawing/2014/main" id="{B38CF45B-6EB8-D293-2D51-B946FC6E6759}"/>
              </a:ext>
            </a:extLst>
          </p:cNvPr>
          <p:cNvSpPr>
            <a:spLocks noEditPoints="1"/>
          </p:cNvSpPr>
          <p:nvPr/>
        </p:nvSpPr>
        <p:spPr bwMode="auto">
          <a:xfrm>
            <a:off x="3436711" y="1847851"/>
            <a:ext cx="2529559" cy="3476974"/>
          </a:xfrm>
          <a:custGeom>
            <a:avLst/>
            <a:gdLst>
              <a:gd name="T0" fmla="*/ 1732 w 1893"/>
              <a:gd name="T1" fmla="*/ 425 h 2602"/>
              <a:gd name="T2" fmla="*/ 1206 w 1893"/>
              <a:gd name="T3" fmla="*/ 0 h 2602"/>
              <a:gd name="T4" fmla="*/ 935 w 1893"/>
              <a:gd name="T5" fmla="*/ 425 h 2602"/>
              <a:gd name="T6" fmla="*/ 407 w 1893"/>
              <a:gd name="T7" fmla="*/ 0 h 2602"/>
              <a:gd name="T8" fmla="*/ 136 w 1893"/>
              <a:gd name="T9" fmla="*/ 425 h 2602"/>
              <a:gd name="T10" fmla="*/ 0 w 1893"/>
              <a:gd name="T11" fmla="*/ 682 h 2602"/>
              <a:gd name="T12" fmla="*/ 136 w 1893"/>
              <a:gd name="T13" fmla="*/ 1183 h 2602"/>
              <a:gd name="T14" fmla="*/ 0 w 1893"/>
              <a:gd name="T15" fmla="*/ 1440 h 2602"/>
              <a:gd name="T16" fmla="*/ 136 w 1893"/>
              <a:gd name="T17" fmla="*/ 1941 h 2602"/>
              <a:gd name="T18" fmla="*/ 0 w 1893"/>
              <a:gd name="T19" fmla="*/ 2198 h 2602"/>
              <a:gd name="T20" fmla="*/ 136 w 1893"/>
              <a:gd name="T21" fmla="*/ 2602 h 2602"/>
              <a:gd name="T22" fmla="*/ 407 w 1893"/>
              <a:gd name="T23" fmla="*/ 2452 h 2602"/>
              <a:gd name="T24" fmla="*/ 935 w 1893"/>
              <a:gd name="T25" fmla="*/ 2602 h 2602"/>
              <a:gd name="T26" fmla="*/ 1206 w 1893"/>
              <a:gd name="T27" fmla="*/ 2452 h 2602"/>
              <a:gd name="T28" fmla="*/ 1732 w 1893"/>
              <a:gd name="T29" fmla="*/ 2602 h 2602"/>
              <a:gd name="T30" fmla="*/ 1737 w 1893"/>
              <a:gd name="T31" fmla="*/ 2198 h 2602"/>
              <a:gd name="T32" fmla="*/ 1893 w 1893"/>
              <a:gd name="T33" fmla="*/ 1941 h 2602"/>
              <a:gd name="T34" fmla="*/ 1737 w 1893"/>
              <a:gd name="T35" fmla="*/ 1440 h 2602"/>
              <a:gd name="T36" fmla="*/ 1893 w 1893"/>
              <a:gd name="T37" fmla="*/ 1183 h 2602"/>
              <a:gd name="T38" fmla="*/ 1737 w 1893"/>
              <a:gd name="T39" fmla="*/ 682 h 2602"/>
              <a:gd name="T40" fmla="*/ 402 w 1893"/>
              <a:gd name="T41" fmla="*/ 2447 h 2602"/>
              <a:gd name="T42" fmla="*/ 141 w 1893"/>
              <a:gd name="T43" fmla="*/ 2193 h 2602"/>
              <a:gd name="T44" fmla="*/ 141 w 1893"/>
              <a:gd name="T45" fmla="*/ 1691 h 2602"/>
              <a:gd name="T46" fmla="*/ 402 w 1893"/>
              <a:gd name="T47" fmla="*/ 1440 h 2602"/>
              <a:gd name="T48" fmla="*/ 402 w 1893"/>
              <a:gd name="T49" fmla="*/ 1435 h 2602"/>
              <a:gd name="T50" fmla="*/ 402 w 1893"/>
              <a:gd name="T51" fmla="*/ 929 h 2602"/>
              <a:gd name="T52" fmla="*/ 141 w 1893"/>
              <a:gd name="T53" fmla="*/ 677 h 2602"/>
              <a:gd name="T54" fmla="*/ 407 w 1893"/>
              <a:gd name="T55" fmla="*/ 2198 h 2602"/>
              <a:gd name="T56" fmla="*/ 669 w 1893"/>
              <a:gd name="T57" fmla="*/ 1946 h 2602"/>
              <a:gd name="T58" fmla="*/ 669 w 1893"/>
              <a:gd name="T59" fmla="*/ 1941 h 2602"/>
              <a:gd name="T60" fmla="*/ 669 w 1893"/>
              <a:gd name="T61" fmla="*/ 1435 h 2602"/>
              <a:gd name="T62" fmla="*/ 407 w 1893"/>
              <a:gd name="T63" fmla="*/ 1183 h 2602"/>
              <a:gd name="T64" fmla="*/ 407 w 1893"/>
              <a:gd name="T65" fmla="*/ 682 h 2602"/>
              <a:gd name="T66" fmla="*/ 669 w 1893"/>
              <a:gd name="T67" fmla="*/ 430 h 2602"/>
              <a:gd name="T68" fmla="*/ 935 w 1893"/>
              <a:gd name="T69" fmla="*/ 2447 h 2602"/>
              <a:gd name="T70" fmla="*/ 935 w 1893"/>
              <a:gd name="T71" fmla="*/ 1941 h 2602"/>
              <a:gd name="T72" fmla="*/ 673 w 1893"/>
              <a:gd name="T73" fmla="*/ 1687 h 2602"/>
              <a:gd name="T74" fmla="*/ 673 w 1893"/>
              <a:gd name="T75" fmla="*/ 1188 h 2602"/>
              <a:gd name="T76" fmla="*/ 935 w 1893"/>
              <a:gd name="T77" fmla="*/ 933 h 2602"/>
              <a:gd name="T78" fmla="*/ 935 w 1893"/>
              <a:gd name="T79" fmla="*/ 929 h 2602"/>
              <a:gd name="T80" fmla="*/ 1201 w 1893"/>
              <a:gd name="T81" fmla="*/ 2447 h 2602"/>
              <a:gd name="T82" fmla="*/ 940 w 1893"/>
              <a:gd name="T83" fmla="*/ 2193 h 2602"/>
              <a:gd name="T84" fmla="*/ 940 w 1893"/>
              <a:gd name="T85" fmla="*/ 1691 h 2602"/>
              <a:gd name="T86" fmla="*/ 1201 w 1893"/>
              <a:gd name="T87" fmla="*/ 1440 h 2602"/>
              <a:gd name="T88" fmla="*/ 1201 w 1893"/>
              <a:gd name="T89" fmla="*/ 1435 h 2602"/>
              <a:gd name="T90" fmla="*/ 1201 w 1893"/>
              <a:gd name="T91" fmla="*/ 929 h 2602"/>
              <a:gd name="T92" fmla="*/ 940 w 1893"/>
              <a:gd name="T93" fmla="*/ 677 h 2602"/>
              <a:gd name="T94" fmla="*/ 1206 w 1893"/>
              <a:gd name="T95" fmla="*/ 2198 h 2602"/>
              <a:gd name="T96" fmla="*/ 1468 w 1893"/>
              <a:gd name="T97" fmla="*/ 1946 h 2602"/>
              <a:gd name="T98" fmla="*/ 1468 w 1893"/>
              <a:gd name="T99" fmla="*/ 1941 h 2602"/>
              <a:gd name="T100" fmla="*/ 1468 w 1893"/>
              <a:gd name="T101" fmla="*/ 1435 h 2602"/>
              <a:gd name="T102" fmla="*/ 1206 w 1893"/>
              <a:gd name="T103" fmla="*/ 1183 h 2602"/>
              <a:gd name="T104" fmla="*/ 1206 w 1893"/>
              <a:gd name="T105" fmla="*/ 682 h 2602"/>
              <a:gd name="T106" fmla="*/ 1468 w 1893"/>
              <a:gd name="T107" fmla="*/ 430 h 2602"/>
              <a:gd name="T108" fmla="*/ 1732 w 1893"/>
              <a:gd name="T109" fmla="*/ 2447 h 2602"/>
              <a:gd name="T110" fmla="*/ 1732 w 1893"/>
              <a:gd name="T111" fmla="*/ 1941 h 2602"/>
              <a:gd name="T112" fmla="*/ 1473 w 1893"/>
              <a:gd name="T113" fmla="*/ 1687 h 2602"/>
              <a:gd name="T114" fmla="*/ 1473 w 1893"/>
              <a:gd name="T115" fmla="*/ 1188 h 2602"/>
              <a:gd name="T116" fmla="*/ 1732 w 1893"/>
              <a:gd name="T117" fmla="*/ 933 h 2602"/>
              <a:gd name="T118" fmla="*/ 1732 w 1893"/>
              <a:gd name="T119" fmla="*/ 929 h 26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893" h="2602">
                <a:moveTo>
                  <a:pt x="1893" y="430"/>
                </a:moveTo>
                <a:lnTo>
                  <a:pt x="1893" y="425"/>
                </a:lnTo>
                <a:lnTo>
                  <a:pt x="1737" y="425"/>
                </a:lnTo>
                <a:lnTo>
                  <a:pt x="1737" y="0"/>
                </a:lnTo>
                <a:lnTo>
                  <a:pt x="1732" y="0"/>
                </a:lnTo>
                <a:lnTo>
                  <a:pt x="1732" y="425"/>
                </a:lnTo>
                <a:lnTo>
                  <a:pt x="1473" y="425"/>
                </a:lnTo>
                <a:lnTo>
                  <a:pt x="1473" y="0"/>
                </a:lnTo>
                <a:lnTo>
                  <a:pt x="1468" y="0"/>
                </a:lnTo>
                <a:lnTo>
                  <a:pt x="1468" y="425"/>
                </a:lnTo>
                <a:lnTo>
                  <a:pt x="1206" y="425"/>
                </a:lnTo>
                <a:lnTo>
                  <a:pt x="1206" y="0"/>
                </a:lnTo>
                <a:lnTo>
                  <a:pt x="1201" y="0"/>
                </a:lnTo>
                <a:lnTo>
                  <a:pt x="1201" y="425"/>
                </a:lnTo>
                <a:lnTo>
                  <a:pt x="940" y="425"/>
                </a:lnTo>
                <a:lnTo>
                  <a:pt x="940" y="0"/>
                </a:lnTo>
                <a:lnTo>
                  <a:pt x="935" y="0"/>
                </a:lnTo>
                <a:lnTo>
                  <a:pt x="935" y="425"/>
                </a:lnTo>
                <a:lnTo>
                  <a:pt x="673" y="425"/>
                </a:lnTo>
                <a:lnTo>
                  <a:pt x="673" y="0"/>
                </a:lnTo>
                <a:lnTo>
                  <a:pt x="669" y="0"/>
                </a:lnTo>
                <a:lnTo>
                  <a:pt x="669" y="425"/>
                </a:lnTo>
                <a:lnTo>
                  <a:pt x="407" y="425"/>
                </a:lnTo>
                <a:lnTo>
                  <a:pt x="407" y="0"/>
                </a:lnTo>
                <a:lnTo>
                  <a:pt x="402" y="0"/>
                </a:lnTo>
                <a:lnTo>
                  <a:pt x="402" y="425"/>
                </a:lnTo>
                <a:lnTo>
                  <a:pt x="141" y="425"/>
                </a:lnTo>
                <a:lnTo>
                  <a:pt x="141" y="0"/>
                </a:lnTo>
                <a:lnTo>
                  <a:pt x="136" y="0"/>
                </a:lnTo>
                <a:lnTo>
                  <a:pt x="136" y="425"/>
                </a:lnTo>
                <a:lnTo>
                  <a:pt x="0" y="425"/>
                </a:lnTo>
                <a:lnTo>
                  <a:pt x="0" y="430"/>
                </a:lnTo>
                <a:lnTo>
                  <a:pt x="136" y="430"/>
                </a:lnTo>
                <a:lnTo>
                  <a:pt x="136" y="677"/>
                </a:lnTo>
                <a:lnTo>
                  <a:pt x="0" y="677"/>
                </a:lnTo>
                <a:lnTo>
                  <a:pt x="0" y="682"/>
                </a:lnTo>
                <a:lnTo>
                  <a:pt x="136" y="682"/>
                </a:lnTo>
                <a:lnTo>
                  <a:pt x="136" y="929"/>
                </a:lnTo>
                <a:lnTo>
                  <a:pt x="0" y="929"/>
                </a:lnTo>
                <a:lnTo>
                  <a:pt x="0" y="933"/>
                </a:lnTo>
                <a:lnTo>
                  <a:pt x="136" y="933"/>
                </a:lnTo>
                <a:lnTo>
                  <a:pt x="136" y="1183"/>
                </a:lnTo>
                <a:lnTo>
                  <a:pt x="0" y="1183"/>
                </a:lnTo>
                <a:lnTo>
                  <a:pt x="0" y="1188"/>
                </a:lnTo>
                <a:lnTo>
                  <a:pt x="136" y="1188"/>
                </a:lnTo>
                <a:lnTo>
                  <a:pt x="136" y="1435"/>
                </a:lnTo>
                <a:lnTo>
                  <a:pt x="0" y="1435"/>
                </a:lnTo>
                <a:lnTo>
                  <a:pt x="0" y="1440"/>
                </a:lnTo>
                <a:lnTo>
                  <a:pt x="136" y="1440"/>
                </a:lnTo>
                <a:lnTo>
                  <a:pt x="136" y="1687"/>
                </a:lnTo>
                <a:lnTo>
                  <a:pt x="0" y="1687"/>
                </a:lnTo>
                <a:lnTo>
                  <a:pt x="0" y="1691"/>
                </a:lnTo>
                <a:lnTo>
                  <a:pt x="136" y="1691"/>
                </a:lnTo>
                <a:lnTo>
                  <a:pt x="136" y="1941"/>
                </a:lnTo>
                <a:lnTo>
                  <a:pt x="0" y="1941"/>
                </a:lnTo>
                <a:lnTo>
                  <a:pt x="0" y="1946"/>
                </a:lnTo>
                <a:lnTo>
                  <a:pt x="136" y="1946"/>
                </a:lnTo>
                <a:lnTo>
                  <a:pt x="136" y="2193"/>
                </a:lnTo>
                <a:lnTo>
                  <a:pt x="0" y="2193"/>
                </a:lnTo>
                <a:lnTo>
                  <a:pt x="0" y="2198"/>
                </a:lnTo>
                <a:lnTo>
                  <a:pt x="136" y="2198"/>
                </a:lnTo>
                <a:lnTo>
                  <a:pt x="136" y="2447"/>
                </a:lnTo>
                <a:lnTo>
                  <a:pt x="0" y="2447"/>
                </a:lnTo>
                <a:lnTo>
                  <a:pt x="0" y="2452"/>
                </a:lnTo>
                <a:lnTo>
                  <a:pt x="136" y="2452"/>
                </a:lnTo>
                <a:lnTo>
                  <a:pt x="136" y="2602"/>
                </a:lnTo>
                <a:lnTo>
                  <a:pt x="141" y="2602"/>
                </a:lnTo>
                <a:lnTo>
                  <a:pt x="141" y="2452"/>
                </a:lnTo>
                <a:lnTo>
                  <a:pt x="402" y="2452"/>
                </a:lnTo>
                <a:lnTo>
                  <a:pt x="402" y="2602"/>
                </a:lnTo>
                <a:lnTo>
                  <a:pt x="407" y="2602"/>
                </a:lnTo>
                <a:lnTo>
                  <a:pt x="407" y="2452"/>
                </a:lnTo>
                <a:lnTo>
                  <a:pt x="669" y="2452"/>
                </a:lnTo>
                <a:lnTo>
                  <a:pt x="669" y="2602"/>
                </a:lnTo>
                <a:lnTo>
                  <a:pt x="673" y="2602"/>
                </a:lnTo>
                <a:lnTo>
                  <a:pt x="673" y="2452"/>
                </a:lnTo>
                <a:lnTo>
                  <a:pt x="935" y="2452"/>
                </a:lnTo>
                <a:lnTo>
                  <a:pt x="935" y="2602"/>
                </a:lnTo>
                <a:lnTo>
                  <a:pt x="940" y="2602"/>
                </a:lnTo>
                <a:lnTo>
                  <a:pt x="940" y="2452"/>
                </a:lnTo>
                <a:lnTo>
                  <a:pt x="1201" y="2452"/>
                </a:lnTo>
                <a:lnTo>
                  <a:pt x="1201" y="2602"/>
                </a:lnTo>
                <a:lnTo>
                  <a:pt x="1206" y="2602"/>
                </a:lnTo>
                <a:lnTo>
                  <a:pt x="1206" y="2452"/>
                </a:lnTo>
                <a:lnTo>
                  <a:pt x="1468" y="2452"/>
                </a:lnTo>
                <a:lnTo>
                  <a:pt x="1468" y="2602"/>
                </a:lnTo>
                <a:lnTo>
                  <a:pt x="1473" y="2602"/>
                </a:lnTo>
                <a:lnTo>
                  <a:pt x="1473" y="2452"/>
                </a:lnTo>
                <a:lnTo>
                  <a:pt x="1732" y="2452"/>
                </a:lnTo>
                <a:lnTo>
                  <a:pt x="1732" y="2602"/>
                </a:lnTo>
                <a:lnTo>
                  <a:pt x="1737" y="2602"/>
                </a:lnTo>
                <a:lnTo>
                  <a:pt x="1737" y="2452"/>
                </a:lnTo>
                <a:lnTo>
                  <a:pt x="1893" y="2452"/>
                </a:lnTo>
                <a:lnTo>
                  <a:pt x="1893" y="2447"/>
                </a:lnTo>
                <a:lnTo>
                  <a:pt x="1737" y="2447"/>
                </a:lnTo>
                <a:lnTo>
                  <a:pt x="1737" y="2198"/>
                </a:lnTo>
                <a:lnTo>
                  <a:pt x="1893" y="2198"/>
                </a:lnTo>
                <a:lnTo>
                  <a:pt x="1893" y="2193"/>
                </a:lnTo>
                <a:lnTo>
                  <a:pt x="1737" y="2193"/>
                </a:lnTo>
                <a:lnTo>
                  <a:pt x="1737" y="1946"/>
                </a:lnTo>
                <a:lnTo>
                  <a:pt x="1893" y="1946"/>
                </a:lnTo>
                <a:lnTo>
                  <a:pt x="1893" y="1941"/>
                </a:lnTo>
                <a:lnTo>
                  <a:pt x="1737" y="1941"/>
                </a:lnTo>
                <a:lnTo>
                  <a:pt x="1737" y="1691"/>
                </a:lnTo>
                <a:lnTo>
                  <a:pt x="1893" y="1691"/>
                </a:lnTo>
                <a:lnTo>
                  <a:pt x="1893" y="1687"/>
                </a:lnTo>
                <a:lnTo>
                  <a:pt x="1737" y="1687"/>
                </a:lnTo>
                <a:lnTo>
                  <a:pt x="1737" y="1440"/>
                </a:lnTo>
                <a:lnTo>
                  <a:pt x="1893" y="1440"/>
                </a:lnTo>
                <a:lnTo>
                  <a:pt x="1893" y="1435"/>
                </a:lnTo>
                <a:lnTo>
                  <a:pt x="1737" y="1435"/>
                </a:lnTo>
                <a:lnTo>
                  <a:pt x="1737" y="1188"/>
                </a:lnTo>
                <a:lnTo>
                  <a:pt x="1893" y="1188"/>
                </a:lnTo>
                <a:lnTo>
                  <a:pt x="1893" y="1183"/>
                </a:lnTo>
                <a:lnTo>
                  <a:pt x="1737" y="1183"/>
                </a:lnTo>
                <a:lnTo>
                  <a:pt x="1737" y="933"/>
                </a:lnTo>
                <a:lnTo>
                  <a:pt x="1893" y="933"/>
                </a:lnTo>
                <a:lnTo>
                  <a:pt x="1893" y="929"/>
                </a:lnTo>
                <a:lnTo>
                  <a:pt x="1737" y="929"/>
                </a:lnTo>
                <a:lnTo>
                  <a:pt x="1737" y="682"/>
                </a:lnTo>
                <a:lnTo>
                  <a:pt x="1893" y="682"/>
                </a:lnTo>
                <a:lnTo>
                  <a:pt x="1893" y="677"/>
                </a:lnTo>
                <a:lnTo>
                  <a:pt x="1737" y="677"/>
                </a:lnTo>
                <a:lnTo>
                  <a:pt x="1737" y="430"/>
                </a:lnTo>
                <a:lnTo>
                  <a:pt x="1893" y="430"/>
                </a:lnTo>
                <a:close/>
                <a:moveTo>
                  <a:pt x="402" y="2447"/>
                </a:moveTo>
                <a:lnTo>
                  <a:pt x="141" y="2447"/>
                </a:lnTo>
                <a:lnTo>
                  <a:pt x="141" y="2198"/>
                </a:lnTo>
                <a:lnTo>
                  <a:pt x="402" y="2198"/>
                </a:lnTo>
                <a:lnTo>
                  <a:pt x="402" y="2447"/>
                </a:lnTo>
                <a:close/>
                <a:moveTo>
                  <a:pt x="402" y="2193"/>
                </a:moveTo>
                <a:lnTo>
                  <a:pt x="141" y="2193"/>
                </a:lnTo>
                <a:lnTo>
                  <a:pt x="141" y="1946"/>
                </a:lnTo>
                <a:lnTo>
                  <a:pt x="402" y="1946"/>
                </a:lnTo>
                <a:lnTo>
                  <a:pt x="402" y="2193"/>
                </a:lnTo>
                <a:close/>
                <a:moveTo>
                  <a:pt x="402" y="1941"/>
                </a:moveTo>
                <a:lnTo>
                  <a:pt x="141" y="1941"/>
                </a:lnTo>
                <a:lnTo>
                  <a:pt x="141" y="1691"/>
                </a:lnTo>
                <a:lnTo>
                  <a:pt x="402" y="1691"/>
                </a:lnTo>
                <a:lnTo>
                  <a:pt x="402" y="1941"/>
                </a:lnTo>
                <a:close/>
                <a:moveTo>
                  <a:pt x="402" y="1687"/>
                </a:moveTo>
                <a:lnTo>
                  <a:pt x="141" y="1687"/>
                </a:lnTo>
                <a:lnTo>
                  <a:pt x="141" y="1440"/>
                </a:lnTo>
                <a:lnTo>
                  <a:pt x="402" y="1440"/>
                </a:lnTo>
                <a:lnTo>
                  <a:pt x="402" y="1687"/>
                </a:lnTo>
                <a:close/>
                <a:moveTo>
                  <a:pt x="402" y="1435"/>
                </a:moveTo>
                <a:lnTo>
                  <a:pt x="141" y="1435"/>
                </a:lnTo>
                <a:lnTo>
                  <a:pt x="141" y="1188"/>
                </a:lnTo>
                <a:lnTo>
                  <a:pt x="402" y="1188"/>
                </a:lnTo>
                <a:lnTo>
                  <a:pt x="402" y="1435"/>
                </a:lnTo>
                <a:close/>
                <a:moveTo>
                  <a:pt x="402" y="1183"/>
                </a:moveTo>
                <a:lnTo>
                  <a:pt x="141" y="1183"/>
                </a:lnTo>
                <a:lnTo>
                  <a:pt x="141" y="933"/>
                </a:lnTo>
                <a:lnTo>
                  <a:pt x="402" y="933"/>
                </a:lnTo>
                <a:lnTo>
                  <a:pt x="402" y="1183"/>
                </a:lnTo>
                <a:close/>
                <a:moveTo>
                  <a:pt x="402" y="929"/>
                </a:moveTo>
                <a:lnTo>
                  <a:pt x="141" y="929"/>
                </a:lnTo>
                <a:lnTo>
                  <a:pt x="141" y="682"/>
                </a:lnTo>
                <a:lnTo>
                  <a:pt x="402" y="682"/>
                </a:lnTo>
                <a:lnTo>
                  <a:pt x="402" y="929"/>
                </a:lnTo>
                <a:close/>
                <a:moveTo>
                  <a:pt x="402" y="677"/>
                </a:moveTo>
                <a:lnTo>
                  <a:pt x="141" y="677"/>
                </a:lnTo>
                <a:lnTo>
                  <a:pt x="141" y="430"/>
                </a:lnTo>
                <a:lnTo>
                  <a:pt x="402" y="430"/>
                </a:lnTo>
                <a:lnTo>
                  <a:pt x="402" y="677"/>
                </a:lnTo>
                <a:close/>
                <a:moveTo>
                  <a:pt x="669" y="2447"/>
                </a:moveTo>
                <a:lnTo>
                  <a:pt x="407" y="2447"/>
                </a:lnTo>
                <a:lnTo>
                  <a:pt x="407" y="2198"/>
                </a:lnTo>
                <a:lnTo>
                  <a:pt x="669" y="2198"/>
                </a:lnTo>
                <a:lnTo>
                  <a:pt x="669" y="2447"/>
                </a:lnTo>
                <a:close/>
                <a:moveTo>
                  <a:pt x="669" y="2193"/>
                </a:moveTo>
                <a:lnTo>
                  <a:pt x="407" y="2193"/>
                </a:lnTo>
                <a:lnTo>
                  <a:pt x="407" y="1946"/>
                </a:lnTo>
                <a:lnTo>
                  <a:pt x="669" y="1946"/>
                </a:lnTo>
                <a:lnTo>
                  <a:pt x="669" y="2193"/>
                </a:lnTo>
                <a:close/>
                <a:moveTo>
                  <a:pt x="669" y="1941"/>
                </a:moveTo>
                <a:lnTo>
                  <a:pt x="407" y="1941"/>
                </a:lnTo>
                <a:lnTo>
                  <a:pt x="407" y="1691"/>
                </a:lnTo>
                <a:lnTo>
                  <a:pt x="669" y="1691"/>
                </a:lnTo>
                <a:lnTo>
                  <a:pt x="669" y="1941"/>
                </a:lnTo>
                <a:close/>
                <a:moveTo>
                  <a:pt x="669" y="1687"/>
                </a:moveTo>
                <a:lnTo>
                  <a:pt x="407" y="1687"/>
                </a:lnTo>
                <a:lnTo>
                  <a:pt x="407" y="1440"/>
                </a:lnTo>
                <a:lnTo>
                  <a:pt x="669" y="1440"/>
                </a:lnTo>
                <a:lnTo>
                  <a:pt x="669" y="1687"/>
                </a:lnTo>
                <a:close/>
                <a:moveTo>
                  <a:pt x="669" y="1435"/>
                </a:moveTo>
                <a:lnTo>
                  <a:pt x="407" y="1435"/>
                </a:lnTo>
                <a:lnTo>
                  <a:pt x="407" y="1188"/>
                </a:lnTo>
                <a:lnTo>
                  <a:pt x="669" y="1188"/>
                </a:lnTo>
                <a:lnTo>
                  <a:pt x="669" y="1435"/>
                </a:lnTo>
                <a:close/>
                <a:moveTo>
                  <a:pt x="669" y="1183"/>
                </a:moveTo>
                <a:lnTo>
                  <a:pt x="407" y="1183"/>
                </a:lnTo>
                <a:lnTo>
                  <a:pt x="407" y="933"/>
                </a:lnTo>
                <a:lnTo>
                  <a:pt x="669" y="933"/>
                </a:lnTo>
                <a:lnTo>
                  <a:pt x="669" y="1183"/>
                </a:lnTo>
                <a:close/>
                <a:moveTo>
                  <a:pt x="669" y="929"/>
                </a:moveTo>
                <a:lnTo>
                  <a:pt x="407" y="929"/>
                </a:lnTo>
                <a:lnTo>
                  <a:pt x="407" y="682"/>
                </a:lnTo>
                <a:lnTo>
                  <a:pt x="669" y="682"/>
                </a:lnTo>
                <a:lnTo>
                  <a:pt x="669" y="929"/>
                </a:lnTo>
                <a:close/>
                <a:moveTo>
                  <a:pt x="669" y="677"/>
                </a:moveTo>
                <a:lnTo>
                  <a:pt x="407" y="677"/>
                </a:lnTo>
                <a:lnTo>
                  <a:pt x="407" y="430"/>
                </a:lnTo>
                <a:lnTo>
                  <a:pt x="669" y="430"/>
                </a:lnTo>
                <a:lnTo>
                  <a:pt x="669" y="677"/>
                </a:lnTo>
                <a:close/>
                <a:moveTo>
                  <a:pt x="935" y="2447"/>
                </a:moveTo>
                <a:lnTo>
                  <a:pt x="673" y="2447"/>
                </a:lnTo>
                <a:lnTo>
                  <a:pt x="673" y="2198"/>
                </a:lnTo>
                <a:lnTo>
                  <a:pt x="935" y="2198"/>
                </a:lnTo>
                <a:lnTo>
                  <a:pt x="935" y="2447"/>
                </a:lnTo>
                <a:close/>
                <a:moveTo>
                  <a:pt x="935" y="2193"/>
                </a:moveTo>
                <a:lnTo>
                  <a:pt x="673" y="2193"/>
                </a:lnTo>
                <a:lnTo>
                  <a:pt x="673" y="1946"/>
                </a:lnTo>
                <a:lnTo>
                  <a:pt x="935" y="1946"/>
                </a:lnTo>
                <a:lnTo>
                  <a:pt x="935" y="2193"/>
                </a:lnTo>
                <a:close/>
                <a:moveTo>
                  <a:pt x="935" y="1941"/>
                </a:moveTo>
                <a:lnTo>
                  <a:pt x="673" y="1941"/>
                </a:lnTo>
                <a:lnTo>
                  <a:pt x="673" y="1691"/>
                </a:lnTo>
                <a:lnTo>
                  <a:pt x="935" y="1691"/>
                </a:lnTo>
                <a:lnTo>
                  <a:pt x="935" y="1941"/>
                </a:lnTo>
                <a:close/>
                <a:moveTo>
                  <a:pt x="935" y="1687"/>
                </a:moveTo>
                <a:lnTo>
                  <a:pt x="673" y="1687"/>
                </a:lnTo>
                <a:lnTo>
                  <a:pt x="673" y="1440"/>
                </a:lnTo>
                <a:lnTo>
                  <a:pt x="935" y="1440"/>
                </a:lnTo>
                <a:lnTo>
                  <a:pt x="935" y="1687"/>
                </a:lnTo>
                <a:close/>
                <a:moveTo>
                  <a:pt x="935" y="1435"/>
                </a:moveTo>
                <a:lnTo>
                  <a:pt x="673" y="1435"/>
                </a:lnTo>
                <a:lnTo>
                  <a:pt x="673" y="1188"/>
                </a:lnTo>
                <a:lnTo>
                  <a:pt x="935" y="1188"/>
                </a:lnTo>
                <a:lnTo>
                  <a:pt x="935" y="1435"/>
                </a:lnTo>
                <a:close/>
                <a:moveTo>
                  <a:pt x="935" y="1183"/>
                </a:moveTo>
                <a:lnTo>
                  <a:pt x="673" y="1183"/>
                </a:lnTo>
                <a:lnTo>
                  <a:pt x="673" y="933"/>
                </a:lnTo>
                <a:lnTo>
                  <a:pt x="935" y="933"/>
                </a:lnTo>
                <a:lnTo>
                  <a:pt x="935" y="1183"/>
                </a:lnTo>
                <a:close/>
                <a:moveTo>
                  <a:pt x="935" y="929"/>
                </a:moveTo>
                <a:lnTo>
                  <a:pt x="673" y="929"/>
                </a:lnTo>
                <a:lnTo>
                  <a:pt x="673" y="682"/>
                </a:lnTo>
                <a:lnTo>
                  <a:pt x="935" y="682"/>
                </a:lnTo>
                <a:lnTo>
                  <a:pt x="935" y="929"/>
                </a:lnTo>
                <a:close/>
                <a:moveTo>
                  <a:pt x="935" y="677"/>
                </a:moveTo>
                <a:lnTo>
                  <a:pt x="673" y="677"/>
                </a:lnTo>
                <a:lnTo>
                  <a:pt x="673" y="430"/>
                </a:lnTo>
                <a:lnTo>
                  <a:pt x="935" y="430"/>
                </a:lnTo>
                <a:lnTo>
                  <a:pt x="935" y="677"/>
                </a:lnTo>
                <a:close/>
                <a:moveTo>
                  <a:pt x="1201" y="2447"/>
                </a:moveTo>
                <a:lnTo>
                  <a:pt x="940" y="2447"/>
                </a:lnTo>
                <a:lnTo>
                  <a:pt x="940" y="2198"/>
                </a:lnTo>
                <a:lnTo>
                  <a:pt x="1201" y="2198"/>
                </a:lnTo>
                <a:lnTo>
                  <a:pt x="1201" y="2447"/>
                </a:lnTo>
                <a:close/>
                <a:moveTo>
                  <a:pt x="1201" y="2193"/>
                </a:moveTo>
                <a:lnTo>
                  <a:pt x="940" y="2193"/>
                </a:lnTo>
                <a:lnTo>
                  <a:pt x="940" y="1946"/>
                </a:lnTo>
                <a:lnTo>
                  <a:pt x="1201" y="1946"/>
                </a:lnTo>
                <a:lnTo>
                  <a:pt x="1201" y="2193"/>
                </a:lnTo>
                <a:close/>
                <a:moveTo>
                  <a:pt x="1201" y="1941"/>
                </a:moveTo>
                <a:lnTo>
                  <a:pt x="940" y="1941"/>
                </a:lnTo>
                <a:lnTo>
                  <a:pt x="940" y="1691"/>
                </a:lnTo>
                <a:lnTo>
                  <a:pt x="1201" y="1691"/>
                </a:lnTo>
                <a:lnTo>
                  <a:pt x="1201" y="1941"/>
                </a:lnTo>
                <a:close/>
                <a:moveTo>
                  <a:pt x="1201" y="1687"/>
                </a:moveTo>
                <a:lnTo>
                  <a:pt x="940" y="1687"/>
                </a:lnTo>
                <a:lnTo>
                  <a:pt x="940" y="1440"/>
                </a:lnTo>
                <a:lnTo>
                  <a:pt x="1201" y="1440"/>
                </a:lnTo>
                <a:lnTo>
                  <a:pt x="1201" y="1687"/>
                </a:lnTo>
                <a:close/>
                <a:moveTo>
                  <a:pt x="1201" y="1435"/>
                </a:moveTo>
                <a:lnTo>
                  <a:pt x="940" y="1435"/>
                </a:lnTo>
                <a:lnTo>
                  <a:pt x="940" y="1188"/>
                </a:lnTo>
                <a:lnTo>
                  <a:pt x="1201" y="1188"/>
                </a:lnTo>
                <a:lnTo>
                  <a:pt x="1201" y="1435"/>
                </a:lnTo>
                <a:close/>
                <a:moveTo>
                  <a:pt x="1201" y="1183"/>
                </a:moveTo>
                <a:lnTo>
                  <a:pt x="940" y="1183"/>
                </a:lnTo>
                <a:lnTo>
                  <a:pt x="940" y="933"/>
                </a:lnTo>
                <a:lnTo>
                  <a:pt x="1201" y="933"/>
                </a:lnTo>
                <a:lnTo>
                  <a:pt x="1201" y="1183"/>
                </a:lnTo>
                <a:close/>
                <a:moveTo>
                  <a:pt x="1201" y="929"/>
                </a:moveTo>
                <a:lnTo>
                  <a:pt x="940" y="929"/>
                </a:lnTo>
                <a:lnTo>
                  <a:pt x="940" y="682"/>
                </a:lnTo>
                <a:lnTo>
                  <a:pt x="1201" y="682"/>
                </a:lnTo>
                <a:lnTo>
                  <a:pt x="1201" y="929"/>
                </a:lnTo>
                <a:close/>
                <a:moveTo>
                  <a:pt x="1201" y="677"/>
                </a:moveTo>
                <a:lnTo>
                  <a:pt x="940" y="677"/>
                </a:lnTo>
                <a:lnTo>
                  <a:pt x="940" y="430"/>
                </a:lnTo>
                <a:lnTo>
                  <a:pt x="1201" y="430"/>
                </a:lnTo>
                <a:lnTo>
                  <a:pt x="1201" y="677"/>
                </a:lnTo>
                <a:close/>
                <a:moveTo>
                  <a:pt x="1468" y="2447"/>
                </a:moveTo>
                <a:lnTo>
                  <a:pt x="1206" y="2447"/>
                </a:lnTo>
                <a:lnTo>
                  <a:pt x="1206" y="2198"/>
                </a:lnTo>
                <a:lnTo>
                  <a:pt x="1468" y="2198"/>
                </a:lnTo>
                <a:lnTo>
                  <a:pt x="1468" y="2447"/>
                </a:lnTo>
                <a:close/>
                <a:moveTo>
                  <a:pt x="1468" y="2193"/>
                </a:moveTo>
                <a:lnTo>
                  <a:pt x="1206" y="2193"/>
                </a:lnTo>
                <a:lnTo>
                  <a:pt x="1206" y="1946"/>
                </a:lnTo>
                <a:lnTo>
                  <a:pt x="1468" y="1946"/>
                </a:lnTo>
                <a:lnTo>
                  <a:pt x="1468" y="2193"/>
                </a:lnTo>
                <a:close/>
                <a:moveTo>
                  <a:pt x="1468" y="1941"/>
                </a:moveTo>
                <a:lnTo>
                  <a:pt x="1206" y="1941"/>
                </a:lnTo>
                <a:lnTo>
                  <a:pt x="1206" y="1691"/>
                </a:lnTo>
                <a:lnTo>
                  <a:pt x="1468" y="1691"/>
                </a:lnTo>
                <a:lnTo>
                  <a:pt x="1468" y="1941"/>
                </a:lnTo>
                <a:close/>
                <a:moveTo>
                  <a:pt x="1468" y="1687"/>
                </a:moveTo>
                <a:lnTo>
                  <a:pt x="1206" y="1687"/>
                </a:lnTo>
                <a:lnTo>
                  <a:pt x="1206" y="1440"/>
                </a:lnTo>
                <a:lnTo>
                  <a:pt x="1468" y="1440"/>
                </a:lnTo>
                <a:lnTo>
                  <a:pt x="1468" y="1687"/>
                </a:lnTo>
                <a:close/>
                <a:moveTo>
                  <a:pt x="1468" y="1435"/>
                </a:moveTo>
                <a:lnTo>
                  <a:pt x="1206" y="1435"/>
                </a:lnTo>
                <a:lnTo>
                  <a:pt x="1206" y="1188"/>
                </a:lnTo>
                <a:lnTo>
                  <a:pt x="1468" y="1188"/>
                </a:lnTo>
                <a:lnTo>
                  <a:pt x="1468" y="1435"/>
                </a:lnTo>
                <a:close/>
                <a:moveTo>
                  <a:pt x="1468" y="1183"/>
                </a:moveTo>
                <a:lnTo>
                  <a:pt x="1206" y="1183"/>
                </a:lnTo>
                <a:lnTo>
                  <a:pt x="1206" y="933"/>
                </a:lnTo>
                <a:lnTo>
                  <a:pt x="1468" y="933"/>
                </a:lnTo>
                <a:lnTo>
                  <a:pt x="1468" y="1183"/>
                </a:lnTo>
                <a:close/>
                <a:moveTo>
                  <a:pt x="1468" y="929"/>
                </a:moveTo>
                <a:lnTo>
                  <a:pt x="1206" y="929"/>
                </a:lnTo>
                <a:lnTo>
                  <a:pt x="1206" y="682"/>
                </a:lnTo>
                <a:lnTo>
                  <a:pt x="1468" y="682"/>
                </a:lnTo>
                <a:lnTo>
                  <a:pt x="1468" y="929"/>
                </a:lnTo>
                <a:close/>
                <a:moveTo>
                  <a:pt x="1468" y="677"/>
                </a:moveTo>
                <a:lnTo>
                  <a:pt x="1206" y="677"/>
                </a:lnTo>
                <a:lnTo>
                  <a:pt x="1206" y="430"/>
                </a:lnTo>
                <a:lnTo>
                  <a:pt x="1468" y="430"/>
                </a:lnTo>
                <a:lnTo>
                  <a:pt x="1468" y="677"/>
                </a:lnTo>
                <a:close/>
                <a:moveTo>
                  <a:pt x="1732" y="2447"/>
                </a:moveTo>
                <a:lnTo>
                  <a:pt x="1473" y="2447"/>
                </a:lnTo>
                <a:lnTo>
                  <a:pt x="1473" y="2198"/>
                </a:lnTo>
                <a:lnTo>
                  <a:pt x="1732" y="2198"/>
                </a:lnTo>
                <a:lnTo>
                  <a:pt x="1732" y="2447"/>
                </a:lnTo>
                <a:close/>
                <a:moveTo>
                  <a:pt x="1732" y="2193"/>
                </a:moveTo>
                <a:lnTo>
                  <a:pt x="1473" y="2193"/>
                </a:lnTo>
                <a:lnTo>
                  <a:pt x="1473" y="1946"/>
                </a:lnTo>
                <a:lnTo>
                  <a:pt x="1732" y="1946"/>
                </a:lnTo>
                <a:lnTo>
                  <a:pt x="1732" y="2193"/>
                </a:lnTo>
                <a:close/>
                <a:moveTo>
                  <a:pt x="1732" y="1941"/>
                </a:moveTo>
                <a:lnTo>
                  <a:pt x="1473" y="1941"/>
                </a:lnTo>
                <a:lnTo>
                  <a:pt x="1473" y="1691"/>
                </a:lnTo>
                <a:lnTo>
                  <a:pt x="1732" y="1691"/>
                </a:lnTo>
                <a:lnTo>
                  <a:pt x="1732" y="1941"/>
                </a:lnTo>
                <a:close/>
                <a:moveTo>
                  <a:pt x="1732" y="1687"/>
                </a:moveTo>
                <a:lnTo>
                  <a:pt x="1473" y="1687"/>
                </a:lnTo>
                <a:lnTo>
                  <a:pt x="1473" y="1440"/>
                </a:lnTo>
                <a:lnTo>
                  <a:pt x="1732" y="1440"/>
                </a:lnTo>
                <a:lnTo>
                  <a:pt x="1732" y="1687"/>
                </a:lnTo>
                <a:close/>
                <a:moveTo>
                  <a:pt x="1732" y="1435"/>
                </a:moveTo>
                <a:lnTo>
                  <a:pt x="1473" y="1435"/>
                </a:lnTo>
                <a:lnTo>
                  <a:pt x="1473" y="1188"/>
                </a:lnTo>
                <a:lnTo>
                  <a:pt x="1732" y="1188"/>
                </a:lnTo>
                <a:lnTo>
                  <a:pt x="1732" y="1435"/>
                </a:lnTo>
                <a:close/>
                <a:moveTo>
                  <a:pt x="1732" y="1183"/>
                </a:moveTo>
                <a:lnTo>
                  <a:pt x="1473" y="1183"/>
                </a:lnTo>
                <a:lnTo>
                  <a:pt x="1473" y="933"/>
                </a:lnTo>
                <a:lnTo>
                  <a:pt x="1732" y="933"/>
                </a:lnTo>
                <a:lnTo>
                  <a:pt x="1732" y="1183"/>
                </a:lnTo>
                <a:close/>
                <a:moveTo>
                  <a:pt x="1732" y="929"/>
                </a:moveTo>
                <a:lnTo>
                  <a:pt x="1473" y="929"/>
                </a:lnTo>
                <a:lnTo>
                  <a:pt x="1473" y="682"/>
                </a:lnTo>
                <a:lnTo>
                  <a:pt x="1732" y="682"/>
                </a:lnTo>
                <a:lnTo>
                  <a:pt x="1732" y="929"/>
                </a:lnTo>
                <a:close/>
                <a:moveTo>
                  <a:pt x="1732" y="677"/>
                </a:moveTo>
                <a:lnTo>
                  <a:pt x="1473" y="677"/>
                </a:lnTo>
                <a:lnTo>
                  <a:pt x="1473" y="430"/>
                </a:lnTo>
                <a:lnTo>
                  <a:pt x="1732" y="430"/>
                </a:lnTo>
                <a:lnTo>
                  <a:pt x="1732" y="677"/>
                </a:lnTo>
                <a:close/>
              </a:path>
            </a:pathLst>
          </a:custGeom>
          <a:solidFill>
            <a:srgbClr val="FFFFFF">
              <a:alpha val="35000"/>
            </a:srgb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solidFill>
              <a:effectLst/>
              <a:uLnTx/>
              <a:uFillTx/>
              <a:latin typeface="+mj-ea"/>
              <a:ea typeface="+mj-ea"/>
              <a:cs typeface="+mn-cs"/>
            </a:endParaRPr>
          </a:p>
        </p:txBody>
      </p:sp>
      <p:sp>
        <p:nvSpPr>
          <p:cNvPr id="13" name="椭圆 12">
            <a:extLst>
              <a:ext uri="{FF2B5EF4-FFF2-40B4-BE49-F238E27FC236}">
                <a16:creationId xmlns:a16="http://schemas.microsoft.com/office/drawing/2014/main" id="{4660321B-52BC-3E66-BDEF-CE9E97709C4F}"/>
              </a:ext>
            </a:extLst>
          </p:cNvPr>
          <p:cNvSpPr/>
          <p:nvPr/>
        </p:nvSpPr>
        <p:spPr>
          <a:xfrm>
            <a:off x="4035876" y="2405628"/>
            <a:ext cx="1331236" cy="1331236"/>
          </a:xfrm>
          <a:prstGeom prst="ellipse">
            <a:avLst/>
          </a:prstGeom>
          <a:gradFill flip="none" rotWithShape="1">
            <a:gsLst>
              <a:gs pos="0">
                <a:schemeClr val="bg1"/>
              </a:gs>
              <a:gs pos="35000">
                <a:schemeClr val="accent2">
                  <a:alpha val="47000"/>
                </a:schemeClr>
              </a:gs>
              <a:gs pos="100000">
                <a:schemeClr val="accent1">
                  <a:lumMod val="75000"/>
                </a:schemeClr>
              </a:gs>
              <a:gs pos="72000">
                <a:schemeClr val="accent1"/>
              </a:gs>
            </a:gsLst>
            <a:lin ang="2700000" scaled="1"/>
            <a:tileRect/>
          </a:gradFill>
          <a:ln>
            <a:gradFill flip="none" rotWithShape="1">
              <a:gsLst>
                <a:gs pos="0">
                  <a:schemeClr val="accent1">
                    <a:alpha val="10000"/>
                  </a:schemeClr>
                </a:gs>
                <a:gs pos="100000">
                  <a:schemeClr val="accent1">
                    <a:lumMod val="20000"/>
                    <a:lumOff val="80000"/>
                    <a:alpha val="50000"/>
                  </a:schemeClr>
                </a:gs>
              </a:gsLst>
              <a:lin ang="2700000" scaled="1"/>
              <a:tileRect/>
            </a:gradFill>
          </a:ln>
          <a:effectLst>
            <a:outerShdw blurRad="254000" dist="177800" dir="5400000" sx="96000" sy="96000" algn="t" rotWithShape="0">
              <a:schemeClr val="accent1">
                <a:lumMod val="50000"/>
                <a:alpha val="3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mj-ea"/>
              <a:ea typeface="+mj-ea"/>
              <a:cs typeface="+mn-cs"/>
            </a:endParaRPr>
          </a:p>
        </p:txBody>
      </p:sp>
      <p:sp>
        <p:nvSpPr>
          <p:cNvPr id="14" name="@稿定PPT实验室 出品-13-1">
            <a:extLst>
              <a:ext uri="{FF2B5EF4-FFF2-40B4-BE49-F238E27FC236}">
                <a16:creationId xmlns:a16="http://schemas.microsoft.com/office/drawing/2014/main" id="{E76553DA-1DC6-1C68-624B-4C6632252649}"/>
              </a:ext>
            </a:extLst>
          </p:cNvPr>
          <p:cNvSpPr txBox="1">
            <a:spLocks/>
          </p:cNvSpPr>
          <p:nvPr/>
        </p:nvSpPr>
        <p:spPr>
          <a:xfrm>
            <a:off x="4167957" y="2710342"/>
            <a:ext cx="1067074" cy="721808"/>
          </a:xfrm>
          <a:prstGeom prst="rect">
            <a:avLst/>
          </a:prstGeom>
          <a:noFill/>
          <a:ln>
            <a:noFill/>
          </a:ln>
          <a:effectLst/>
        </p:spPr>
        <p:txBody>
          <a:bodyPr wrap="square" lIns="64008" tIns="32004" rIns="64008" bIns="32004" anchor="ctr" anchorCtr="0">
            <a:noAutofit/>
          </a:bodyPr>
          <a:lstStyle/>
          <a:p>
            <a:pPr marL="0" marR="0" lvl="0" indent="0" algn="ctr" defTabSz="913765" rtl="0" eaLnBrk="1" fontAlgn="auto" latinLnBrk="0" hangingPunct="1">
              <a:lnSpc>
                <a:spcPct val="100000"/>
              </a:lnSpc>
              <a:spcBef>
                <a:spcPts val="0"/>
              </a:spcBef>
              <a:spcAft>
                <a:spcPts val="0"/>
              </a:spcAft>
              <a:buClrTx/>
              <a:buSzPct val="25000"/>
              <a:buFontTx/>
              <a:buNone/>
              <a:tabLst/>
              <a:defRPr/>
            </a:pPr>
            <a:r>
              <a:rPr kumimoji="0" lang="en-US" altLang="zh-CN" sz="4800" b="1" i="0" u="none" strike="noStrike" kern="1200" cap="none" spc="0" normalizeH="0" baseline="0" noProof="0" dirty="0">
                <a:ln>
                  <a:noFill/>
                </a:ln>
                <a:solidFill>
                  <a:srgbClr val="FFFFFF"/>
                </a:solidFill>
                <a:effectLst>
                  <a:outerShdw blurRad="254000" dist="50800" dir="2700000" algn="tl" rotWithShape="0">
                    <a:srgbClr val="778495">
                      <a:lumMod val="50000"/>
                      <a:alpha val="25000"/>
                    </a:srgbClr>
                  </a:outerShdw>
                </a:effectLst>
                <a:uLnTx/>
                <a:uFillTx/>
                <a:latin typeface="+mj-ea"/>
                <a:ea typeface="+mj-ea"/>
                <a:cs typeface="OPPOSans B" panose="00020600040101010101" pitchFamily="18" charset="-122"/>
              </a:rPr>
              <a:t>02</a:t>
            </a:r>
            <a:endParaRPr kumimoji="0" lang="zh-CN" altLang="en-US" sz="4800" b="1" i="0" u="none" strike="noStrike" kern="1200" cap="none" spc="0" normalizeH="0" baseline="0" noProof="0" dirty="0">
              <a:ln>
                <a:noFill/>
              </a:ln>
              <a:solidFill>
                <a:srgbClr val="FFFFFF"/>
              </a:solidFill>
              <a:effectLst>
                <a:outerShdw blurRad="254000" dist="50800" dir="2700000" algn="tl" rotWithShape="0">
                  <a:srgbClr val="778495">
                    <a:lumMod val="50000"/>
                    <a:alpha val="25000"/>
                  </a:srgbClr>
                </a:outerShdw>
              </a:effectLst>
              <a:uLnTx/>
              <a:uFillTx/>
              <a:latin typeface="+mj-ea"/>
              <a:ea typeface="+mj-ea"/>
              <a:cs typeface="OPPOSans B" panose="00020600040101010101" pitchFamily="18" charset="-122"/>
            </a:endParaRPr>
          </a:p>
        </p:txBody>
      </p:sp>
      <p:sp>
        <p:nvSpPr>
          <p:cNvPr id="15" name="@稿定PPT实验室 出品-13-1">
            <a:extLst>
              <a:ext uri="{FF2B5EF4-FFF2-40B4-BE49-F238E27FC236}">
                <a16:creationId xmlns:a16="http://schemas.microsoft.com/office/drawing/2014/main" id="{569A1BB9-F6AE-614E-27F1-EC30DEDC60A7}"/>
              </a:ext>
            </a:extLst>
          </p:cNvPr>
          <p:cNvSpPr txBox="1">
            <a:spLocks/>
          </p:cNvSpPr>
          <p:nvPr/>
        </p:nvSpPr>
        <p:spPr>
          <a:xfrm>
            <a:off x="3597979" y="4392742"/>
            <a:ext cx="2217009" cy="257174"/>
          </a:xfrm>
          <a:prstGeom prst="rect">
            <a:avLst/>
          </a:prstGeom>
          <a:noFill/>
          <a:ln>
            <a:noFill/>
          </a:ln>
          <a:effectLst/>
        </p:spPr>
        <p:txBody>
          <a:bodyPr wrap="square" lIns="64008" tIns="32004" rIns="64008" bIns="32004" anchor="ctr" anchorCtr="0">
            <a:noAutofit/>
          </a:bodyPr>
          <a:lstStyle/>
          <a:p>
            <a:pPr marL="0" marR="0" lvl="0" indent="0" algn="ctr" defTabSz="913765" rtl="0" eaLnBrk="1" fontAlgn="auto" latinLnBrk="0" hangingPunct="1">
              <a:lnSpc>
                <a:spcPct val="100000"/>
              </a:lnSpc>
              <a:spcBef>
                <a:spcPts val="0"/>
              </a:spcBef>
              <a:spcAft>
                <a:spcPts val="0"/>
              </a:spcAft>
              <a:buClrTx/>
              <a:buSzPct val="25000"/>
              <a:buFontTx/>
              <a:buNone/>
              <a:tabLst/>
              <a:defRPr/>
            </a:pPr>
            <a:r>
              <a:rPr kumimoji="0" lang="zh-CN" altLang="en-US" sz="2800" b="1" i="0" u="none" strike="noStrike" kern="1200" cap="none" spc="0" normalizeH="0" baseline="0" noProof="0" dirty="0">
                <a:ln>
                  <a:noFill/>
                </a:ln>
                <a:effectLst/>
                <a:uLnTx/>
                <a:uFillTx/>
                <a:latin typeface="+mj-ea"/>
                <a:ea typeface="+mj-ea"/>
                <a:cs typeface="OPPOSans B" panose="00020600040101010101" pitchFamily="18" charset="-122"/>
              </a:rPr>
              <a:t>请输入标题</a:t>
            </a:r>
          </a:p>
        </p:txBody>
      </p:sp>
      <p:sp>
        <p:nvSpPr>
          <p:cNvPr id="16" name="@稿定PPT实验室 出品-13-2">
            <a:extLst>
              <a:ext uri="{FF2B5EF4-FFF2-40B4-BE49-F238E27FC236}">
                <a16:creationId xmlns:a16="http://schemas.microsoft.com/office/drawing/2014/main" id="{1680DB8B-B0D8-173A-7831-0AF017504B0C}"/>
              </a:ext>
            </a:extLst>
          </p:cNvPr>
          <p:cNvSpPr txBox="1">
            <a:spLocks/>
          </p:cNvSpPr>
          <p:nvPr/>
        </p:nvSpPr>
        <p:spPr>
          <a:xfrm>
            <a:off x="3597979" y="4835114"/>
            <a:ext cx="2217009" cy="357637"/>
          </a:xfrm>
          <a:prstGeom prst="rect">
            <a:avLst/>
          </a:prstGeom>
          <a:noFill/>
          <a:ln>
            <a:noFill/>
          </a:ln>
          <a:effectLst/>
        </p:spPr>
        <p:txBody>
          <a:bodyPr wrap="square" lIns="64008" tIns="32004" rIns="64008" bIns="32004" anchor="t" anchorCtr="0">
            <a:noAutofit/>
          </a:bodyPr>
          <a:lstStyle/>
          <a:p>
            <a:pPr marL="0" marR="0" lvl="0" indent="0" algn="ctr" defTabSz="914400" rtl="0" eaLnBrk="1" fontAlgn="auto" latinLnBrk="0" hangingPunct="1">
              <a:lnSpc>
                <a:spcPct val="130000"/>
              </a:lnSpc>
              <a:spcBef>
                <a:spcPts val="0"/>
              </a:spcBef>
              <a:spcAft>
                <a:spcPts val="0"/>
              </a:spcAft>
              <a:buClrTx/>
              <a:buSzPct val="25000"/>
              <a:buFontTx/>
              <a:buNone/>
              <a:tabLst/>
              <a:defRPr/>
            </a:pPr>
            <a:r>
              <a:rPr kumimoji="0" lang="en-US" altLang="zh-CN" sz="1000" b="0" i="0" u="none" strike="noStrike" kern="1200" cap="none" spc="0" normalizeH="0" baseline="0" noProof="0" dirty="0">
                <a:ln>
                  <a:noFill/>
                </a:ln>
                <a:effectLst/>
                <a:uLnTx/>
                <a:uFillTx/>
                <a:latin typeface="+mj-ea"/>
                <a:ea typeface="+mj-ea"/>
                <a:cs typeface="OPPOSans R" panose="00020600040101010101" pitchFamily="18" charset="-122"/>
              </a:rPr>
              <a:t>ADD YOUR TITLE HERE</a:t>
            </a:r>
          </a:p>
        </p:txBody>
      </p:sp>
      <p:sp>
        <p:nvSpPr>
          <p:cNvPr id="17" name="矩形: 圆角 16">
            <a:extLst>
              <a:ext uri="{FF2B5EF4-FFF2-40B4-BE49-F238E27FC236}">
                <a16:creationId xmlns:a16="http://schemas.microsoft.com/office/drawing/2014/main" id="{14397FFB-139D-F26D-D0B7-1D956E7B3D2F}"/>
              </a:ext>
            </a:extLst>
          </p:cNvPr>
          <p:cNvSpPr/>
          <p:nvPr/>
        </p:nvSpPr>
        <p:spPr>
          <a:xfrm>
            <a:off x="6213022" y="1828800"/>
            <a:ext cx="2529567" cy="3499442"/>
          </a:xfrm>
          <a:prstGeom prst="roundRect">
            <a:avLst>
              <a:gd name="adj" fmla="val 4472"/>
            </a:avLst>
          </a:prstGeom>
          <a:gradFill flip="none" rotWithShape="1">
            <a:gsLst>
              <a:gs pos="0">
                <a:schemeClr val="accent1">
                  <a:lumMod val="20000"/>
                  <a:lumOff val="80000"/>
                </a:schemeClr>
              </a:gs>
              <a:gs pos="100000">
                <a:schemeClr val="bg1"/>
              </a:gs>
            </a:gsLst>
            <a:lin ang="16200000" scaled="1"/>
            <a:tileRect/>
          </a:gradFill>
          <a:ln>
            <a:gradFill flip="none" rotWithShape="1">
              <a:gsLst>
                <a:gs pos="0">
                  <a:schemeClr val="accent1">
                    <a:alpha val="20000"/>
                  </a:schemeClr>
                </a:gs>
                <a:gs pos="100000">
                  <a:schemeClr val="accent1">
                    <a:lumMod val="20000"/>
                    <a:lumOff val="80000"/>
                    <a:alpha val="25000"/>
                  </a:schemeClr>
                </a:gs>
              </a:gsLst>
              <a:lin ang="16200000" scaled="1"/>
              <a:tileRect/>
            </a:gradFill>
          </a:ln>
          <a:effectLst>
            <a:outerShdw blurRad="419100" dist="431800" dir="5400000" sx="94000" sy="94000" algn="t" rotWithShape="0">
              <a:schemeClr val="accent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mj-ea"/>
              <a:ea typeface="+mj-ea"/>
              <a:cs typeface="+mn-cs"/>
            </a:endParaRPr>
          </a:p>
        </p:txBody>
      </p:sp>
      <p:sp>
        <p:nvSpPr>
          <p:cNvPr id="18" name="Freeform 5">
            <a:extLst>
              <a:ext uri="{FF2B5EF4-FFF2-40B4-BE49-F238E27FC236}">
                <a16:creationId xmlns:a16="http://schemas.microsoft.com/office/drawing/2014/main" id="{FAF3B573-2D81-374B-1BDA-41CD4C931FCD}"/>
              </a:ext>
            </a:extLst>
          </p:cNvPr>
          <p:cNvSpPr>
            <a:spLocks noEditPoints="1"/>
          </p:cNvSpPr>
          <p:nvPr/>
        </p:nvSpPr>
        <p:spPr bwMode="auto">
          <a:xfrm>
            <a:off x="6213030" y="1847851"/>
            <a:ext cx="2529559" cy="3476974"/>
          </a:xfrm>
          <a:custGeom>
            <a:avLst/>
            <a:gdLst>
              <a:gd name="T0" fmla="*/ 1732 w 1893"/>
              <a:gd name="T1" fmla="*/ 425 h 2602"/>
              <a:gd name="T2" fmla="*/ 1206 w 1893"/>
              <a:gd name="T3" fmla="*/ 0 h 2602"/>
              <a:gd name="T4" fmla="*/ 935 w 1893"/>
              <a:gd name="T5" fmla="*/ 425 h 2602"/>
              <a:gd name="T6" fmla="*/ 407 w 1893"/>
              <a:gd name="T7" fmla="*/ 0 h 2602"/>
              <a:gd name="T8" fmla="*/ 136 w 1893"/>
              <a:gd name="T9" fmla="*/ 425 h 2602"/>
              <a:gd name="T10" fmla="*/ 0 w 1893"/>
              <a:gd name="T11" fmla="*/ 682 h 2602"/>
              <a:gd name="T12" fmla="*/ 136 w 1893"/>
              <a:gd name="T13" fmla="*/ 1183 h 2602"/>
              <a:gd name="T14" fmla="*/ 0 w 1893"/>
              <a:gd name="T15" fmla="*/ 1440 h 2602"/>
              <a:gd name="T16" fmla="*/ 136 w 1893"/>
              <a:gd name="T17" fmla="*/ 1941 h 2602"/>
              <a:gd name="T18" fmla="*/ 0 w 1893"/>
              <a:gd name="T19" fmla="*/ 2198 h 2602"/>
              <a:gd name="T20" fmla="*/ 136 w 1893"/>
              <a:gd name="T21" fmla="*/ 2602 h 2602"/>
              <a:gd name="T22" fmla="*/ 407 w 1893"/>
              <a:gd name="T23" fmla="*/ 2452 h 2602"/>
              <a:gd name="T24" fmla="*/ 935 w 1893"/>
              <a:gd name="T25" fmla="*/ 2602 h 2602"/>
              <a:gd name="T26" fmla="*/ 1206 w 1893"/>
              <a:gd name="T27" fmla="*/ 2452 h 2602"/>
              <a:gd name="T28" fmla="*/ 1732 w 1893"/>
              <a:gd name="T29" fmla="*/ 2602 h 2602"/>
              <a:gd name="T30" fmla="*/ 1737 w 1893"/>
              <a:gd name="T31" fmla="*/ 2198 h 2602"/>
              <a:gd name="T32" fmla="*/ 1893 w 1893"/>
              <a:gd name="T33" fmla="*/ 1941 h 2602"/>
              <a:gd name="T34" fmla="*/ 1737 w 1893"/>
              <a:gd name="T35" fmla="*/ 1440 h 2602"/>
              <a:gd name="T36" fmla="*/ 1893 w 1893"/>
              <a:gd name="T37" fmla="*/ 1183 h 2602"/>
              <a:gd name="T38" fmla="*/ 1737 w 1893"/>
              <a:gd name="T39" fmla="*/ 682 h 2602"/>
              <a:gd name="T40" fmla="*/ 402 w 1893"/>
              <a:gd name="T41" fmla="*/ 2447 h 2602"/>
              <a:gd name="T42" fmla="*/ 141 w 1893"/>
              <a:gd name="T43" fmla="*/ 2193 h 2602"/>
              <a:gd name="T44" fmla="*/ 141 w 1893"/>
              <a:gd name="T45" fmla="*/ 1691 h 2602"/>
              <a:gd name="T46" fmla="*/ 402 w 1893"/>
              <a:gd name="T47" fmla="*/ 1440 h 2602"/>
              <a:gd name="T48" fmla="*/ 402 w 1893"/>
              <a:gd name="T49" fmla="*/ 1435 h 2602"/>
              <a:gd name="T50" fmla="*/ 402 w 1893"/>
              <a:gd name="T51" fmla="*/ 929 h 2602"/>
              <a:gd name="T52" fmla="*/ 141 w 1893"/>
              <a:gd name="T53" fmla="*/ 677 h 2602"/>
              <a:gd name="T54" fmla="*/ 407 w 1893"/>
              <a:gd name="T55" fmla="*/ 2198 h 2602"/>
              <a:gd name="T56" fmla="*/ 669 w 1893"/>
              <a:gd name="T57" fmla="*/ 1946 h 2602"/>
              <a:gd name="T58" fmla="*/ 669 w 1893"/>
              <a:gd name="T59" fmla="*/ 1941 h 2602"/>
              <a:gd name="T60" fmla="*/ 669 w 1893"/>
              <a:gd name="T61" fmla="*/ 1435 h 2602"/>
              <a:gd name="T62" fmla="*/ 407 w 1893"/>
              <a:gd name="T63" fmla="*/ 1183 h 2602"/>
              <a:gd name="T64" fmla="*/ 407 w 1893"/>
              <a:gd name="T65" fmla="*/ 682 h 2602"/>
              <a:gd name="T66" fmla="*/ 669 w 1893"/>
              <a:gd name="T67" fmla="*/ 430 h 2602"/>
              <a:gd name="T68" fmla="*/ 935 w 1893"/>
              <a:gd name="T69" fmla="*/ 2447 h 2602"/>
              <a:gd name="T70" fmla="*/ 935 w 1893"/>
              <a:gd name="T71" fmla="*/ 1941 h 2602"/>
              <a:gd name="T72" fmla="*/ 673 w 1893"/>
              <a:gd name="T73" fmla="*/ 1687 h 2602"/>
              <a:gd name="T74" fmla="*/ 673 w 1893"/>
              <a:gd name="T75" fmla="*/ 1188 h 2602"/>
              <a:gd name="T76" fmla="*/ 935 w 1893"/>
              <a:gd name="T77" fmla="*/ 933 h 2602"/>
              <a:gd name="T78" fmla="*/ 935 w 1893"/>
              <a:gd name="T79" fmla="*/ 929 h 2602"/>
              <a:gd name="T80" fmla="*/ 1201 w 1893"/>
              <a:gd name="T81" fmla="*/ 2447 h 2602"/>
              <a:gd name="T82" fmla="*/ 940 w 1893"/>
              <a:gd name="T83" fmla="*/ 2193 h 2602"/>
              <a:gd name="T84" fmla="*/ 940 w 1893"/>
              <a:gd name="T85" fmla="*/ 1691 h 2602"/>
              <a:gd name="T86" fmla="*/ 1201 w 1893"/>
              <a:gd name="T87" fmla="*/ 1440 h 2602"/>
              <a:gd name="T88" fmla="*/ 1201 w 1893"/>
              <a:gd name="T89" fmla="*/ 1435 h 2602"/>
              <a:gd name="T90" fmla="*/ 1201 w 1893"/>
              <a:gd name="T91" fmla="*/ 929 h 2602"/>
              <a:gd name="T92" fmla="*/ 940 w 1893"/>
              <a:gd name="T93" fmla="*/ 677 h 2602"/>
              <a:gd name="T94" fmla="*/ 1206 w 1893"/>
              <a:gd name="T95" fmla="*/ 2198 h 2602"/>
              <a:gd name="T96" fmla="*/ 1468 w 1893"/>
              <a:gd name="T97" fmla="*/ 1946 h 2602"/>
              <a:gd name="T98" fmla="*/ 1468 w 1893"/>
              <a:gd name="T99" fmla="*/ 1941 h 2602"/>
              <a:gd name="T100" fmla="*/ 1468 w 1893"/>
              <a:gd name="T101" fmla="*/ 1435 h 2602"/>
              <a:gd name="T102" fmla="*/ 1206 w 1893"/>
              <a:gd name="T103" fmla="*/ 1183 h 2602"/>
              <a:gd name="T104" fmla="*/ 1206 w 1893"/>
              <a:gd name="T105" fmla="*/ 682 h 2602"/>
              <a:gd name="T106" fmla="*/ 1468 w 1893"/>
              <a:gd name="T107" fmla="*/ 430 h 2602"/>
              <a:gd name="T108" fmla="*/ 1732 w 1893"/>
              <a:gd name="T109" fmla="*/ 2447 h 2602"/>
              <a:gd name="T110" fmla="*/ 1732 w 1893"/>
              <a:gd name="T111" fmla="*/ 1941 h 2602"/>
              <a:gd name="T112" fmla="*/ 1473 w 1893"/>
              <a:gd name="T113" fmla="*/ 1687 h 2602"/>
              <a:gd name="T114" fmla="*/ 1473 w 1893"/>
              <a:gd name="T115" fmla="*/ 1188 h 2602"/>
              <a:gd name="T116" fmla="*/ 1732 w 1893"/>
              <a:gd name="T117" fmla="*/ 933 h 2602"/>
              <a:gd name="T118" fmla="*/ 1732 w 1893"/>
              <a:gd name="T119" fmla="*/ 929 h 26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893" h="2602">
                <a:moveTo>
                  <a:pt x="1893" y="430"/>
                </a:moveTo>
                <a:lnTo>
                  <a:pt x="1893" y="425"/>
                </a:lnTo>
                <a:lnTo>
                  <a:pt x="1737" y="425"/>
                </a:lnTo>
                <a:lnTo>
                  <a:pt x="1737" y="0"/>
                </a:lnTo>
                <a:lnTo>
                  <a:pt x="1732" y="0"/>
                </a:lnTo>
                <a:lnTo>
                  <a:pt x="1732" y="425"/>
                </a:lnTo>
                <a:lnTo>
                  <a:pt x="1473" y="425"/>
                </a:lnTo>
                <a:lnTo>
                  <a:pt x="1473" y="0"/>
                </a:lnTo>
                <a:lnTo>
                  <a:pt x="1468" y="0"/>
                </a:lnTo>
                <a:lnTo>
                  <a:pt x="1468" y="425"/>
                </a:lnTo>
                <a:lnTo>
                  <a:pt x="1206" y="425"/>
                </a:lnTo>
                <a:lnTo>
                  <a:pt x="1206" y="0"/>
                </a:lnTo>
                <a:lnTo>
                  <a:pt x="1201" y="0"/>
                </a:lnTo>
                <a:lnTo>
                  <a:pt x="1201" y="425"/>
                </a:lnTo>
                <a:lnTo>
                  <a:pt x="940" y="425"/>
                </a:lnTo>
                <a:lnTo>
                  <a:pt x="940" y="0"/>
                </a:lnTo>
                <a:lnTo>
                  <a:pt x="935" y="0"/>
                </a:lnTo>
                <a:lnTo>
                  <a:pt x="935" y="425"/>
                </a:lnTo>
                <a:lnTo>
                  <a:pt x="673" y="425"/>
                </a:lnTo>
                <a:lnTo>
                  <a:pt x="673" y="0"/>
                </a:lnTo>
                <a:lnTo>
                  <a:pt x="669" y="0"/>
                </a:lnTo>
                <a:lnTo>
                  <a:pt x="669" y="425"/>
                </a:lnTo>
                <a:lnTo>
                  <a:pt x="407" y="425"/>
                </a:lnTo>
                <a:lnTo>
                  <a:pt x="407" y="0"/>
                </a:lnTo>
                <a:lnTo>
                  <a:pt x="402" y="0"/>
                </a:lnTo>
                <a:lnTo>
                  <a:pt x="402" y="425"/>
                </a:lnTo>
                <a:lnTo>
                  <a:pt x="141" y="425"/>
                </a:lnTo>
                <a:lnTo>
                  <a:pt x="141" y="0"/>
                </a:lnTo>
                <a:lnTo>
                  <a:pt x="136" y="0"/>
                </a:lnTo>
                <a:lnTo>
                  <a:pt x="136" y="425"/>
                </a:lnTo>
                <a:lnTo>
                  <a:pt x="0" y="425"/>
                </a:lnTo>
                <a:lnTo>
                  <a:pt x="0" y="430"/>
                </a:lnTo>
                <a:lnTo>
                  <a:pt x="136" y="430"/>
                </a:lnTo>
                <a:lnTo>
                  <a:pt x="136" y="677"/>
                </a:lnTo>
                <a:lnTo>
                  <a:pt x="0" y="677"/>
                </a:lnTo>
                <a:lnTo>
                  <a:pt x="0" y="682"/>
                </a:lnTo>
                <a:lnTo>
                  <a:pt x="136" y="682"/>
                </a:lnTo>
                <a:lnTo>
                  <a:pt x="136" y="929"/>
                </a:lnTo>
                <a:lnTo>
                  <a:pt x="0" y="929"/>
                </a:lnTo>
                <a:lnTo>
                  <a:pt x="0" y="933"/>
                </a:lnTo>
                <a:lnTo>
                  <a:pt x="136" y="933"/>
                </a:lnTo>
                <a:lnTo>
                  <a:pt x="136" y="1183"/>
                </a:lnTo>
                <a:lnTo>
                  <a:pt x="0" y="1183"/>
                </a:lnTo>
                <a:lnTo>
                  <a:pt x="0" y="1188"/>
                </a:lnTo>
                <a:lnTo>
                  <a:pt x="136" y="1188"/>
                </a:lnTo>
                <a:lnTo>
                  <a:pt x="136" y="1435"/>
                </a:lnTo>
                <a:lnTo>
                  <a:pt x="0" y="1435"/>
                </a:lnTo>
                <a:lnTo>
                  <a:pt x="0" y="1440"/>
                </a:lnTo>
                <a:lnTo>
                  <a:pt x="136" y="1440"/>
                </a:lnTo>
                <a:lnTo>
                  <a:pt x="136" y="1687"/>
                </a:lnTo>
                <a:lnTo>
                  <a:pt x="0" y="1687"/>
                </a:lnTo>
                <a:lnTo>
                  <a:pt x="0" y="1691"/>
                </a:lnTo>
                <a:lnTo>
                  <a:pt x="136" y="1691"/>
                </a:lnTo>
                <a:lnTo>
                  <a:pt x="136" y="1941"/>
                </a:lnTo>
                <a:lnTo>
                  <a:pt x="0" y="1941"/>
                </a:lnTo>
                <a:lnTo>
                  <a:pt x="0" y="1946"/>
                </a:lnTo>
                <a:lnTo>
                  <a:pt x="136" y="1946"/>
                </a:lnTo>
                <a:lnTo>
                  <a:pt x="136" y="2193"/>
                </a:lnTo>
                <a:lnTo>
                  <a:pt x="0" y="2193"/>
                </a:lnTo>
                <a:lnTo>
                  <a:pt x="0" y="2198"/>
                </a:lnTo>
                <a:lnTo>
                  <a:pt x="136" y="2198"/>
                </a:lnTo>
                <a:lnTo>
                  <a:pt x="136" y="2447"/>
                </a:lnTo>
                <a:lnTo>
                  <a:pt x="0" y="2447"/>
                </a:lnTo>
                <a:lnTo>
                  <a:pt x="0" y="2452"/>
                </a:lnTo>
                <a:lnTo>
                  <a:pt x="136" y="2452"/>
                </a:lnTo>
                <a:lnTo>
                  <a:pt x="136" y="2602"/>
                </a:lnTo>
                <a:lnTo>
                  <a:pt x="141" y="2602"/>
                </a:lnTo>
                <a:lnTo>
                  <a:pt x="141" y="2452"/>
                </a:lnTo>
                <a:lnTo>
                  <a:pt x="402" y="2452"/>
                </a:lnTo>
                <a:lnTo>
                  <a:pt x="402" y="2602"/>
                </a:lnTo>
                <a:lnTo>
                  <a:pt x="407" y="2602"/>
                </a:lnTo>
                <a:lnTo>
                  <a:pt x="407" y="2452"/>
                </a:lnTo>
                <a:lnTo>
                  <a:pt x="669" y="2452"/>
                </a:lnTo>
                <a:lnTo>
                  <a:pt x="669" y="2602"/>
                </a:lnTo>
                <a:lnTo>
                  <a:pt x="673" y="2602"/>
                </a:lnTo>
                <a:lnTo>
                  <a:pt x="673" y="2452"/>
                </a:lnTo>
                <a:lnTo>
                  <a:pt x="935" y="2452"/>
                </a:lnTo>
                <a:lnTo>
                  <a:pt x="935" y="2602"/>
                </a:lnTo>
                <a:lnTo>
                  <a:pt x="940" y="2602"/>
                </a:lnTo>
                <a:lnTo>
                  <a:pt x="940" y="2452"/>
                </a:lnTo>
                <a:lnTo>
                  <a:pt x="1201" y="2452"/>
                </a:lnTo>
                <a:lnTo>
                  <a:pt x="1201" y="2602"/>
                </a:lnTo>
                <a:lnTo>
                  <a:pt x="1206" y="2602"/>
                </a:lnTo>
                <a:lnTo>
                  <a:pt x="1206" y="2452"/>
                </a:lnTo>
                <a:lnTo>
                  <a:pt x="1468" y="2452"/>
                </a:lnTo>
                <a:lnTo>
                  <a:pt x="1468" y="2602"/>
                </a:lnTo>
                <a:lnTo>
                  <a:pt x="1473" y="2602"/>
                </a:lnTo>
                <a:lnTo>
                  <a:pt x="1473" y="2452"/>
                </a:lnTo>
                <a:lnTo>
                  <a:pt x="1732" y="2452"/>
                </a:lnTo>
                <a:lnTo>
                  <a:pt x="1732" y="2602"/>
                </a:lnTo>
                <a:lnTo>
                  <a:pt x="1737" y="2602"/>
                </a:lnTo>
                <a:lnTo>
                  <a:pt x="1737" y="2452"/>
                </a:lnTo>
                <a:lnTo>
                  <a:pt x="1893" y="2452"/>
                </a:lnTo>
                <a:lnTo>
                  <a:pt x="1893" y="2447"/>
                </a:lnTo>
                <a:lnTo>
                  <a:pt x="1737" y="2447"/>
                </a:lnTo>
                <a:lnTo>
                  <a:pt x="1737" y="2198"/>
                </a:lnTo>
                <a:lnTo>
                  <a:pt x="1893" y="2198"/>
                </a:lnTo>
                <a:lnTo>
                  <a:pt x="1893" y="2193"/>
                </a:lnTo>
                <a:lnTo>
                  <a:pt x="1737" y="2193"/>
                </a:lnTo>
                <a:lnTo>
                  <a:pt x="1737" y="1946"/>
                </a:lnTo>
                <a:lnTo>
                  <a:pt x="1893" y="1946"/>
                </a:lnTo>
                <a:lnTo>
                  <a:pt x="1893" y="1941"/>
                </a:lnTo>
                <a:lnTo>
                  <a:pt x="1737" y="1941"/>
                </a:lnTo>
                <a:lnTo>
                  <a:pt x="1737" y="1691"/>
                </a:lnTo>
                <a:lnTo>
                  <a:pt x="1893" y="1691"/>
                </a:lnTo>
                <a:lnTo>
                  <a:pt x="1893" y="1687"/>
                </a:lnTo>
                <a:lnTo>
                  <a:pt x="1737" y="1687"/>
                </a:lnTo>
                <a:lnTo>
                  <a:pt x="1737" y="1440"/>
                </a:lnTo>
                <a:lnTo>
                  <a:pt x="1893" y="1440"/>
                </a:lnTo>
                <a:lnTo>
                  <a:pt x="1893" y="1435"/>
                </a:lnTo>
                <a:lnTo>
                  <a:pt x="1737" y="1435"/>
                </a:lnTo>
                <a:lnTo>
                  <a:pt x="1737" y="1188"/>
                </a:lnTo>
                <a:lnTo>
                  <a:pt x="1893" y="1188"/>
                </a:lnTo>
                <a:lnTo>
                  <a:pt x="1893" y="1183"/>
                </a:lnTo>
                <a:lnTo>
                  <a:pt x="1737" y="1183"/>
                </a:lnTo>
                <a:lnTo>
                  <a:pt x="1737" y="933"/>
                </a:lnTo>
                <a:lnTo>
                  <a:pt x="1893" y="933"/>
                </a:lnTo>
                <a:lnTo>
                  <a:pt x="1893" y="929"/>
                </a:lnTo>
                <a:lnTo>
                  <a:pt x="1737" y="929"/>
                </a:lnTo>
                <a:lnTo>
                  <a:pt x="1737" y="682"/>
                </a:lnTo>
                <a:lnTo>
                  <a:pt x="1893" y="682"/>
                </a:lnTo>
                <a:lnTo>
                  <a:pt x="1893" y="677"/>
                </a:lnTo>
                <a:lnTo>
                  <a:pt x="1737" y="677"/>
                </a:lnTo>
                <a:lnTo>
                  <a:pt x="1737" y="430"/>
                </a:lnTo>
                <a:lnTo>
                  <a:pt x="1893" y="430"/>
                </a:lnTo>
                <a:close/>
                <a:moveTo>
                  <a:pt x="402" y="2447"/>
                </a:moveTo>
                <a:lnTo>
                  <a:pt x="141" y="2447"/>
                </a:lnTo>
                <a:lnTo>
                  <a:pt x="141" y="2198"/>
                </a:lnTo>
                <a:lnTo>
                  <a:pt x="402" y="2198"/>
                </a:lnTo>
                <a:lnTo>
                  <a:pt x="402" y="2447"/>
                </a:lnTo>
                <a:close/>
                <a:moveTo>
                  <a:pt x="402" y="2193"/>
                </a:moveTo>
                <a:lnTo>
                  <a:pt x="141" y="2193"/>
                </a:lnTo>
                <a:lnTo>
                  <a:pt x="141" y="1946"/>
                </a:lnTo>
                <a:lnTo>
                  <a:pt x="402" y="1946"/>
                </a:lnTo>
                <a:lnTo>
                  <a:pt x="402" y="2193"/>
                </a:lnTo>
                <a:close/>
                <a:moveTo>
                  <a:pt x="402" y="1941"/>
                </a:moveTo>
                <a:lnTo>
                  <a:pt x="141" y="1941"/>
                </a:lnTo>
                <a:lnTo>
                  <a:pt x="141" y="1691"/>
                </a:lnTo>
                <a:lnTo>
                  <a:pt x="402" y="1691"/>
                </a:lnTo>
                <a:lnTo>
                  <a:pt x="402" y="1941"/>
                </a:lnTo>
                <a:close/>
                <a:moveTo>
                  <a:pt x="402" y="1687"/>
                </a:moveTo>
                <a:lnTo>
                  <a:pt x="141" y="1687"/>
                </a:lnTo>
                <a:lnTo>
                  <a:pt x="141" y="1440"/>
                </a:lnTo>
                <a:lnTo>
                  <a:pt x="402" y="1440"/>
                </a:lnTo>
                <a:lnTo>
                  <a:pt x="402" y="1687"/>
                </a:lnTo>
                <a:close/>
                <a:moveTo>
                  <a:pt x="402" y="1435"/>
                </a:moveTo>
                <a:lnTo>
                  <a:pt x="141" y="1435"/>
                </a:lnTo>
                <a:lnTo>
                  <a:pt x="141" y="1188"/>
                </a:lnTo>
                <a:lnTo>
                  <a:pt x="402" y="1188"/>
                </a:lnTo>
                <a:lnTo>
                  <a:pt x="402" y="1435"/>
                </a:lnTo>
                <a:close/>
                <a:moveTo>
                  <a:pt x="402" y="1183"/>
                </a:moveTo>
                <a:lnTo>
                  <a:pt x="141" y="1183"/>
                </a:lnTo>
                <a:lnTo>
                  <a:pt x="141" y="933"/>
                </a:lnTo>
                <a:lnTo>
                  <a:pt x="402" y="933"/>
                </a:lnTo>
                <a:lnTo>
                  <a:pt x="402" y="1183"/>
                </a:lnTo>
                <a:close/>
                <a:moveTo>
                  <a:pt x="402" y="929"/>
                </a:moveTo>
                <a:lnTo>
                  <a:pt x="141" y="929"/>
                </a:lnTo>
                <a:lnTo>
                  <a:pt x="141" y="682"/>
                </a:lnTo>
                <a:lnTo>
                  <a:pt x="402" y="682"/>
                </a:lnTo>
                <a:lnTo>
                  <a:pt x="402" y="929"/>
                </a:lnTo>
                <a:close/>
                <a:moveTo>
                  <a:pt x="402" y="677"/>
                </a:moveTo>
                <a:lnTo>
                  <a:pt x="141" y="677"/>
                </a:lnTo>
                <a:lnTo>
                  <a:pt x="141" y="430"/>
                </a:lnTo>
                <a:lnTo>
                  <a:pt x="402" y="430"/>
                </a:lnTo>
                <a:lnTo>
                  <a:pt x="402" y="677"/>
                </a:lnTo>
                <a:close/>
                <a:moveTo>
                  <a:pt x="669" y="2447"/>
                </a:moveTo>
                <a:lnTo>
                  <a:pt x="407" y="2447"/>
                </a:lnTo>
                <a:lnTo>
                  <a:pt x="407" y="2198"/>
                </a:lnTo>
                <a:lnTo>
                  <a:pt x="669" y="2198"/>
                </a:lnTo>
                <a:lnTo>
                  <a:pt x="669" y="2447"/>
                </a:lnTo>
                <a:close/>
                <a:moveTo>
                  <a:pt x="669" y="2193"/>
                </a:moveTo>
                <a:lnTo>
                  <a:pt x="407" y="2193"/>
                </a:lnTo>
                <a:lnTo>
                  <a:pt x="407" y="1946"/>
                </a:lnTo>
                <a:lnTo>
                  <a:pt x="669" y="1946"/>
                </a:lnTo>
                <a:lnTo>
                  <a:pt x="669" y="2193"/>
                </a:lnTo>
                <a:close/>
                <a:moveTo>
                  <a:pt x="669" y="1941"/>
                </a:moveTo>
                <a:lnTo>
                  <a:pt x="407" y="1941"/>
                </a:lnTo>
                <a:lnTo>
                  <a:pt x="407" y="1691"/>
                </a:lnTo>
                <a:lnTo>
                  <a:pt x="669" y="1691"/>
                </a:lnTo>
                <a:lnTo>
                  <a:pt x="669" y="1941"/>
                </a:lnTo>
                <a:close/>
                <a:moveTo>
                  <a:pt x="669" y="1687"/>
                </a:moveTo>
                <a:lnTo>
                  <a:pt x="407" y="1687"/>
                </a:lnTo>
                <a:lnTo>
                  <a:pt x="407" y="1440"/>
                </a:lnTo>
                <a:lnTo>
                  <a:pt x="669" y="1440"/>
                </a:lnTo>
                <a:lnTo>
                  <a:pt x="669" y="1687"/>
                </a:lnTo>
                <a:close/>
                <a:moveTo>
                  <a:pt x="669" y="1435"/>
                </a:moveTo>
                <a:lnTo>
                  <a:pt x="407" y="1435"/>
                </a:lnTo>
                <a:lnTo>
                  <a:pt x="407" y="1188"/>
                </a:lnTo>
                <a:lnTo>
                  <a:pt x="669" y="1188"/>
                </a:lnTo>
                <a:lnTo>
                  <a:pt x="669" y="1435"/>
                </a:lnTo>
                <a:close/>
                <a:moveTo>
                  <a:pt x="669" y="1183"/>
                </a:moveTo>
                <a:lnTo>
                  <a:pt x="407" y="1183"/>
                </a:lnTo>
                <a:lnTo>
                  <a:pt x="407" y="933"/>
                </a:lnTo>
                <a:lnTo>
                  <a:pt x="669" y="933"/>
                </a:lnTo>
                <a:lnTo>
                  <a:pt x="669" y="1183"/>
                </a:lnTo>
                <a:close/>
                <a:moveTo>
                  <a:pt x="669" y="929"/>
                </a:moveTo>
                <a:lnTo>
                  <a:pt x="407" y="929"/>
                </a:lnTo>
                <a:lnTo>
                  <a:pt x="407" y="682"/>
                </a:lnTo>
                <a:lnTo>
                  <a:pt x="669" y="682"/>
                </a:lnTo>
                <a:lnTo>
                  <a:pt x="669" y="929"/>
                </a:lnTo>
                <a:close/>
                <a:moveTo>
                  <a:pt x="669" y="677"/>
                </a:moveTo>
                <a:lnTo>
                  <a:pt x="407" y="677"/>
                </a:lnTo>
                <a:lnTo>
                  <a:pt x="407" y="430"/>
                </a:lnTo>
                <a:lnTo>
                  <a:pt x="669" y="430"/>
                </a:lnTo>
                <a:lnTo>
                  <a:pt x="669" y="677"/>
                </a:lnTo>
                <a:close/>
                <a:moveTo>
                  <a:pt x="935" y="2447"/>
                </a:moveTo>
                <a:lnTo>
                  <a:pt x="673" y="2447"/>
                </a:lnTo>
                <a:lnTo>
                  <a:pt x="673" y="2198"/>
                </a:lnTo>
                <a:lnTo>
                  <a:pt x="935" y="2198"/>
                </a:lnTo>
                <a:lnTo>
                  <a:pt x="935" y="2447"/>
                </a:lnTo>
                <a:close/>
                <a:moveTo>
                  <a:pt x="935" y="2193"/>
                </a:moveTo>
                <a:lnTo>
                  <a:pt x="673" y="2193"/>
                </a:lnTo>
                <a:lnTo>
                  <a:pt x="673" y="1946"/>
                </a:lnTo>
                <a:lnTo>
                  <a:pt x="935" y="1946"/>
                </a:lnTo>
                <a:lnTo>
                  <a:pt x="935" y="2193"/>
                </a:lnTo>
                <a:close/>
                <a:moveTo>
                  <a:pt x="935" y="1941"/>
                </a:moveTo>
                <a:lnTo>
                  <a:pt x="673" y="1941"/>
                </a:lnTo>
                <a:lnTo>
                  <a:pt x="673" y="1691"/>
                </a:lnTo>
                <a:lnTo>
                  <a:pt x="935" y="1691"/>
                </a:lnTo>
                <a:lnTo>
                  <a:pt x="935" y="1941"/>
                </a:lnTo>
                <a:close/>
                <a:moveTo>
                  <a:pt x="935" y="1687"/>
                </a:moveTo>
                <a:lnTo>
                  <a:pt x="673" y="1687"/>
                </a:lnTo>
                <a:lnTo>
                  <a:pt x="673" y="1440"/>
                </a:lnTo>
                <a:lnTo>
                  <a:pt x="935" y="1440"/>
                </a:lnTo>
                <a:lnTo>
                  <a:pt x="935" y="1687"/>
                </a:lnTo>
                <a:close/>
                <a:moveTo>
                  <a:pt x="935" y="1435"/>
                </a:moveTo>
                <a:lnTo>
                  <a:pt x="673" y="1435"/>
                </a:lnTo>
                <a:lnTo>
                  <a:pt x="673" y="1188"/>
                </a:lnTo>
                <a:lnTo>
                  <a:pt x="935" y="1188"/>
                </a:lnTo>
                <a:lnTo>
                  <a:pt x="935" y="1435"/>
                </a:lnTo>
                <a:close/>
                <a:moveTo>
                  <a:pt x="935" y="1183"/>
                </a:moveTo>
                <a:lnTo>
                  <a:pt x="673" y="1183"/>
                </a:lnTo>
                <a:lnTo>
                  <a:pt x="673" y="933"/>
                </a:lnTo>
                <a:lnTo>
                  <a:pt x="935" y="933"/>
                </a:lnTo>
                <a:lnTo>
                  <a:pt x="935" y="1183"/>
                </a:lnTo>
                <a:close/>
                <a:moveTo>
                  <a:pt x="935" y="929"/>
                </a:moveTo>
                <a:lnTo>
                  <a:pt x="673" y="929"/>
                </a:lnTo>
                <a:lnTo>
                  <a:pt x="673" y="682"/>
                </a:lnTo>
                <a:lnTo>
                  <a:pt x="935" y="682"/>
                </a:lnTo>
                <a:lnTo>
                  <a:pt x="935" y="929"/>
                </a:lnTo>
                <a:close/>
                <a:moveTo>
                  <a:pt x="935" y="677"/>
                </a:moveTo>
                <a:lnTo>
                  <a:pt x="673" y="677"/>
                </a:lnTo>
                <a:lnTo>
                  <a:pt x="673" y="430"/>
                </a:lnTo>
                <a:lnTo>
                  <a:pt x="935" y="430"/>
                </a:lnTo>
                <a:lnTo>
                  <a:pt x="935" y="677"/>
                </a:lnTo>
                <a:close/>
                <a:moveTo>
                  <a:pt x="1201" y="2447"/>
                </a:moveTo>
                <a:lnTo>
                  <a:pt x="940" y="2447"/>
                </a:lnTo>
                <a:lnTo>
                  <a:pt x="940" y="2198"/>
                </a:lnTo>
                <a:lnTo>
                  <a:pt x="1201" y="2198"/>
                </a:lnTo>
                <a:lnTo>
                  <a:pt x="1201" y="2447"/>
                </a:lnTo>
                <a:close/>
                <a:moveTo>
                  <a:pt x="1201" y="2193"/>
                </a:moveTo>
                <a:lnTo>
                  <a:pt x="940" y="2193"/>
                </a:lnTo>
                <a:lnTo>
                  <a:pt x="940" y="1946"/>
                </a:lnTo>
                <a:lnTo>
                  <a:pt x="1201" y="1946"/>
                </a:lnTo>
                <a:lnTo>
                  <a:pt x="1201" y="2193"/>
                </a:lnTo>
                <a:close/>
                <a:moveTo>
                  <a:pt x="1201" y="1941"/>
                </a:moveTo>
                <a:lnTo>
                  <a:pt x="940" y="1941"/>
                </a:lnTo>
                <a:lnTo>
                  <a:pt x="940" y="1691"/>
                </a:lnTo>
                <a:lnTo>
                  <a:pt x="1201" y="1691"/>
                </a:lnTo>
                <a:lnTo>
                  <a:pt x="1201" y="1941"/>
                </a:lnTo>
                <a:close/>
                <a:moveTo>
                  <a:pt x="1201" y="1687"/>
                </a:moveTo>
                <a:lnTo>
                  <a:pt x="940" y="1687"/>
                </a:lnTo>
                <a:lnTo>
                  <a:pt x="940" y="1440"/>
                </a:lnTo>
                <a:lnTo>
                  <a:pt x="1201" y="1440"/>
                </a:lnTo>
                <a:lnTo>
                  <a:pt x="1201" y="1687"/>
                </a:lnTo>
                <a:close/>
                <a:moveTo>
                  <a:pt x="1201" y="1435"/>
                </a:moveTo>
                <a:lnTo>
                  <a:pt x="940" y="1435"/>
                </a:lnTo>
                <a:lnTo>
                  <a:pt x="940" y="1188"/>
                </a:lnTo>
                <a:lnTo>
                  <a:pt x="1201" y="1188"/>
                </a:lnTo>
                <a:lnTo>
                  <a:pt x="1201" y="1435"/>
                </a:lnTo>
                <a:close/>
                <a:moveTo>
                  <a:pt x="1201" y="1183"/>
                </a:moveTo>
                <a:lnTo>
                  <a:pt x="940" y="1183"/>
                </a:lnTo>
                <a:lnTo>
                  <a:pt x="940" y="933"/>
                </a:lnTo>
                <a:lnTo>
                  <a:pt x="1201" y="933"/>
                </a:lnTo>
                <a:lnTo>
                  <a:pt x="1201" y="1183"/>
                </a:lnTo>
                <a:close/>
                <a:moveTo>
                  <a:pt x="1201" y="929"/>
                </a:moveTo>
                <a:lnTo>
                  <a:pt x="940" y="929"/>
                </a:lnTo>
                <a:lnTo>
                  <a:pt x="940" y="682"/>
                </a:lnTo>
                <a:lnTo>
                  <a:pt x="1201" y="682"/>
                </a:lnTo>
                <a:lnTo>
                  <a:pt x="1201" y="929"/>
                </a:lnTo>
                <a:close/>
                <a:moveTo>
                  <a:pt x="1201" y="677"/>
                </a:moveTo>
                <a:lnTo>
                  <a:pt x="940" y="677"/>
                </a:lnTo>
                <a:lnTo>
                  <a:pt x="940" y="430"/>
                </a:lnTo>
                <a:lnTo>
                  <a:pt x="1201" y="430"/>
                </a:lnTo>
                <a:lnTo>
                  <a:pt x="1201" y="677"/>
                </a:lnTo>
                <a:close/>
                <a:moveTo>
                  <a:pt x="1468" y="2447"/>
                </a:moveTo>
                <a:lnTo>
                  <a:pt x="1206" y="2447"/>
                </a:lnTo>
                <a:lnTo>
                  <a:pt x="1206" y="2198"/>
                </a:lnTo>
                <a:lnTo>
                  <a:pt x="1468" y="2198"/>
                </a:lnTo>
                <a:lnTo>
                  <a:pt x="1468" y="2447"/>
                </a:lnTo>
                <a:close/>
                <a:moveTo>
                  <a:pt x="1468" y="2193"/>
                </a:moveTo>
                <a:lnTo>
                  <a:pt x="1206" y="2193"/>
                </a:lnTo>
                <a:lnTo>
                  <a:pt x="1206" y="1946"/>
                </a:lnTo>
                <a:lnTo>
                  <a:pt x="1468" y="1946"/>
                </a:lnTo>
                <a:lnTo>
                  <a:pt x="1468" y="2193"/>
                </a:lnTo>
                <a:close/>
                <a:moveTo>
                  <a:pt x="1468" y="1941"/>
                </a:moveTo>
                <a:lnTo>
                  <a:pt x="1206" y="1941"/>
                </a:lnTo>
                <a:lnTo>
                  <a:pt x="1206" y="1691"/>
                </a:lnTo>
                <a:lnTo>
                  <a:pt x="1468" y="1691"/>
                </a:lnTo>
                <a:lnTo>
                  <a:pt x="1468" y="1941"/>
                </a:lnTo>
                <a:close/>
                <a:moveTo>
                  <a:pt x="1468" y="1687"/>
                </a:moveTo>
                <a:lnTo>
                  <a:pt x="1206" y="1687"/>
                </a:lnTo>
                <a:lnTo>
                  <a:pt x="1206" y="1440"/>
                </a:lnTo>
                <a:lnTo>
                  <a:pt x="1468" y="1440"/>
                </a:lnTo>
                <a:lnTo>
                  <a:pt x="1468" y="1687"/>
                </a:lnTo>
                <a:close/>
                <a:moveTo>
                  <a:pt x="1468" y="1435"/>
                </a:moveTo>
                <a:lnTo>
                  <a:pt x="1206" y="1435"/>
                </a:lnTo>
                <a:lnTo>
                  <a:pt x="1206" y="1188"/>
                </a:lnTo>
                <a:lnTo>
                  <a:pt x="1468" y="1188"/>
                </a:lnTo>
                <a:lnTo>
                  <a:pt x="1468" y="1435"/>
                </a:lnTo>
                <a:close/>
                <a:moveTo>
                  <a:pt x="1468" y="1183"/>
                </a:moveTo>
                <a:lnTo>
                  <a:pt x="1206" y="1183"/>
                </a:lnTo>
                <a:lnTo>
                  <a:pt x="1206" y="933"/>
                </a:lnTo>
                <a:lnTo>
                  <a:pt x="1468" y="933"/>
                </a:lnTo>
                <a:lnTo>
                  <a:pt x="1468" y="1183"/>
                </a:lnTo>
                <a:close/>
                <a:moveTo>
                  <a:pt x="1468" y="929"/>
                </a:moveTo>
                <a:lnTo>
                  <a:pt x="1206" y="929"/>
                </a:lnTo>
                <a:lnTo>
                  <a:pt x="1206" y="682"/>
                </a:lnTo>
                <a:lnTo>
                  <a:pt x="1468" y="682"/>
                </a:lnTo>
                <a:lnTo>
                  <a:pt x="1468" y="929"/>
                </a:lnTo>
                <a:close/>
                <a:moveTo>
                  <a:pt x="1468" y="677"/>
                </a:moveTo>
                <a:lnTo>
                  <a:pt x="1206" y="677"/>
                </a:lnTo>
                <a:lnTo>
                  <a:pt x="1206" y="430"/>
                </a:lnTo>
                <a:lnTo>
                  <a:pt x="1468" y="430"/>
                </a:lnTo>
                <a:lnTo>
                  <a:pt x="1468" y="677"/>
                </a:lnTo>
                <a:close/>
                <a:moveTo>
                  <a:pt x="1732" y="2447"/>
                </a:moveTo>
                <a:lnTo>
                  <a:pt x="1473" y="2447"/>
                </a:lnTo>
                <a:lnTo>
                  <a:pt x="1473" y="2198"/>
                </a:lnTo>
                <a:lnTo>
                  <a:pt x="1732" y="2198"/>
                </a:lnTo>
                <a:lnTo>
                  <a:pt x="1732" y="2447"/>
                </a:lnTo>
                <a:close/>
                <a:moveTo>
                  <a:pt x="1732" y="2193"/>
                </a:moveTo>
                <a:lnTo>
                  <a:pt x="1473" y="2193"/>
                </a:lnTo>
                <a:lnTo>
                  <a:pt x="1473" y="1946"/>
                </a:lnTo>
                <a:lnTo>
                  <a:pt x="1732" y="1946"/>
                </a:lnTo>
                <a:lnTo>
                  <a:pt x="1732" y="2193"/>
                </a:lnTo>
                <a:close/>
                <a:moveTo>
                  <a:pt x="1732" y="1941"/>
                </a:moveTo>
                <a:lnTo>
                  <a:pt x="1473" y="1941"/>
                </a:lnTo>
                <a:lnTo>
                  <a:pt x="1473" y="1691"/>
                </a:lnTo>
                <a:lnTo>
                  <a:pt x="1732" y="1691"/>
                </a:lnTo>
                <a:lnTo>
                  <a:pt x="1732" y="1941"/>
                </a:lnTo>
                <a:close/>
                <a:moveTo>
                  <a:pt x="1732" y="1687"/>
                </a:moveTo>
                <a:lnTo>
                  <a:pt x="1473" y="1687"/>
                </a:lnTo>
                <a:lnTo>
                  <a:pt x="1473" y="1440"/>
                </a:lnTo>
                <a:lnTo>
                  <a:pt x="1732" y="1440"/>
                </a:lnTo>
                <a:lnTo>
                  <a:pt x="1732" y="1687"/>
                </a:lnTo>
                <a:close/>
                <a:moveTo>
                  <a:pt x="1732" y="1435"/>
                </a:moveTo>
                <a:lnTo>
                  <a:pt x="1473" y="1435"/>
                </a:lnTo>
                <a:lnTo>
                  <a:pt x="1473" y="1188"/>
                </a:lnTo>
                <a:lnTo>
                  <a:pt x="1732" y="1188"/>
                </a:lnTo>
                <a:lnTo>
                  <a:pt x="1732" y="1435"/>
                </a:lnTo>
                <a:close/>
                <a:moveTo>
                  <a:pt x="1732" y="1183"/>
                </a:moveTo>
                <a:lnTo>
                  <a:pt x="1473" y="1183"/>
                </a:lnTo>
                <a:lnTo>
                  <a:pt x="1473" y="933"/>
                </a:lnTo>
                <a:lnTo>
                  <a:pt x="1732" y="933"/>
                </a:lnTo>
                <a:lnTo>
                  <a:pt x="1732" y="1183"/>
                </a:lnTo>
                <a:close/>
                <a:moveTo>
                  <a:pt x="1732" y="929"/>
                </a:moveTo>
                <a:lnTo>
                  <a:pt x="1473" y="929"/>
                </a:lnTo>
                <a:lnTo>
                  <a:pt x="1473" y="682"/>
                </a:lnTo>
                <a:lnTo>
                  <a:pt x="1732" y="682"/>
                </a:lnTo>
                <a:lnTo>
                  <a:pt x="1732" y="929"/>
                </a:lnTo>
                <a:close/>
                <a:moveTo>
                  <a:pt x="1732" y="677"/>
                </a:moveTo>
                <a:lnTo>
                  <a:pt x="1473" y="677"/>
                </a:lnTo>
                <a:lnTo>
                  <a:pt x="1473" y="430"/>
                </a:lnTo>
                <a:lnTo>
                  <a:pt x="1732" y="430"/>
                </a:lnTo>
                <a:lnTo>
                  <a:pt x="1732" y="677"/>
                </a:lnTo>
                <a:close/>
              </a:path>
            </a:pathLst>
          </a:custGeom>
          <a:solidFill>
            <a:srgbClr val="FFFFFF">
              <a:alpha val="35000"/>
            </a:srgb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solidFill>
              <a:effectLst/>
              <a:uLnTx/>
              <a:uFillTx/>
              <a:latin typeface="+mj-ea"/>
              <a:ea typeface="+mj-ea"/>
              <a:cs typeface="+mn-cs"/>
            </a:endParaRPr>
          </a:p>
        </p:txBody>
      </p:sp>
      <p:sp>
        <p:nvSpPr>
          <p:cNvPr id="19" name="椭圆 18">
            <a:extLst>
              <a:ext uri="{FF2B5EF4-FFF2-40B4-BE49-F238E27FC236}">
                <a16:creationId xmlns:a16="http://schemas.microsoft.com/office/drawing/2014/main" id="{16571623-B622-247E-3BD0-598B1DCB9BF0}"/>
              </a:ext>
            </a:extLst>
          </p:cNvPr>
          <p:cNvSpPr/>
          <p:nvPr/>
        </p:nvSpPr>
        <p:spPr>
          <a:xfrm>
            <a:off x="6812187" y="2405628"/>
            <a:ext cx="1331236" cy="1331236"/>
          </a:xfrm>
          <a:prstGeom prst="ellipse">
            <a:avLst/>
          </a:prstGeom>
          <a:gradFill flip="none" rotWithShape="1">
            <a:gsLst>
              <a:gs pos="0">
                <a:schemeClr val="bg1"/>
              </a:gs>
              <a:gs pos="35000">
                <a:schemeClr val="accent2">
                  <a:alpha val="47000"/>
                </a:schemeClr>
              </a:gs>
              <a:gs pos="100000">
                <a:schemeClr val="accent1">
                  <a:lumMod val="75000"/>
                </a:schemeClr>
              </a:gs>
              <a:gs pos="72000">
                <a:schemeClr val="accent1"/>
              </a:gs>
            </a:gsLst>
            <a:lin ang="2700000" scaled="1"/>
            <a:tileRect/>
          </a:gradFill>
          <a:ln>
            <a:gradFill flip="none" rotWithShape="1">
              <a:gsLst>
                <a:gs pos="0">
                  <a:schemeClr val="accent1">
                    <a:alpha val="10000"/>
                  </a:schemeClr>
                </a:gs>
                <a:gs pos="100000">
                  <a:schemeClr val="accent1">
                    <a:lumMod val="20000"/>
                    <a:lumOff val="80000"/>
                    <a:alpha val="50000"/>
                  </a:schemeClr>
                </a:gs>
              </a:gsLst>
              <a:lin ang="2700000" scaled="1"/>
              <a:tileRect/>
            </a:gradFill>
          </a:ln>
          <a:effectLst>
            <a:outerShdw blurRad="254000" dist="177800" dir="5400000" sx="96000" sy="96000" algn="t" rotWithShape="0">
              <a:schemeClr val="accent1">
                <a:lumMod val="50000"/>
                <a:alpha val="3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mj-ea"/>
              <a:ea typeface="+mj-ea"/>
              <a:cs typeface="+mn-cs"/>
            </a:endParaRPr>
          </a:p>
        </p:txBody>
      </p:sp>
      <p:sp>
        <p:nvSpPr>
          <p:cNvPr id="20" name="@稿定PPT实验室 出品-13-1">
            <a:extLst>
              <a:ext uri="{FF2B5EF4-FFF2-40B4-BE49-F238E27FC236}">
                <a16:creationId xmlns:a16="http://schemas.microsoft.com/office/drawing/2014/main" id="{46D40097-6447-0A7B-05AC-EB0602689F27}"/>
              </a:ext>
            </a:extLst>
          </p:cNvPr>
          <p:cNvSpPr txBox="1">
            <a:spLocks/>
          </p:cNvSpPr>
          <p:nvPr/>
        </p:nvSpPr>
        <p:spPr>
          <a:xfrm>
            <a:off x="6944268" y="2710342"/>
            <a:ext cx="1067074" cy="721808"/>
          </a:xfrm>
          <a:prstGeom prst="rect">
            <a:avLst/>
          </a:prstGeom>
          <a:noFill/>
          <a:ln>
            <a:noFill/>
          </a:ln>
          <a:effectLst/>
        </p:spPr>
        <p:txBody>
          <a:bodyPr wrap="square" lIns="64008" tIns="32004" rIns="64008" bIns="32004" anchor="ctr" anchorCtr="0">
            <a:noAutofit/>
          </a:bodyPr>
          <a:lstStyle/>
          <a:p>
            <a:pPr marL="0" marR="0" lvl="0" indent="0" algn="ctr" defTabSz="913765" rtl="0" eaLnBrk="1" fontAlgn="auto" latinLnBrk="0" hangingPunct="1">
              <a:lnSpc>
                <a:spcPct val="100000"/>
              </a:lnSpc>
              <a:spcBef>
                <a:spcPts val="0"/>
              </a:spcBef>
              <a:spcAft>
                <a:spcPts val="0"/>
              </a:spcAft>
              <a:buClrTx/>
              <a:buSzPct val="25000"/>
              <a:buFontTx/>
              <a:buNone/>
              <a:tabLst/>
              <a:defRPr/>
            </a:pPr>
            <a:r>
              <a:rPr kumimoji="0" lang="en-US" altLang="zh-CN" sz="4800" b="1" i="0" u="none" strike="noStrike" kern="1200" cap="none" spc="0" normalizeH="0" baseline="0" noProof="0" dirty="0">
                <a:ln>
                  <a:noFill/>
                </a:ln>
                <a:solidFill>
                  <a:srgbClr val="FFFFFF"/>
                </a:solidFill>
                <a:effectLst>
                  <a:outerShdw blurRad="254000" dist="50800" dir="2700000" algn="tl" rotWithShape="0">
                    <a:srgbClr val="778495">
                      <a:lumMod val="50000"/>
                      <a:alpha val="25000"/>
                    </a:srgbClr>
                  </a:outerShdw>
                </a:effectLst>
                <a:uLnTx/>
                <a:uFillTx/>
                <a:latin typeface="+mj-ea"/>
                <a:ea typeface="+mj-ea"/>
                <a:cs typeface="OPPOSans B" panose="00020600040101010101" pitchFamily="18" charset="-122"/>
              </a:rPr>
              <a:t>03</a:t>
            </a:r>
            <a:endParaRPr kumimoji="0" lang="zh-CN" altLang="en-US" sz="4800" b="1" i="0" u="none" strike="noStrike" kern="1200" cap="none" spc="0" normalizeH="0" baseline="0" noProof="0" dirty="0">
              <a:ln>
                <a:noFill/>
              </a:ln>
              <a:solidFill>
                <a:srgbClr val="FFFFFF"/>
              </a:solidFill>
              <a:effectLst>
                <a:outerShdw blurRad="254000" dist="50800" dir="2700000" algn="tl" rotWithShape="0">
                  <a:srgbClr val="778495">
                    <a:lumMod val="50000"/>
                    <a:alpha val="25000"/>
                  </a:srgbClr>
                </a:outerShdw>
              </a:effectLst>
              <a:uLnTx/>
              <a:uFillTx/>
              <a:latin typeface="+mj-ea"/>
              <a:ea typeface="+mj-ea"/>
              <a:cs typeface="OPPOSans B" panose="00020600040101010101" pitchFamily="18" charset="-122"/>
            </a:endParaRPr>
          </a:p>
        </p:txBody>
      </p:sp>
      <p:sp>
        <p:nvSpPr>
          <p:cNvPr id="21" name="@稿定PPT实验室 出品-13-1">
            <a:extLst>
              <a:ext uri="{FF2B5EF4-FFF2-40B4-BE49-F238E27FC236}">
                <a16:creationId xmlns:a16="http://schemas.microsoft.com/office/drawing/2014/main" id="{8A15218B-2683-AD3E-91D9-25FB2BADDCE8}"/>
              </a:ext>
            </a:extLst>
          </p:cNvPr>
          <p:cNvSpPr txBox="1">
            <a:spLocks/>
          </p:cNvSpPr>
          <p:nvPr/>
        </p:nvSpPr>
        <p:spPr>
          <a:xfrm>
            <a:off x="6369301" y="4392742"/>
            <a:ext cx="2217009" cy="257174"/>
          </a:xfrm>
          <a:prstGeom prst="rect">
            <a:avLst/>
          </a:prstGeom>
          <a:noFill/>
          <a:ln>
            <a:noFill/>
          </a:ln>
          <a:effectLst/>
        </p:spPr>
        <p:txBody>
          <a:bodyPr wrap="square" lIns="64008" tIns="32004" rIns="64008" bIns="32004" anchor="ctr" anchorCtr="0">
            <a:noAutofit/>
          </a:bodyPr>
          <a:lstStyle/>
          <a:p>
            <a:pPr marL="0" marR="0" lvl="0" indent="0" algn="ctr" defTabSz="913765" rtl="0" eaLnBrk="1" fontAlgn="auto" latinLnBrk="0" hangingPunct="1">
              <a:lnSpc>
                <a:spcPct val="100000"/>
              </a:lnSpc>
              <a:spcBef>
                <a:spcPts val="0"/>
              </a:spcBef>
              <a:spcAft>
                <a:spcPts val="0"/>
              </a:spcAft>
              <a:buClrTx/>
              <a:buSzPct val="25000"/>
              <a:buFontTx/>
              <a:buNone/>
              <a:tabLst/>
              <a:defRPr/>
            </a:pPr>
            <a:r>
              <a:rPr kumimoji="0" lang="zh-CN" altLang="en-US" sz="2800" b="1" i="0" u="none" strike="noStrike" kern="1200" cap="none" spc="0" normalizeH="0" baseline="0" noProof="0" dirty="0">
                <a:ln>
                  <a:noFill/>
                </a:ln>
                <a:effectLst/>
                <a:uLnTx/>
                <a:uFillTx/>
                <a:latin typeface="+mj-ea"/>
                <a:ea typeface="+mj-ea"/>
                <a:cs typeface="OPPOSans B" panose="00020600040101010101" pitchFamily="18" charset="-122"/>
              </a:rPr>
              <a:t>请输入标题</a:t>
            </a:r>
          </a:p>
        </p:txBody>
      </p:sp>
      <p:sp>
        <p:nvSpPr>
          <p:cNvPr id="22" name="@稿定PPT实验室 出品-13-2">
            <a:extLst>
              <a:ext uri="{FF2B5EF4-FFF2-40B4-BE49-F238E27FC236}">
                <a16:creationId xmlns:a16="http://schemas.microsoft.com/office/drawing/2014/main" id="{37656A84-EF58-31A4-F22F-004EF2B2DC58}"/>
              </a:ext>
            </a:extLst>
          </p:cNvPr>
          <p:cNvSpPr txBox="1">
            <a:spLocks/>
          </p:cNvSpPr>
          <p:nvPr/>
        </p:nvSpPr>
        <p:spPr>
          <a:xfrm>
            <a:off x="6369301" y="4835114"/>
            <a:ext cx="2217009" cy="357637"/>
          </a:xfrm>
          <a:prstGeom prst="rect">
            <a:avLst/>
          </a:prstGeom>
          <a:noFill/>
          <a:ln>
            <a:noFill/>
          </a:ln>
          <a:effectLst/>
        </p:spPr>
        <p:txBody>
          <a:bodyPr wrap="square" lIns="64008" tIns="32004" rIns="64008" bIns="32004" anchor="t" anchorCtr="0">
            <a:noAutofit/>
          </a:bodyPr>
          <a:lstStyle/>
          <a:p>
            <a:pPr marL="0" marR="0" lvl="0" indent="0" algn="ctr" defTabSz="914400" rtl="0" eaLnBrk="1" fontAlgn="auto" latinLnBrk="0" hangingPunct="1">
              <a:lnSpc>
                <a:spcPct val="130000"/>
              </a:lnSpc>
              <a:spcBef>
                <a:spcPts val="0"/>
              </a:spcBef>
              <a:spcAft>
                <a:spcPts val="0"/>
              </a:spcAft>
              <a:buClrTx/>
              <a:buSzPct val="25000"/>
              <a:buFontTx/>
              <a:buNone/>
              <a:tabLst/>
              <a:defRPr/>
            </a:pPr>
            <a:r>
              <a:rPr kumimoji="0" lang="en-US" altLang="zh-CN" sz="1000" b="0" i="0" u="none" strike="noStrike" kern="1200" cap="none" spc="0" normalizeH="0" baseline="0" noProof="0" dirty="0">
                <a:ln>
                  <a:noFill/>
                </a:ln>
                <a:effectLst/>
                <a:uLnTx/>
                <a:uFillTx/>
                <a:latin typeface="+mj-ea"/>
                <a:ea typeface="+mj-ea"/>
                <a:cs typeface="OPPOSans R" panose="00020600040101010101" pitchFamily="18" charset="-122"/>
              </a:rPr>
              <a:t>ADD YOUR TITLE HERE</a:t>
            </a:r>
          </a:p>
        </p:txBody>
      </p:sp>
      <p:sp>
        <p:nvSpPr>
          <p:cNvPr id="23" name="矩形: 圆角 22">
            <a:extLst>
              <a:ext uri="{FF2B5EF4-FFF2-40B4-BE49-F238E27FC236}">
                <a16:creationId xmlns:a16="http://schemas.microsoft.com/office/drawing/2014/main" id="{F7FFEA11-2BED-7370-31CB-7BC87D117F51}"/>
              </a:ext>
            </a:extLst>
          </p:cNvPr>
          <p:cNvSpPr/>
          <p:nvPr/>
        </p:nvSpPr>
        <p:spPr>
          <a:xfrm>
            <a:off x="8989333" y="1828800"/>
            <a:ext cx="2529567" cy="3499442"/>
          </a:xfrm>
          <a:prstGeom prst="roundRect">
            <a:avLst>
              <a:gd name="adj" fmla="val 4472"/>
            </a:avLst>
          </a:prstGeom>
          <a:gradFill flip="none" rotWithShape="1">
            <a:gsLst>
              <a:gs pos="0">
                <a:schemeClr val="accent1">
                  <a:lumMod val="20000"/>
                  <a:lumOff val="80000"/>
                </a:schemeClr>
              </a:gs>
              <a:gs pos="100000">
                <a:schemeClr val="bg1"/>
              </a:gs>
            </a:gsLst>
            <a:lin ang="16200000" scaled="1"/>
            <a:tileRect/>
          </a:gradFill>
          <a:ln>
            <a:gradFill flip="none" rotWithShape="1">
              <a:gsLst>
                <a:gs pos="0">
                  <a:schemeClr val="accent1">
                    <a:alpha val="20000"/>
                  </a:schemeClr>
                </a:gs>
                <a:gs pos="100000">
                  <a:schemeClr val="accent1">
                    <a:lumMod val="20000"/>
                    <a:lumOff val="80000"/>
                    <a:alpha val="25000"/>
                  </a:schemeClr>
                </a:gs>
              </a:gsLst>
              <a:lin ang="16200000" scaled="1"/>
              <a:tileRect/>
            </a:gradFill>
          </a:ln>
          <a:effectLst>
            <a:outerShdw blurRad="419100" dist="431800" dir="5400000" sx="94000" sy="94000" algn="t" rotWithShape="0">
              <a:schemeClr val="accent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mj-ea"/>
              <a:ea typeface="+mj-ea"/>
              <a:cs typeface="+mn-cs"/>
            </a:endParaRPr>
          </a:p>
        </p:txBody>
      </p:sp>
      <p:sp>
        <p:nvSpPr>
          <p:cNvPr id="24" name="Freeform 5">
            <a:extLst>
              <a:ext uri="{FF2B5EF4-FFF2-40B4-BE49-F238E27FC236}">
                <a16:creationId xmlns:a16="http://schemas.microsoft.com/office/drawing/2014/main" id="{B72D1EC8-5A5C-E83D-B879-6AE25C637713}"/>
              </a:ext>
            </a:extLst>
          </p:cNvPr>
          <p:cNvSpPr>
            <a:spLocks noEditPoints="1"/>
          </p:cNvSpPr>
          <p:nvPr/>
        </p:nvSpPr>
        <p:spPr bwMode="auto">
          <a:xfrm>
            <a:off x="8989333" y="1847851"/>
            <a:ext cx="2529559" cy="3476974"/>
          </a:xfrm>
          <a:custGeom>
            <a:avLst/>
            <a:gdLst>
              <a:gd name="T0" fmla="*/ 1732 w 1893"/>
              <a:gd name="T1" fmla="*/ 425 h 2602"/>
              <a:gd name="T2" fmla="*/ 1206 w 1893"/>
              <a:gd name="T3" fmla="*/ 0 h 2602"/>
              <a:gd name="T4" fmla="*/ 935 w 1893"/>
              <a:gd name="T5" fmla="*/ 425 h 2602"/>
              <a:gd name="T6" fmla="*/ 407 w 1893"/>
              <a:gd name="T7" fmla="*/ 0 h 2602"/>
              <a:gd name="T8" fmla="*/ 136 w 1893"/>
              <a:gd name="T9" fmla="*/ 425 h 2602"/>
              <a:gd name="T10" fmla="*/ 0 w 1893"/>
              <a:gd name="T11" fmla="*/ 682 h 2602"/>
              <a:gd name="T12" fmla="*/ 136 w 1893"/>
              <a:gd name="T13" fmla="*/ 1183 h 2602"/>
              <a:gd name="T14" fmla="*/ 0 w 1893"/>
              <a:gd name="T15" fmla="*/ 1440 h 2602"/>
              <a:gd name="T16" fmla="*/ 136 w 1893"/>
              <a:gd name="T17" fmla="*/ 1941 h 2602"/>
              <a:gd name="T18" fmla="*/ 0 w 1893"/>
              <a:gd name="T19" fmla="*/ 2198 h 2602"/>
              <a:gd name="T20" fmla="*/ 136 w 1893"/>
              <a:gd name="T21" fmla="*/ 2602 h 2602"/>
              <a:gd name="T22" fmla="*/ 407 w 1893"/>
              <a:gd name="T23" fmla="*/ 2452 h 2602"/>
              <a:gd name="T24" fmla="*/ 935 w 1893"/>
              <a:gd name="T25" fmla="*/ 2602 h 2602"/>
              <a:gd name="T26" fmla="*/ 1206 w 1893"/>
              <a:gd name="T27" fmla="*/ 2452 h 2602"/>
              <a:gd name="T28" fmla="*/ 1732 w 1893"/>
              <a:gd name="T29" fmla="*/ 2602 h 2602"/>
              <a:gd name="T30" fmla="*/ 1737 w 1893"/>
              <a:gd name="T31" fmla="*/ 2198 h 2602"/>
              <a:gd name="T32" fmla="*/ 1893 w 1893"/>
              <a:gd name="T33" fmla="*/ 1941 h 2602"/>
              <a:gd name="T34" fmla="*/ 1737 w 1893"/>
              <a:gd name="T35" fmla="*/ 1440 h 2602"/>
              <a:gd name="T36" fmla="*/ 1893 w 1893"/>
              <a:gd name="T37" fmla="*/ 1183 h 2602"/>
              <a:gd name="T38" fmla="*/ 1737 w 1893"/>
              <a:gd name="T39" fmla="*/ 682 h 2602"/>
              <a:gd name="T40" fmla="*/ 402 w 1893"/>
              <a:gd name="T41" fmla="*/ 2447 h 2602"/>
              <a:gd name="T42" fmla="*/ 141 w 1893"/>
              <a:gd name="T43" fmla="*/ 2193 h 2602"/>
              <a:gd name="T44" fmla="*/ 141 w 1893"/>
              <a:gd name="T45" fmla="*/ 1691 h 2602"/>
              <a:gd name="T46" fmla="*/ 402 w 1893"/>
              <a:gd name="T47" fmla="*/ 1440 h 2602"/>
              <a:gd name="T48" fmla="*/ 402 w 1893"/>
              <a:gd name="T49" fmla="*/ 1435 h 2602"/>
              <a:gd name="T50" fmla="*/ 402 w 1893"/>
              <a:gd name="T51" fmla="*/ 929 h 2602"/>
              <a:gd name="T52" fmla="*/ 141 w 1893"/>
              <a:gd name="T53" fmla="*/ 677 h 2602"/>
              <a:gd name="T54" fmla="*/ 407 w 1893"/>
              <a:gd name="T55" fmla="*/ 2198 h 2602"/>
              <a:gd name="T56" fmla="*/ 669 w 1893"/>
              <a:gd name="T57" fmla="*/ 1946 h 2602"/>
              <a:gd name="T58" fmla="*/ 669 w 1893"/>
              <a:gd name="T59" fmla="*/ 1941 h 2602"/>
              <a:gd name="T60" fmla="*/ 669 w 1893"/>
              <a:gd name="T61" fmla="*/ 1435 h 2602"/>
              <a:gd name="T62" fmla="*/ 407 w 1893"/>
              <a:gd name="T63" fmla="*/ 1183 h 2602"/>
              <a:gd name="T64" fmla="*/ 407 w 1893"/>
              <a:gd name="T65" fmla="*/ 682 h 2602"/>
              <a:gd name="T66" fmla="*/ 669 w 1893"/>
              <a:gd name="T67" fmla="*/ 430 h 2602"/>
              <a:gd name="T68" fmla="*/ 935 w 1893"/>
              <a:gd name="T69" fmla="*/ 2447 h 2602"/>
              <a:gd name="T70" fmla="*/ 935 w 1893"/>
              <a:gd name="T71" fmla="*/ 1941 h 2602"/>
              <a:gd name="T72" fmla="*/ 673 w 1893"/>
              <a:gd name="T73" fmla="*/ 1687 h 2602"/>
              <a:gd name="T74" fmla="*/ 673 w 1893"/>
              <a:gd name="T75" fmla="*/ 1188 h 2602"/>
              <a:gd name="T76" fmla="*/ 935 w 1893"/>
              <a:gd name="T77" fmla="*/ 933 h 2602"/>
              <a:gd name="T78" fmla="*/ 935 w 1893"/>
              <a:gd name="T79" fmla="*/ 929 h 2602"/>
              <a:gd name="T80" fmla="*/ 1201 w 1893"/>
              <a:gd name="T81" fmla="*/ 2447 h 2602"/>
              <a:gd name="T82" fmla="*/ 940 w 1893"/>
              <a:gd name="T83" fmla="*/ 2193 h 2602"/>
              <a:gd name="T84" fmla="*/ 940 w 1893"/>
              <a:gd name="T85" fmla="*/ 1691 h 2602"/>
              <a:gd name="T86" fmla="*/ 1201 w 1893"/>
              <a:gd name="T87" fmla="*/ 1440 h 2602"/>
              <a:gd name="T88" fmla="*/ 1201 w 1893"/>
              <a:gd name="T89" fmla="*/ 1435 h 2602"/>
              <a:gd name="T90" fmla="*/ 1201 w 1893"/>
              <a:gd name="T91" fmla="*/ 929 h 2602"/>
              <a:gd name="T92" fmla="*/ 940 w 1893"/>
              <a:gd name="T93" fmla="*/ 677 h 2602"/>
              <a:gd name="T94" fmla="*/ 1206 w 1893"/>
              <a:gd name="T95" fmla="*/ 2198 h 2602"/>
              <a:gd name="T96" fmla="*/ 1468 w 1893"/>
              <a:gd name="T97" fmla="*/ 1946 h 2602"/>
              <a:gd name="T98" fmla="*/ 1468 w 1893"/>
              <a:gd name="T99" fmla="*/ 1941 h 2602"/>
              <a:gd name="T100" fmla="*/ 1468 w 1893"/>
              <a:gd name="T101" fmla="*/ 1435 h 2602"/>
              <a:gd name="T102" fmla="*/ 1206 w 1893"/>
              <a:gd name="T103" fmla="*/ 1183 h 2602"/>
              <a:gd name="T104" fmla="*/ 1206 w 1893"/>
              <a:gd name="T105" fmla="*/ 682 h 2602"/>
              <a:gd name="T106" fmla="*/ 1468 w 1893"/>
              <a:gd name="T107" fmla="*/ 430 h 2602"/>
              <a:gd name="T108" fmla="*/ 1732 w 1893"/>
              <a:gd name="T109" fmla="*/ 2447 h 2602"/>
              <a:gd name="T110" fmla="*/ 1732 w 1893"/>
              <a:gd name="T111" fmla="*/ 1941 h 2602"/>
              <a:gd name="T112" fmla="*/ 1473 w 1893"/>
              <a:gd name="T113" fmla="*/ 1687 h 2602"/>
              <a:gd name="T114" fmla="*/ 1473 w 1893"/>
              <a:gd name="T115" fmla="*/ 1188 h 2602"/>
              <a:gd name="T116" fmla="*/ 1732 w 1893"/>
              <a:gd name="T117" fmla="*/ 933 h 2602"/>
              <a:gd name="T118" fmla="*/ 1732 w 1893"/>
              <a:gd name="T119" fmla="*/ 929 h 26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893" h="2602">
                <a:moveTo>
                  <a:pt x="1893" y="430"/>
                </a:moveTo>
                <a:lnTo>
                  <a:pt x="1893" y="425"/>
                </a:lnTo>
                <a:lnTo>
                  <a:pt x="1737" y="425"/>
                </a:lnTo>
                <a:lnTo>
                  <a:pt x="1737" y="0"/>
                </a:lnTo>
                <a:lnTo>
                  <a:pt x="1732" y="0"/>
                </a:lnTo>
                <a:lnTo>
                  <a:pt x="1732" y="425"/>
                </a:lnTo>
                <a:lnTo>
                  <a:pt x="1473" y="425"/>
                </a:lnTo>
                <a:lnTo>
                  <a:pt x="1473" y="0"/>
                </a:lnTo>
                <a:lnTo>
                  <a:pt x="1468" y="0"/>
                </a:lnTo>
                <a:lnTo>
                  <a:pt x="1468" y="425"/>
                </a:lnTo>
                <a:lnTo>
                  <a:pt x="1206" y="425"/>
                </a:lnTo>
                <a:lnTo>
                  <a:pt x="1206" y="0"/>
                </a:lnTo>
                <a:lnTo>
                  <a:pt x="1201" y="0"/>
                </a:lnTo>
                <a:lnTo>
                  <a:pt x="1201" y="425"/>
                </a:lnTo>
                <a:lnTo>
                  <a:pt x="940" y="425"/>
                </a:lnTo>
                <a:lnTo>
                  <a:pt x="940" y="0"/>
                </a:lnTo>
                <a:lnTo>
                  <a:pt x="935" y="0"/>
                </a:lnTo>
                <a:lnTo>
                  <a:pt x="935" y="425"/>
                </a:lnTo>
                <a:lnTo>
                  <a:pt x="673" y="425"/>
                </a:lnTo>
                <a:lnTo>
                  <a:pt x="673" y="0"/>
                </a:lnTo>
                <a:lnTo>
                  <a:pt x="669" y="0"/>
                </a:lnTo>
                <a:lnTo>
                  <a:pt x="669" y="425"/>
                </a:lnTo>
                <a:lnTo>
                  <a:pt x="407" y="425"/>
                </a:lnTo>
                <a:lnTo>
                  <a:pt x="407" y="0"/>
                </a:lnTo>
                <a:lnTo>
                  <a:pt x="402" y="0"/>
                </a:lnTo>
                <a:lnTo>
                  <a:pt x="402" y="425"/>
                </a:lnTo>
                <a:lnTo>
                  <a:pt x="141" y="425"/>
                </a:lnTo>
                <a:lnTo>
                  <a:pt x="141" y="0"/>
                </a:lnTo>
                <a:lnTo>
                  <a:pt x="136" y="0"/>
                </a:lnTo>
                <a:lnTo>
                  <a:pt x="136" y="425"/>
                </a:lnTo>
                <a:lnTo>
                  <a:pt x="0" y="425"/>
                </a:lnTo>
                <a:lnTo>
                  <a:pt x="0" y="430"/>
                </a:lnTo>
                <a:lnTo>
                  <a:pt x="136" y="430"/>
                </a:lnTo>
                <a:lnTo>
                  <a:pt x="136" y="677"/>
                </a:lnTo>
                <a:lnTo>
                  <a:pt x="0" y="677"/>
                </a:lnTo>
                <a:lnTo>
                  <a:pt x="0" y="682"/>
                </a:lnTo>
                <a:lnTo>
                  <a:pt x="136" y="682"/>
                </a:lnTo>
                <a:lnTo>
                  <a:pt x="136" y="929"/>
                </a:lnTo>
                <a:lnTo>
                  <a:pt x="0" y="929"/>
                </a:lnTo>
                <a:lnTo>
                  <a:pt x="0" y="933"/>
                </a:lnTo>
                <a:lnTo>
                  <a:pt x="136" y="933"/>
                </a:lnTo>
                <a:lnTo>
                  <a:pt x="136" y="1183"/>
                </a:lnTo>
                <a:lnTo>
                  <a:pt x="0" y="1183"/>
                </a:lnTo>
                <a:lnTo>
                  <a:pt x="0" y="1188"/>
                </a:lnTo>
                <a:lnTo>
                  <a:pt x="136" y="1188"/>
                </a:lnTo>
                <a:lnTo>
                  <a:pt x="136" y="1435"/>
                </a:lnTo>
                <a:lnTo>
                  <a:pt x="0" y="1435"/>
                </a:lnTo>
                <a:lnTo>
                  <a:pt x="0" y="1440"/>
                </a:lnTo>
                <a:lnTo>
                  <a:pt x="136" y="1440"/>
                </a:lnTo>
                <a:lnTo>
                  <a:pt x="136" y="1687"/>
                </a:lnTo>
                <a:lnTo>
                  <a:pt x="0" y="1687"/>
                </a:lnTo>
                <a:lnTo>
                  <a:pt x="0" y="1691"/>
                </a:lnTo>
                <a:lnTo>
                  <a:pt x="136" y="1691"/>
                </a:lnTo>
                <a:lnTo>
                  <a:pt x="136" y="1941"/>
                </a:lnTo>
                <a:lnTo>
                  <a:pt x="0" y="1941"/>
                </a:lnTo>
                <a:lnTo>
                  <a:pt x="0" y="1946"/>
                </a:lnTo>
                <a:lnTo>
                  <a:pt x="136" y="1946"/>
                </a:lnTo>
                <a:lnTo>
                  <a:pt x="136" y="2193"/>
                </a:lnTo>
                <a:lnTo>
                  <a:pt x="0" y="2193"/>
                </a:lnTo>
                <a:lnTo>
                  <a:pt x="0" y="2198"/>
                </a:lnTo>
                <a:lnTo>
                  <a:pt x="136" y="2198"/>
                </a:lnTo>
                <a:lnTo>
                  <a:pt x="136" y="2447"/>
                </a:lnTo>
                <a:lnTo>
                  <a:pt x="0" y="2447"/>
                </a:lnTo>
                <a:lnTo>
                  <a:pt x="0" y="2452"/>
                </a:lnTo>
                <a:lnTo>
                  <a:pt x="136" y="2452"/>
                </a:lnTo>
                <a:lnTo>
                  <a:pt x="136" y="2602"/>
                </a:lnTo>
                <a:lnTo>
                  <a:pt x="141" y="2602"/>
                </a:lnTo>
                <a:lnTo>
                  <a:pt x="141" y="2452"/>
                </a:lnTo>
                <a:lnTo>
                  <a:pt x="402" y="2452"/>
                </a:lnTo>
                <a:lnTo>
                  <a:pt x="402" y="2602"/>
                </a:lnTo>
                <a:lnTo>
                  <a:pt x="407" y="2602"/>
                </a:lnTo>
                <a:lnTo>
                  <a:pt x="407" y="2452"/>
                </a:lnTo>
                <a:lnTo>
                  <a:pt x="669" y="2452"/>
                </a:lnTo>
                <a:lnTo>
                  <a:pt x="669" y="2602"/>
                </a:lnTo>
                <a:lnTo>
                  <a:pt x="673" y="2602"/>
                </a:lnTo>
                <a:lnTo>
                  <a:pt x="673" y="2452"/>
                </a:lnTo>
                <a:lnTo>
                  <a:pt x="935" y="2452"/>
                </a:lnTo>
                <a:lnTo>
                  <a:pt x="935" y="2602"/>
                </a:lnTo>
                <a:lnTo>
                  <a:pt x="940" y="2602"/>
                </a:lnTo>
                <a:lnTo>
                  <a:pt x="940" y="2452"/>
                </a:lnTo>
                <a:lnTo>
                  <a:pt x="1201" y="2452"/>
                </a:lnTo>
                <a:lnTo>
                  <a:pt x="1201" y="2602"/>
                </a:lnTo>
                <a:lnTo>
                  <a:pt x="1206" y="2602"/>
                </a:lnTo>
                <a:lnTo>
                  <a:pt x="1206" y="2452"/>
                </a:lnTo>
                <a:lnTo>
                  <a:pt x="1468" y="2452"/>
                </a:lnTo>
                <a:lnTo>
                  <a:pt x="1468" y="2602"/>
                </a:lnTo>
                <a:lnTo>
                  <a:pt x="1473" y="2602"/>
                </a:lnTo>
                <a:lnTo>
                  <a:pt x="1473" y="2452"/>
                </a:lnTo>
                <a:lnTo>
                  <a:pt x="1732" y="2452"/>
                </a:lnTo>
                <a:lnTo>
                  <a:pt x="1732" y="2602"/>
                </a:lnTo>
                <a:lnTo>
                  <a:pt x="1737" y="2602"/>
                </a:lnTo>
                <a:lnTo>
                  <a:pt x="1737" y="2452"/>
                </a:lnTo>
                <a:lnTo>
                  <a:pt x="1893" y="2452"/>
                </a:lnTo>
                <a:lnTo>
                  <a:pt x="1893" y="2447"/>
                </a:lnTo>
                <a:lnTo>
                  <a:pt x="1737" y="2447"/>
                </a:lnTo>
                <a:lnTo>
                  <a:pt x="1737" y="2198"/>
                </a:lnTo>
                <a:lnTo>
                  <a:pt x="1893" y="2198"/>
                </a:lnTo>
                <a:lnTo>
                  <a:pt x="1893" y="2193"/>
                </a:lnTo>
                <a:lnTo>
                  <a:pt x="1737" y="2193"/>
                </a:lnTo>
                <a:lnTo>
                  <a:pt x="1737" y="1946"/>
                </a:lnTo>
                <a:lnTo>
                  <a:pt x="1893" y="1946"/>
                </a:lnTo>
                <a:lnTo>
                  <a:pt x="1893" y="1941"/>
                </a:lnTo>
                <a:lnTo>
                  <a:pt x="1737" y="1941"/>
                </a:lnTo>
                <a:lnTo>
                  <a:pt x="1737" y="1691"/>
                </a:lnTo>
                <a:lnTo>
                  <a:pt x="1893" y="1691"/>
                </a:lnTo>
                <a:lnTo>
                  <a:pt x="1893" y="1687"/>
                </a:lnTo>
                <a:lnTo>
                  <a:pt x="1737" y="1687"/>
                </a:lnTo>
                <a:lnTo>
                  <a:pt x="1737" y="1440"/>
                </a:lnTo>
                <a:lnTo>
                  <a:pt x="1893" y="1440"/>
                </a:lnTo>
                <a:lnTo>
                  <a:pt x="1893" y="1435"/>
                </a:lnTo>
                <a:lnTo>
                  <a:pt x="1737" y="1435"/>
                </a:lnTo>
                <a:lnTo>
                  <a:pt x="1737" y="1188"/>
                </a:lnTo>
                <a:lnTo>
                  <a:pt x="1893" y="1188"/>
                </a:lnTo>
                <a:lnTo>
                  <a:pt x="1893" y="1183"/>
                </a:lnTo>
                <a:lnTo>
                  <a:pt x="1737" y="1183"/>
                </a:lnTo>
                <a:lnTo>
                  <a:pt x="1737" y="933"/>
                </a:lnTo>
                <a:lnTo>
                  <a:pt x="1893" y="933"/>
                </a:lnTo>
                <a:lnTo>
                  <a:pt x="1893" y="929"/>
                </a:lnTo>
                <a:lnTo>
                  <a:pt x="1737" y="929"/>
                </a:lnTo>
                <a:lnTo>
                  <a:pt x="1737" y="682"/>
                </a:lnTo>
                <a:lnTo>
                  <a:pt x="1893" y="682"/>
                </a:lnTo>
                <a:lnTo>
                  <a:pt x="1893" y="677"/>
                </a:lnTo>
                <a:lnTo>
                  <a:pt x="1737" y="677"/>
                </a:lnTo>
                <a:lnTo>
                  <a:pt x="1737" y="430"/>
                </a:lnTo>
                <a:lnTo>
                  <a:pt x="1893" y="430"/>
                </a:lnTo>
                <a:close/>
                <a:moveTo>
                  <a:pt x="402" y="2447"/>
                </a:moveTo>
                <a:lnTo>
                  <a:pt x="141" y="2447"/>
                </a:lnTo>
                <a:lnTo>
                  <a:pt x="141" y="2198"/>
                </a:lnTo>
                <a:lnTo>
                  <a:pt x="402" y="2198"/>
                </a:lnTo>
                <a:lnTo>
                  <a:pt x="402" y="2447"/>
                </a:lnTo>
                <a:close/>
                <a:moveTo>
                  <a:pt x="402" y="2193"/>
                </a:moveTo>
                <a:lnTo>
                  <a:pt x="141" y="2193"/>
                </a:lnTo>
                <a:lnTo>
                  <a:pt x="141" y="1946"/>
                </a:lnTo>
                <a:lnTo>
                  <a:pt x="402" y="1946"/>
                </a:lnTo>
                <a:lnTo>
                  <a:pt x="402" y="2193"/>
                </a:lnTo>
                <a:close/>
                <a:moveTo>
                  <a:pt x="402" y="1941"/>
                </a:moveTo>
                <a:lnTo>
                  <a:pt x="141" y="1941"/>
                </a:lnTo>
                <a:lnTo>
                  <a:pt x="141" y="1691"/>
                </a:lnTo>
                <a:lnTo>
                  <a:pt x="402" y="1691"/>
                </a:lnTo>
                <a:lnTo>
                  <a:pt x="402" y="1941"/>
                </a:lnTo>
                <a:close/>
                <a:moveTo>
                  <a:pt x="402" y="1687"/>
                </a:moveTo>
                <a:lnTo>
                  <a:pt x="141" y="1687"/>
                </a:lnTo>
                <a:lnTo>
                  <a:pt x="141" y="1440"/>
                </a:lnTo>
                <a:lnTo>
                  <a:pt x="402" y="1440"/>
                </a:lnTo>
                <a:lnTo>
                  <a:pt x="402" y="1687"/>
                </a:lnTo>
                <a:close/>
                <a:moveTo>
                  <a:pt x="402" y="1435"/>
                </a:moveTo>
                <a:lnTo>
                  <a:pt x="141" y="1435"/>
                </a:lnTo>
                <a:lnTo>
                  <a:pt x="141" y="1188"/>
                </a:lnTo>
                <a:lnTo>
                  <a:pt x="402" y="1188"/>
                </a:lnTo>
                <a:lnTo>
                  <a:pt x="402" y="1435"/>
                </a:lnTo>
                <a:close/>
                <a:moveTo>
                  <a:pt x="402" y="1183"/>
                </a:moveTo>
                <a:lnTo>
                  <a:pt x="141" y="1183"/>
                </a:lnTo>
                <a:lnTo>
                  <a:pt x="141" y="933"/>
                </a:lnTo>
                <a:lnTo>
                  <a:pt x="402" y="933"/>
                </a:lnTo>
                <a:lnTo>
                  <a:pt x="402" y="1183"/>
                </a:lnTo>
                <a:close/>
                <a:moveTo>
                  <a:pt x="402" y="929"/>
                </a:moveTo>
                <a:lnTo>
                  <a:pt x="141" y="929"/>
                </a:lnTo>
                <a:lnTo>
                  <a:pt x="141" y="682"/>
                </a:lnTo>
                <a:lnTo>
                  <a:pt x="402" y="682"/>
                </a:lnTo>
                <a:lnTo>
                  <a:pt x="402" y="929"/>
                </a:lnTo>
                <a:close/>
                <a:moveTo>
                  <a:pt x="402" y="677"/>
                </a:moveTo>
                <a:lnTo>
                  <a:pt x="141" y="677"/>
                </a:lnTo>
                <a:lnTo>
                  <a:pt x="141" y="430"/>
                </a:lnTo>
                <a:lnTo>
                  <a:pt x="402" y="430"/>
                </a:lnTo>
                <a:lnTo>
                  <a:pt x="402" y="677"/>
                </a:lnTo>
                <a:close/>
                <a:moveTo>
                  <a:pt x="669" y="2447"/>
                </a:moveTo>
                <a:lnTo>
                  <a:pt x="407" y="2447"/>
                </a:lnTo>
                <a:lnTo>
                  <a:pt x="407" y="2198"/>
                </a:lnTo>
                <a:lnTo>
                  <a:pt x="669" y="2198"/>
                </a:lnTo>
                <a:lnTo>
                  <a:pt x="669" y="2447"/>
                </a:lnTo>
                <a:close/>
                <a:moveTo>
                  <a:pt x="669" y="2193"/>
                </a:moveTo>
                <a:lnTo>
                  <a:pt x="407" y="2193"/>
                </a:lnTo>
                <a:lnTo>
                  <a:pt x="407" y="1946"/>
                </a:lnTo>
                <a:lnTo>
                  <a:pt x="669" y="1946"/>
                </a:lnTo>
                <a:lnTo>
                  <a:pt x="669" y="2193"/>
                </a:lnTo>
                <a:close/>
                <a:moveTo>
                  <a:pt x="669" y="1941"/>
                </a:moveTo>
                <a:lnTo>
                  <a:pt x="407" y="1941"/>
                </a:lnTo>
                <a:lnTo>
                  <a:pt x="407" y="1691"/>
                </a:lnTo>
                <a:lnTo>
                  <a:pt x="669" y="1691"/>
                </a:lnTo>
                <a:lnTo>
                  <a:pt x="669" y="1941"/>
                </a:lnTo>
                <a:close/>
                <a:moveTo>
                  <a:pt x="669" y="1687"/>
                </a:moveTo>
                <a:lnTo>
                  <a:pt x="407" y="1687"/>
                </a:lnTo>
                <a:lnTo>
                  <a:pt x="407" y="1440"/>
                </a:lnTo>
                <a:lnTo>
                  <a:pt x="669" y="1440"/>
                </a:lnTo>
                <a:lnTo>
                  <a:pt x="669" y="1687"/>
                </a:lnTo>
                <a:close/>
                <a:moveTo>
                  <a:pt x="669" y="1435"/>
                </a:moveTo>
                <a:lnTo>
                  <a:pt x="407" y="1435"/>
                </a:lnTo>
                <a:lnTo>
                  <a:pt x="407" y="1188"/>
                </a:lnTo>
                <a:lnTo>
                  <a:pt x="669" y="1188"/>
                </a:lnTo>
                <a:lnTo>
                  <a:pt x="669" y="1435"/>
                </a:lnTo>
                <a:close/>
                <a:moveTo>
                  <a:pt x="669" y="1183"/>
                </a:moveTo>
                <a:lnTo>
                  <a:pt x="407" y="1183"/>
                </a:lnTo>
                <a:lnTo>
                  <a:pt x="407" y="933"/>
                </a:lnTo>
                <a:lnTo>
                  <a:pt x="669" y="933"/>
                </a:lnTo>
                <a:lnTo>
                  <a:pt x="669" y="1183"/>
                </a:lnTo>
                <a:close/>
                <a:moveTo>
                  <a:pt x="669" y="929"/>
                </a:moveTo>
                <a:lnTo>
                  <a:pt x="407" y="929"/>
                </a:lnTo>
                <a:lnTo>
                  <a:pt x="407" y="682"/>
                </a:lnTo>
                <a:lnTo>
                  <a:pt x="669" y="682"/>
                </a:lnTo>
                <a:lnTo>
                  <a:pt x="669" y="929"/>
                </a:lnTo>
                <a:close/>
                <a:moveTo>
                  <a:pt x="669" y="677"/>
                </a:moveTo>
                <a:lnTo>
                  <a:pt x="407" y="677"/>
                </a:lnTo>
                <a:lnTo>
                  <a:pt x="407" y="430"/>
                </a:lnTo>
                <a:lnTo>
                  <a:pt x="669" y="430"/>
                </a:lnTo>
                <a:lnTo>
                  <a:pt x="669" y="677"/>
                </a:lnTo>
                <a:close/>
                <a:moveTo>
                  <a:pt x="935" y="2447"/>
                </a:moveTo>
                <a:lnTo>
                  <a:pt x="673" y="2447"/>
                </a:lnTo>
                <a:lnTo>
                  <a:pt x="673" y="2198"/>
                </a:lnTo>
                <a:lnTo>
                  <a:pt x="935" y="2198"/>
                </a:lnTo>
                <a:lnTo>
                  <a:pt x="935" y="2447"/>
                </a:lnTo>
                <a:close/>
                <a:moveTo>
                  <a:pt x="935" y="2193"/>
                </a:moveTo>
                <a:lnTo>
                  <a:pt x="673" y="2193"/>
                </a:lnTo>
                <a:lnTo>
                  <a:pt x="673" y="1946"/>
                </a:lnTo>
                <a:lnTo>
                  <a:pt x="935" y="1946"/>
                </a:lnTo>
                <a:lnTo>
                  <a:pt x="935" y="2193"/>
                </a:lnTo>
                <a:close/>
                <a:moveTo>
                  <a:pt x="935" y="1941"/>
                </a:moveTo>
                <a:lnTo>
                  <a:pt x="673" y="1941"/>
                </a:lnTo>
                <a:lnTo>
                  <a:pt x="673" y="1691"/>
                </a:lnTo>
                <a:lnTo>
                  <a:pt x="935" y="1691"/>
                </a:lnTo>
                <a:lnTo>
                  <a:pt x="935" y="1941"/>
                </a:lnTo>
                <a:close/>
                <a:moveTo>
                  <a:pt x="935" y="1687"/>
                </a:moveTo>
                <a:lnTo>
                  <a:pt x="673" y="1687"/>
                </a:lnTo>
                <a:lnTo>
                  <a:pt x="673" y="1440"/>
                </a:lnTo>
                <a:lnTo>
                  <a:pt x="935" y="1440"/>
                </a:lnTo>
                <a:lnTo>
                  <a:pt x="935" y="1687"/>
                </a:lnTo>
                <a:close/>
                <a:moveTo>
                  <a:pt x="935" y="1435"/>
                </a:moveTo>
                <a:lnTo>
                  <a:pt x="673" y="1435"/>
                </a:lnTo>
                <a:lnTo>
                  <a:pt x="673" y="1188"/>
                </a:lnTo>
                <a:lnTo>
                  <a:pt x="935" y="1188"/>
                </a:lnTo>
                <a:lnTo>
                  <a:pt x="935" y="1435"/>
                </a:lnTo>
                <a:close/>
                <a:moveTo>
                  <a:pt x="935" y="1183"/>
                </a:moveTo>
                <a:lnTo>
                  <a:pt x="673" y="1183"/>
                </a:lnTo>
                <a:lnTo>
                  <a:pt x="673" y="933"/>
                </a:lnTo>
                <a:lnTo>
                  <a:pt x="935" y="933"/>
                </a:lnTo>
                <a:lnTo>
                  <a:pt x="935" y="1183"/>
                </a:lnTo>
                <a:close/>
                <a:moveTo>
                  <a:pt x="935" y="929"/>
                </a:moveTo>
                <a:lnTo>
                  <a:pt x="673" y="929"/>
                </a:lnTo>
                <a:lnTo>
                  <a:pt x="673" y="682"/>
                </a:lnTo>
                <a:lnTo>
                  <a:pt x="935" y="682"/>
                </a:lnTo>
                <a:lnTo>
                  <a:pt x="935" y="929"/>
                </a:lnTo>
                <a:close/>
                <a:moveTo>
                  <a:pt x="935" y="677"/>
                </a:moveTo>
                <a:lnTo>
                  <a:pt x="673" y="677"/>
                </a:lnTo>
                <a:lnTo>
                  <a:pt x="673" y="430"/>
                </a:lnTo>
                <a:lnTo>
                  <a:pt x="935" y="430"/>
                </a:lnTo>
                <a:lnTo>
                  <a:pt x="935" y="677"/>
                </a:lnTo>
                <a:close/>
                <a:moveTo>
                  <a:pt x="1201" y="2447"/>
                </a:moveTo>
                <a:lnTo>
                  <a:pt x="940" y="2447"/>
                </a:lnTo>
                <a:lnTo>
                  <a:pt x="940" y="2198"/>
                </a:lnTo>
                <a:lnTo>
                  <a:pt x="1201" y="2198"/>
                </a:lnTo>
                <a:lnTo>
                  <a:pt x="1201" y="2447"/>
                </a:lnTo>
                <a:close/>
                <a:moveTo>
                  <a:pt x="1201" y="2193"/>
                </a:moveTo>
                <a:lnTo>
                  <a:pt x="940" y="2193"/>
                </a:lnTo>
                <a:lnTo>
                  <a:pt x="940" y="1946"/>
                </a:lnTo>
                <a:lnTo>
                  <a:pt x="1201" y="1946"/>
                </a:lnTo>
                <a:lnTo>
                  <a:pt x="1201" y="2193"/>
                </a:lnTo>
                <a:close/>
                <a:moveTo>
                  <a:pt x="1201" y="1941"/>
                </a:moveTo>
                <a:lnTo>
                  <a:pt x="940" y="1941"/>
                </a:lnTo>
                <a:lnTo>
                  <a:pt x="940" y="1691"/>
                </a:lnTo>
                <a:lnTo>
                  <a:pt x="1201" y="1691"/>
                </a:lnTo>
                <a:lnTo>
                  <a:pt x="1201" y="1941"/>
                </a:lnTo>
                <a:close/>
                <a:moveTo>
                  <a:pt x="1201" y="1687"/>
                </a:moveTo>
                <a:lnTo>
                  <a:pt x="940" y="1687"/>
                </a:lnTo>
                <a:lnTo>
                  <a:pt x="940" y="1440"/>
                </a:lnTo>
                <a:lnTo>
                  <a:pt x="1201" y="1440"/>
                </a:lnTo>
                <a:lnTo>
                  <a:pt x="1201" y="1687"/>
                </a:lnTo>
                <a:close/>
                <a:moveTo>
                  <a:pt x="1201" y="1435"/>
                </a:moveTo>
                <a:lnTo>
                  <a:pt x="940" y="1435"/>
                </a:lnTo>
                <a:lnTo>
                  <a:pt x="940" y="1188"/>
                </a:lnTo>
                <a:lnTo>
                  <a:pt x="1201" y="1188"/>
                </a:lnTo>
                <a:lnTo>
                  <a:pt x="1201" y="1435"/>
                </a:lnTo>
                <a:close/>
                <a:moveTo>
                  <a:pt x="1201" y="1183"/>
                </a:moveTo>
                <a:lnTo>
                  <a:pt x="940" y="1183"/>
                </a:lnTo>
                <a:lnTo>
                  <a:pt x="940" y="933"/>
                </a:lnTo>
                <a:lnTo>
                  <a:pt x="1201" y="933"/>
                </a:lnTo>
                <a:lnTo>
                  <a:pt x="1201" y="1183"/>
                </a:lnTo>
                <a:close/>
                <a:moveTo>
                  <a:pt x="1201" y="929"/>
                </a:moveTo>
                <a:lnTo>
                  <a:pt x="940" y="929"/>
                </a:lnTo>
                <a:lnTo>
                  <a:pt x="940" y="682"/>
                </a:lnTo>
                <a:lnTo>
                  <a:pt x="1201" y="682"/>
                </a:lnTo>
                <a:lnTo>
                  <a:pt x="1201" y="929"/>
                </a:lnTo>
                <a:close/>
                <a:moveTo>
                  <a:pt x="1201" y="677"/>
                </a:moveTo>
                <a:lnTo>
                  <a:pt x="940" y="677"/>
                </a:lnTo>
                <a:lnTo>
                  <a:pt x="940" y="430"/>
                </a:lnTo>
                <a:lnTo>
                  <a:pt x="1201" y="430"/>
                </a:lnTo>
                <a:lnTo>
                  <a:pt x="1201" y="677"/>
                </a:lnTo>
                <a:close/>
                <a:moveTo>
                  <a:pt x="1468" y="2447"/>
                </a:moveTo>
                <a:lnTo>
                  <a:pt x="1206" y="2447"/>
                </a:lnTo>
                <a:lnTo>
                  <a:pt x="1206" y="2198"/>
                </a:lnTo>
                <a:lnTo>
                  <a:pt x="1468" y="2198"/>
                </a:lnTo>
                <a:lnTo>
                  <a:pt x="1468" y="2447"/>
                </a:lnTo>
                <a:close/>
                <a:moveTo>
                  <a:pt x="1468" y="2193"/>
                </a:moveTo>
                <a:lnTo>
                  <a:pt x="1206" y="2193"/>
                </a:lnTo>
                <a:lnTo>
                  <a:pt x="1206" y="1946"/>
                </a:lnTo>
                <a:lnTo>
                  <a:pt x="1468" y="1946"/>
                </a:lnTo>
                <a:lnTo>
                  <a:pt x="1468" y="2193"/>
                </a:lnTo>
                <a:close/>
                <a:moveTo>
                  <a:pt x="1468" y="1941"/>
                </a:moveTo>
                <a:lnTo>
                  <a:pt x="1206" y="1941"/>
                </a:lnTo>
                <a:lnTo>
                  <a:pt x="1206" y="1691"/>
                </a:lnTo>
                <a:lnTo>
                  <a:pt x="1468" y="1691"/>
                </a:lnTo>
                <a:lnTo>
                  <a:pt x="1468" y="1941"/>
                </a:lnTo>
                <a:close/>
                <a:moveTo>
                  <a:pt x="1468" y="1687"/>
                </a:moveTo>
                <a:lnTo>
                  <a:pt x="1206" y="1687"/>
                </a:lnTo>
                <a:lnTo>
                  <a:pt x="1206" y="1440"/>
                </a:lnTo>
                <a:lnTo>
                  <a:pt x="1468" y="1440"/>
                </a:lnTo>
                <a:lnTo>
                  <a:pt x="1468" y="1687"/>
                </a:lnTo>
                <a:close/>
                <a:moveTo>
                  <a:pt x="1468" y="1435"/>
                </a:moveTo>
                <a:lnTo>
                  <a:pt x="1206" y="1435"/>
                </a:lnTo>
                <a:lnTo>
                  <a:pt x="1206" y="1188"/>
                </a:lnTo>
                <a:lnTo>
                  <a:pt x="1468" y="1188"/>
                </a:lnTo>
                <a:lnTo>
                  <a:pt x="1468" y="1435"/>
                </a:lnTo>
                <a:close/>
                <a:moveTo>
                  <a:pt x="1468" y="1183"/>
                </a:moveTo>
                <a:lnTo>
                  <a:pt x="1206" y="1183"/>
                </a:lnTo>
                <a:lnTo>
                  <a:pt x="1206" y="933"/>
                </a:lnTo>
                <a:lnTo>
                  <a:pt x="1468" y="933"/>
                </a:lnTo>
                <a:lnTo>
                  <a:pt x="1468" y="1183"/>
                </a:lnTo>
                <a:close/>
                <a:moveTo>
                  <a:pt x="1468" y="929"/>
                </a:moveTo>
                <a:lnTo>
                  <a:pt x="1206" y="929"/>
                </a:lnTo>
                <a:lnTo>
                  <a:pt x="1206" y="682"/>
                </a:lnTo>
                <a:lnTo>
                  <a:pt x="1468" y="682"/>
                </a:lnTo>
                <a:lnTo>
                  <a:pt x="1468" y="929"/>
                </a:lnTo>
                <a:close/>
                <a:moveTo>
                  <a:pt x="1468" y="677"/>
                </a:moveTo>
                <a:lnTo>
                  <a:pt x="1206" y="677"/>
                </a:lnTo>
                <a:lnTo>
                  <a:pt x="1206" y="430"/>
                </a:lnTo>
                <a:lnTo>
                  <a:pt x="1468" y="430"/>
                </a:lnTo>
                <a:lnTo>
                  <a:pt x="1468" y="677"/>
                </a:lnTo>
                <a:close/>
                <a:moveTo>
                  <a:pt x="1732" y="2447"/>
                </a:moveTo>
                <a:lnTo>
                  <a:pt x="1473" y="2447"/>
                </a:lnTo>
                <a:lnTo>
                  <a:pt x="1473" y="2198"/>
                </a:lnTo>
                <a:lnTo>
                  <a:pt x="1732" y="2198"/>
                </a:lnTo>
                <a:lnTo>
                  <a:pt x="1732" y="2447"/>
                </a:lnTo>
                <a:close/>
                <a:moveTo>
                  <a:pt x="1732" y="2193"/>
                </a:moveTo>
                <a:lnTo>
                  <a:pt x="1473" y="2193"/>
                </a:lnTo>
                <a:lnTo>
                  <a:pt x="1473" y="1946"/>
                </a:lnTo>
                <a:lnTo>
                  <a:pt x="1732" y="1946"/>
                </a:lnTo>
                <a:lnTo>
                  <a:pt x="1732" y="2193"/>
                </a:lnTo>
                <a:close/>
                <a:moveTo>
                  <a:pt x="1732" y="1941"/>
                </a:moveTo>
                <a:lnTo>
                  <a:pt x="1473" y="1941"/>
                </a:lnTo>
                <a:lnTo>
                  <a:pt x="1473" y="1691"/>
                </a:lnTo>
                <a:lnTo>
                  <a:pt x="1732" y="1691"/>
                </a:lnTo>
                <a:lnTo>
                  <a:pt x="1732" y="1941"/>
                </a:lnTo>
                <a:close/>
                <a:moveTo>
                  <a:pt x="1732" y="1687"/>
                </a:moveTo>
                <a:lnTo>
                  <a:pt x="1473" y="1687"/>
                </a:lnTo>
                <a:lnTo>
                  <a:pt x="1473" y="1440"/>
                </a:lnTo>
                <a:lnTo>
                  <a:pt x="1732" y="1440"/>
                </a:lnTo>
                <a:lnTo>
                  <a:pt x="1732" y="1687"/>
                </a:lnTo>
                <a:close/>
                <a:moveTo>
                  <a:pt x="1732" y="1435"/>
                </a:moveTo>
                <a:lnTo>
                  <a:pt x="1473" y="1435"/>
                </a:lnTo>
                <a:lnTo>
                  <a:pt x="1473" y="1188"/>
                </a:lnTo>
                <a:lnTo>
                  <a:pt x="1732" y="1188"/>
                </a:lnTo>
                <a:lnTo>
                  <a:pt x="1732" y="1435"/>
                </a:lnTo>
                <a:close/>
                <a:moveTo>
                  <a:pt x="1732" y="1183"/>
                </a:moveTo>
                <a:lnTo>
                  <a:pt x="1473" y="1183"/>
                </a:lnTo>
                <a:lnTo>
                  <a:pt x="1473" y="933"/>
                </a:lnTo>
                <a:lnTo>
                  <a:pt x="1732" y="933"/>
                </a:lnTo>
                <a:lnTo>
                  <a:pt x="1732" y="1183"/>
                </a:lnTo>
                <a:close/>
                <a:moveTo>
                  <a:pt x="1732" y="929"/>
                </a:moveTo>
                <a:lnTo>
                  <a:pt x="1473" y="929"/>
                </a:lnTo>
                <a:lnTo>
                  <a:pt x="1473" y="682"/>
                </a:lnTo>
                <a:lnTo>
                  <a:pt x="1732" y="682"/>
                </a:lnTo>
                <a:lnTo>
                  <a:pt x="1732" y="929"/>
                </a:lnTo>
                <a:close/>
                <a:moveTo>
                  <a:pt x="1732" y="677"/>
                </a:moveTo>
                <a:lnTo>
                  <a:pt x="1473" y="677"/>
                </a:lnTo>
                <a:lnTo>
                  <a:pt x="1473" y="430"/>
                </a:lnTo>
                <a:lnTo>
                  <a:pt x="1732" y="430"/>
                </a:lnTo>
                <a:lnTo>
                  <a:pt x="1732" y="677"/>
                </a:lnTo>
                <a:close/>
              </a:path>
            </a:pathLst>
          </a:custGeom>
          <a:solidFill>
            <a:srgbClr val="FFFFFF">
              <a:alpha val="35000"/>
            </a:srgb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solidFill>
              <a:effectLst/>
              <a:uLnTx/>
              <a:uFillTx/>
              <a:latin typeface="+mj-ea"/>
              <a:ea typeface="+mj-ea"/>
              <a:cs typeface="+mn-cs"/>
            </a:endParaRPr>
          </a:p>
        </p:txBody>
      </p:sp>
      <p:sp>
        <p:nvSpPr>
          <p:cNvPr id="25" name="椭圆 24">
            <a:extLst>
              <a:ext uri="{FF2B5EF4-FFF2-40B4-BE49-F238E27FC236}">
                <a16:creationId xmlns:a16="http://schemas.microsoft.com/office/drawing/2014/main" id="{42D30E64-2102-A61F-C79F-65AC60CE6339}"/>
              </a:ext>
            </a:extLst>
          </p:cNvPr>
          <p:cNvSpPr/>
          <p:nvPr/>
        </p:nvSpPr>
        <p:spPr>
          <a:xfrm>
            <a:off x="9588498" y="2405628"/>
            <a:ext cx="1331236" cy="1331236"/>
          </a:xfrm>
          <a:prstGeom prst="ellipse">
            <a:avLst/>
          </a:prstGeom>
          <a:gradFill flip="none" rotWithShape="1">
            <a:gsLst>
              <a:gs pos="0">
                <a:schemeClr val="bg1"/>
              </a:gs>
              <a:gs pos="35000">
                <a:schemeClr val="accent2">
                  <a:alpha val="47000"/>
                </a:schemeClr>
              </a:gs>
              <a:gs pos="100000">
                <a:schemeClr val="accent1">
                  <a:lumMod val="75000"/>
                </a:schemeClr>
              </a:gs>
              <a:gs pos="72000">
                <a:schemeClr val="accent1"/>
              </a:gs>
            </a:gsLst>
            <a:lin ang="2700000" scaled="1"/>
            <a:tileRect/>
          </a:gradFill>
          <a:ln>
            <a:gradFill flip="none" rotWithShape="1">
              <a:gsLst>
                <a:gs pos="0">
                  <a:schemeClr val="accent1">
                    <a:alpha val="10000"/>
                  </a:schemeClr>
                </a:gs>
                <a:gs pos="100000">
                  <a:schemeClr val="accent1">
                    <a:lumMod val="20000"/>
                    <a:lumOff val="80000"/>
                    <a:alpha val="50000"/>
                  </a:schemeClr>
                </a:gs>
              </a:gsLst>
              <a:lin ang="2700000" scaled="1"/>
              <a:tileRect/>
            </a:gradFill>
          </a:ln>
          <a:effectLst>
            <a:outerShdw blurRad="254000" dist="177800" dir="5400000" sx="96000" sy="96000" algn="t" rotWithShape="0">
              <a:schemeClr val="accent1">
                <a:lumMod val="50000"/>
                <a:alpha val="3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mj-ea"/>
              <a:ea typeface="+mj-ea"/>
              <a:cs typeface="+mn-cs"/>
            </a:endParaRPr>
          </a:p>
        </p:txBody>
      </p:sp>
      <p:sp>
        <p:nvSpPr>
          <p:cNvPr id="26" name="@稿定PPT实验室 出品-13-1">
            <a:extLst>
              <a:ext uri="{FF2B5EF4-FFF2-40B4-BE49-F238E27FC236}">
                <a16:creationId xmlns:a16="http://schemas.microsoft.com/office/drawing/2014/main" id="{66831E91-F189-6E52-DBE4-DD70AC3E20E6}"/>
              </a:ext>
            </a:extLst>
          </p:cNvPr>
          <p:cNvSpPr txBox="1">
            <a:spLocks/>
          </p:cNvSpPr>
          <p:nvPr/>
        </p:nvSpPr>
        <p:spPr>
          <a:xfrm>
            <a:off x="9720579" y="2710342"/>
            <a:ext cx="1067074" cy="721808"/>
          </a:xfrm>
          <a:prstGeom prst="rect">
            <a:avLst/>
          </a:prstGeom>
          <a:noFill/>
          <a:ln>
            <a:noFill/>
          </a:ln>
          <a:effectLst/>
        </p:spPr>
        <p:txBody>
          <a:bodyPr wrap="square" lIns="64008" tIns="32004" rIns="64008" bIns="32004" anchor="ctr" anchorCtr="0">
            <a:noAutofit/>
          </a:bodyPr>
          <a:lstStyle/>
          <a:p>
            <a:pPr marL="0" marR="0" lvl="0" indent="0" algn="ctr" defTabSz="913765" rtl="0" eaLnBrk="1" fontAlgn="auto" latinLnBrk="0" hangingPunct="1">
              <a:lnSpc>
                <a:spcPct val="100000"/>
              </a:lnSpc>
              <a:spcBef>
                <a:spcPts val="0"/>
              </a:spcBef>
              <a:spcAft>
                <a:spcPts val="0"/>
              </a:spcAft>
              <a:buClrTx/>
              <a:buSzPct val="25000"/>
              <a:buFontTx/>
              <a:buNone/>
              <a:tabLst/>
              <a:defRPr/>
            </a:pPr>
            <a:r>
              <a:rPr kumimoji="0" lang="en-US" altLang="zh-CN" sz="4800" b="1" i="0" u="none" strike="noStrike" kern="1200" cap="none" spc="0" normalizeH="0" baseline="0" noProof="0" dirty="0">
                <a:ln>
                  <a:noFill/>
                </a:ln>
                <a:solidFill>
                  <a:srgbClr val="FFFFFF"/>
                </a:solidFill>
                <a:effectLst>
                  <a:outerShdw blurRad="254000" dist="50800" dir="2700000" algn="tl" rotWithShape="0">
                    <a:srgbClr val="778495">
                      <a:lumMod val="50000"/>
                      <a:alpha val="25000"/>
                    </a:srgbClr>
                  </a:outerShdw>
                </a:effectLst>
                <a:uLnTx/>
                <a:uFillTx/>
                <a:latin typeface="+mj-ea"/>
                <a:ea typeface="+mj-ea"/>
                <a:cs typeface="OPPOSans B" panose="00020600040101010101" pitchFamily="18" charset="-122"/>
              </a:rPr>
              <a:t>04</a:t>
            </a:r>
            <a:endParaRPr kumimoji="0" lang="zh-CN" altLang="en-US" sz="4800" b="1" i="0" u="none" strike="noStrike" kern="1200" cap="none" spc="0" normalizeH="0" baseline="0" noProof="0" dirty="0">
              <a:ln>
                <a:noFill/>
              </a:ln>
              <a:solidFill>
                <a:srgbClr val="FFFFFF"/>
              </a:solidFill>
              <a:effectLst>
                <a:outerShdw blurRad="254000" dist="50800" dir="2700000" algn="tl" rotWithShape="0">
                  <a:srgbClr val="778495">
                    <a:lumMod val="50000"/>
                    <a:alpha val="25000"/>
                  </a:srgbClr>
                </a:outerShdw>
              </a:effectLst>
              <a:uLnTx/>
              <a:uFillTx/>
              <a:latin typeface="+mj-ea"/>
              <a:ea typeface="+mj-ea"/>
              <a:cs typeface="OPPOSans B" panose="00020600040101010101" pitchFamily="18" charset="-122"/>
            </a:endParaRPr>
          </a:p>
        </p:txBody>
      </p:sp>
      <p:sp>
        <p:nvSpPr>
          <p:cNvPr id="27" name="@稿定PPT实验室 出品-13-1">
            <a:extLst>
              <a:ext uri="{FF2B5EF4-FFF2-40B4-BE49-F238E27FC236}">
                <a16:creationId xmlns:a16="http://schemas.microsoft.com/office/drawing/2014/main" id="{AD068809-B67A-8D07-A04E-4A21CED6AE99}"/>
              </a:ext>
            </a:extLst>
          </p:cNvPr>
          <p:cNvSpPr txBox="1">
            <a:spLocks/>
          </p:cNvSpPr>
          <p:nvPr/>
        </p:nvSpPr>
        <p:spPr>
          <a:xfrm>
            <a:off x="9145612" y="4392742"/>
            <a:ext cx="2217009" cy="257174"/>
          </a:xfrm>
          <a:prstGeom prst="rect">
            <a:avLst/>
          </a:prstGeom>
          <a:noFill/>
          <a:ln>
            <a:noFill/>
          </a:ln>
          <a:effectLst/>
        </p:spPr>
        <p:txBody>
          <a:bodyPr wrap="square" lIns="64008" tIns="32004" rIns="64008" bIns="32004" anchor="ctr" anchorCtr="0">
            <a:noAutofit/>
          </a:bodyPr>
          <a:lstStyle/>
          <a:p>
            <a:pPr marL="0" marR="0" lvl="0" indent="0" algn="ctr" defTabSz="913765" rtl="0" eaLnBrk="1" fontAlgn="auto" latinLnBrk="0" hangingPunct="1">
              <a:lnSpc>
                <a:spcPct val="100000"/>
              </a:lnSpc>
              <a:spcBef>
                <a:spcPts val="0"/>
              </a:spcBef>
              <a:spcAft>
                <a:spcPts val="0"/>
              </a:spcAft>
              <a:buClrTx/>
              <a:buSzPct val="25000"/>
              <a:buFontTx/>
              <a:buNone/>
              <a:tabLst/>
              <a:defRPr/>
            </a:pPr>
            <a:r>
              <a:rPr kumimoji="0" lang="zh-CN" altLang="en-US" sz="2800" b="1" i="0" u="none" strike="noStrike" kern="1200" cap="none" spc="0" normalizeH="0" baseline="0" noProof="0" dirty="0">
                <a:ln>
                  <a:noFill/>
                </a:ln>
                <a:effectLst/>
                <a:uLnTx/>
                <a:uFillTx/>
                <a:latin typeface="+mj-ea"/>
                <a:ea typeface="+mj-ea"/>
                <a:cs typeface="OPPOSans B" panose="00020600040101010101" pitchFamily="18" charset="-122"/>
              </a:rPr>
              <a:t>请输入标题</a:t>
            </a:r>
          </a:p>
        </p:txBody>
      </p:sp>
      <p:sp>
        <p:nvSpPr>
          <p:cNvPr id="28" name="@稿定PPT实验室 出品-13-2">
            <a:extLst>
              <a:ext uri="{FF2B5EF4-FFF2-40B4-BE49-F238E27FC236}">
                <a16:creationId xmlns:a16="http://schemas.microsoft.com/office/drawing/2014/main" id="{AF3C45BD-7E8D-4516-1B70-1894431ED5DE}"/>
              </a:ext>
            </a:extLst>
          </p:cNvPr>
          <p:cNvSpPr txBox="1">
            <a:spLocks/>
          </p:cNvSpPr>
          <p:nvPr/>
        </p:nvSpPr>
        <p:spPr>
          <a:xfrm>
            <a:off x="9145612" y="4835114"/>
            <a:ext cx="2217009" cy="357637"/>
          </a:xfrm>
          <a:prstGeom prst="rect">
            <a:avLst/>
          </a:prstGeom>
          <a:noFill/>
          <a:ln>
            <a:noFill/>
          </a:ln>
          <a:effectLst/>
        </p:spPr>
        <p:txBody>
          <a:bodyPr wrap="square" lIns="64008" tIns="32004" rIns="64008" bIns="32004" anchor="t" anchorCtr="0">
            <a:noAutofit/>
          </a:bodyPr>
          <a:lstStyle/>
          <a:p>
            <a:pPr marL="0" marR="0" lvl="0" indent="0" algn="ctr" defTabSz="914400" rtl="0" eaLnBrk="1" fontAlgn="auto" latinLnBrk="0" hangingPunct="1">
              <a:lnSpc>
                <a:spcPct val="130000"/>
              </a:lnSpc>
              <a:spcBef>
                <a:spcPts val="0"/>
              </a:spcBef>
              <a:spcAft>
                <a:spcPts val="0"/>
              </a:spcAft>
              <a:buClrTx/>
              <a:buSzPct val="25000"/>
              <a:buFontTx/>
              <a:buNone/>
              <a:tabLst/>
              <a:defRPr/>
            </a:pPr>
            <a:r>
              <a:rPr kumimoji="0" lang="en-US" altLang="zh-CN" sz="1000" b="0" i="0" u="none" strike="noStrike" kern="1200" cap="none" spc="0" normalizeH="0" baseline="0" noProof="0" dirty="0">
                <a:ln>
                  <a:noFill/>
                </a:ln>
                <a:effectLst/>
                <a:uLnTx/>
                <a:uFillTx/>
                <a:latin typeface="+mj-ea"/>
                <a:ea typeface="+mj-ea"/>
                <a:cs typeface="OPPOSans R" panose="00020600040101010101" pitchFamily="18" charset="-122"/>
              </a:rPr>
              <a:t>ADD YOUR TITLE HERE</a:t>
            </a:r>
          </a:p>
        </p:txBody>
      </p:sp>
    </p:spTree>
    <p:extLst>
      <p:ext uri="{BB962C8B-B14F-4D97-AF65-F5344CB8AC3E}">
        <p14:creationId xmlns:p14="http://schemas.microsoft.com/office/powerpoint/2010/main" val="247188028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F41FA806-835E-F828-5D48-F47AB741E1BC}"/>
              </a:ext>
            </a:extLst>
          </p:cNvPr>
          <p:cNvGrpSpPr/>
          <p:nvPr/>
        </p:nvGrpSpPr>
        <p:grpSpPr>
          <a:xfrm>
            <a:off x="2069474" y="1936376"/>
            <a:ext cx="2985248" cy="2985248"/>
            <a:chOff x="2125528" y="1692442"/>
            <a:chExt cx="3473116" cy="3473116"/>
          </a:xfrm>
        </p:grpSpPr>
        <p:sp>
          <p:nvSpPr>
            <p:cNvPr id="3" name="圆角矩形 11">
              <a:extLst>
                <a:ext uri="{FF2B5EF4-FFF2-40B4-BE49-F238E27FC236}">
                  <a16:creationId xmlns:a16="http://schemas.microsoft.com/office/drawing/2014/main" id="{D1E7F5E5-B213-7A4E-D034-A452B296F33C}"/>
                </a:ext>
              </a:extLst>
            </p:cNvPr>
            <p:cNvSpPr/>
            <p:nvPr/>
          </p:nvSpPr>
          <p:spPr>
            <a:xfrm rot="2700000">
              <a:off x="2125528" y="1692442"/>
              <a:ext cx="3473116" cy="3473116"/>
            </a:xfrm>
            <a:prstGeom prst="roundRect">
              <a:avLst>
                <a:gd name="adj" fmla="val 5135"/>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100"/>
            </a:p>
          </p:txBody>
        </p:sp>
        <p:sp>
          <p:nvSpPr>
            <p:cNvPr id="4" name="圆角矩形 1">
              <a:extLst>
                <a:ext uri="{FF2B5EF4-FFF2-40B4-BE49-F238E27FC236}">
                  <a16:creationId xmlns:a16="http://schemas.microsoft.com/office/drawing/2014/main" id="{80F45CD8-91D6-79CD-FA9A-41CC4AD3C3FC}"/>
                </a:ext>
              </a:extLst>
            </p:cNvPr>
            <p:cNvSpPr/>
            <p:nvPr/>
          </p:nvSpPr>
          <p:spPr>
            <a:xfrm rot="2700000">
              <a:off x="2579361" y="2203407"/>
              <a:ext cx="2565448" cy="2565448"/>
            </a:xfrm>
            <a:prstGeom prst="roundRect">
              <a:avLst>
                <a:gd name="adj" fmla="val 7449"/>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100"/>
            </a:p>
          </p:txBody>
        </p:sp>
      </p:grpSp>
      <p:sp>
        <p:nvSpPr>
          <p:cNvPr id="5" name="文本框 4">
            <a:extLst>
              <a:ext uri="{FF2B5EF4-FFF2-40B4-BE49-F238E27FC236}">
                <a16:creationId xmlns:a16="http://schemas.microsoft.com/office/drawing/2014/main" id="{85DF85CC-89F1-BA8B-4A97-8BE69021756B}"/>
              </a:ext>
            </a:extLst>
          </p:cNvPr>
          <p:cNvSpPr txBox="1"/>
          <p:nvPr/>
        </p:nvSpPr>
        <p:spPr>
          <a:xfrm>
            <a:off x="2638659" y="3178354"/>
            <a:ext cx="2018181" cy="615553"/>
          </a:xfrm>
          <a:prstGeom prst="rect">
            <a:avLst/>
          </a:prstGeom>
          <a:noFill/>
        </p:spPr>
        <p:txBody>
          <a:bodyPr wrap="none" lIns="0" tIns="0" rIns="0" bIns="0" rtlCol="0">
            <a:spAutoFit/>
          </a:bodyPr>
          <a:lstStyle/>
          <a:p>
            <a:pPr algn="ctr"/>
            <a:r>
              <a:rPr kumimoji="1" lang="en-US" altLang="zh-CN" sz="4000" dirty="0">
                <a:solidFill>
                  <a:schemeClr val="bg1"/>
                </a:solidFill>
                <a:latin typeface="Alibaba PuHuiTi M" pitchFamily="18" charset="-122"/>
                <a:ea typeface="Alibaba PuHuiTi M" pitchFamily="18" charset="-122"/>
                <a:cs typeface="Alibaba PuHuiTi M" pitchFamily="18" charset="-122"/>
              </a:rPr>
              <a:t>PART</a:t>
            </a:r>
            <a:r>
              <a:rPr kumimoji="1" lang="zh-CN" altLang="en-US" sz="4000" dirty="0">
                <a:solidFill>
                  <a:schemeClr val="bg1"/>
                </a:solidFill>
                <a:latin typeface="Alibaba PuHuiTi M" pitchFamily="18" charset="-122"/>
                <a:ea typeface="Alibaba PuHuiTi M" pitchFamily="18" charset="-122"/>
                <a:cs typeface="Alibaba PuHuiTi M" pitchFamily="18" charset="-122"/>
              </a:rPr>
              <a:t> </a:t>
            </a:r>
            <a:r>
              <a:rPr kumimoji="1" lang="en-US" altLang="zh-CN" sz="4000" dirty="0">
                <a:solidFill>
                  <a:schemeClr val="bg1"/>
                </a:solidFill>
                <a:latin typeface="Alibaba PuHuiTi M" pitchFamily="18" charset="-122"/>
                <a:ea typeface="Alibaba PuHuiTi M" pitchFamily="18" charset="-122"/>
                <a:cs typeface="Alibaba PuHuiTi M" pitchFamily="18" charset="-122"/>
              </a:rPr>
              <a:t>01</a:t>
            </a:r>
            <a:endParaRPr kumimoji="1" lang="zh-CN" altLang="en-US" sz="4000" dirty="0">
              <a:solidFill>
                <a:schemeClr val="bg1"/>
              </a:solidFill>
              <a:latin typeface="Alibaba PuHuiTi M" pitchFamily="18" charset="-122"/>
              <a:ea typeface="Alibaba PuHuiTi M" pitchFamily="18" charset="-122"/>
              <a:cs typeface="Alibaba PuHuiTi M" pitchFamily="18" charset="-122"/>
            </a:endParaRPr>
          </a:p>
        </p:txBody>
      </p:sp>
      <p:sp>
        <p:nvSpPr>
          <p:cNvPr id="6" name="文本框 5">
            <a:extLst>
              <a:ext uri="{FF2B5EF4-FFF2-40B4-BE49-F238E27FC236}">
                <a16:creationId xmlns:a16="http://schemas.microsoft.com/office/drawing/2014/main" id="{8C716CED-9CAE-C35D-698A-3F6E0A0DEB17}"/>
              </a:ext>
            </a:extLst>
          </p:cNvPr>
          <p:cNvSpPr txBox="1"/>
          <p:nvPr/>
        </p:nvSpPr>
        <p:spPr>
          <a:xfrm>
            <a:off x="5890598" y="2939010"/>
            <a:ext cx="4231928" cy="1015663"/>
          </a:xfrm>
          <a:prstGeom prst="rect">
            <a:avLst/>
          </a:prstGeom>
          <a:noFill/>
        </p:spPr>
        <p:txBody>
          <a:bodyPr wrap="none" lIns="0" tIns="0" rIns="0" bIns="0" rtlCol="0" anchor="t">
            <a:spAutoFit/>
          </a:bodyPr>
          <a:lstStyle/>
          <a:p>
            <a:r>
              <a:rPr kumimoji="1" lang="zh-CN" altLang="en-US" sz="6600" dirty="0">
                <a:solidFill>
                  <a:schemeClr val="accent1">
                    <a:lumMod val="100000"/>
                  </a:schemeClr>
                </a:solidFill>
                <a:latin typeface="+mj-ea"/>
                <a:ea typeface="+mj-ea"/>
              </a:rPr>
              <a:t>过渡页标题</a:t>
            </a:r>
          </a:p>
        </p:txBody>
      </p:sp>
      <p:sp>
        <p:nvSpPr>
          <p:cNvPr id="7" name="文本框 6">
            <a:extLst>
              <a:ext uri="{FF2B5EF4-FFF2-40B4-BE49-F238E27FC236}">
                <a16:creationId xmlns:a16="http://schemas.microsoft.com/office/drawing/2014/main" id="{1A2898F4-A3D4-6BBA-8406-AF189088A2C7}"/>
              </a:ext>
            </a:extLst>
          </p:cNvPr>
          <p:cNvSpPr txBox="1"/>
          <p:nvPr/>
        </p:nvSpPr>
        <p:spPr>
          <a:xfrm>
            <a:off x="5919038" y="3954673"/>
            <a:ext cx="4139011" cy="276999"/>
          </a:xfrm>
          <a:prstGeom prst="rect">
            <a:avLst/>
          </a:prstGeom>
          <a:noFill/>
        </p:spPr>
        <p:txBody>
          <a:bodyPr wrap="square" lIns="0" tIns="0" rIns="0" bIns="0" rtlCol="0" anchor="t">
            <a:spAutoFit/>
          </a:bodyPr>
          <a:lstStyle/>
          <a:p>
            <a:pPr algn="dist"/>
            <a:r>
              <a:rPr kumimoji="1" lang="en-US" altLang="zh-CN" dirty="0">
                <a:solidFill>
                  <a:schemeClr val="accent1">
                    <a:lumMod val="100000"/>
                  </a:schemeClr>
                </a:solidFill>
              </a:rPr>
              <a:t>Transition Page Title</a:t>
            </a:r>
            <a:endParaRPr kumimoji="1" lang="zh-CN" altLang="en-US" dirty="0">
              <a:solidFill>
                <a:schemeClr val="accent1">
                  <a:lumMod val="100000"/>
                </a:schemeClr>
              </a:solidFill>
            </a:endParaRPr>
          </a:p>
        </p:txBody>
      </p:sp>
    </p:spTree>
    <p:extLst>
      <p:ext uri="{BB962C8B-B14F-4D97-AF65-F5344CB8AC3E}">
        <p14:creationId xmlns:p14="http://schemas.microsoft.com/office/powerpoint/2010/main" val="347281206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F05583DF-038B-B90E-CDCE-853A040EC58B}"/>
              </a:ext>
            </a:extLst>
          </p:cNvPr>
          <p:cNvSpPr>
            <a:spLocks noGrp="1"/>
          </p:cNvSpPr>
          <p:nvPr>
            <p:ph type="body" sz="quarter" idx="10"/>
          </p:nvPr>
        </p:nvSpPr>
        <p:spPr/>
        <p:txBody>
          <a:bodyPr>
            <a:noAutofit/>
          </a:bodyPr>
          <a:lstStyle/>
          <a:p>
            <a:r>
              <a:rPr lang="zh-CN" altLang="en-US" dirty="0"/>
              <a:t>请输入你的标题</a:t>
            </a:r>
            <a:endParaRPr lang="en-US" dirty="0"/>
          </a:p>
        </p:txBody>
      </p:sp>
      <p:pic>
        <p:nvPicPr>
          <p:cNvPr id="3" name="图片 2" descr="建筑前&#10;&#10;中度可信度描述已自动生成">
            <a:extLst>
              <a:ext uri="{FF2B5EF4-FFF2-40B4-BE49-F238E27FC236}">
                <a16:creationId xmlns:a16="http://schemas.microsoft.com/office/drawing/2014/main" id="{6AA439F4-F868-4836-C030-16A990BFB2F9}"/>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051810" y="1378857"/>
            <a:ext cx="4542560" cy="3028114"/>
          </a:xfrm>
          <a:prstGeom prst="rect">
            <a:avLst/>
          </a:prstGeom>
          <a:ln w="38100">
            <a:solidFill>
              <a:schemeClr val="accent1"/>
            </a:solidFill>
          </a:ln>
        </p:spPr>
      </p:pic>
      <p:sp>
        <p:nvSpPr>
          <p:cNvPr id="4" name="文本框 3">
            <a:extLst>
              <a:ext uri="{FF2B5EF4-FFF2-40B4-BE49-F238E27FC236}">
                <a16:creationId xmlns:a16="http://schemas.microsoft.com/office/drawing/2014/main" id="{5C3F267E-042D-A386-5C91-00467395B1C4}"/>
              </a:ext>
            </a:extLst>
          </p:cNvPr>
          <p:cNvSpPr txBox="1"/>
          <p:nvPr/>
        </p:nvSpPr>
        <p:spPr>
          <a:xfrm>
            <a:off x="1240017" y="5051425"/>
            <a:ext cx="4166147" cy="1259897"/>
          </a:xfrm>
          <a:prstGeom prst="rect">
            <a:avLst/>
          </a:prstGeom>
          <a:noFill/>
        </p:spPr>
        <p:txBody>
          <a:bodyPr wrap="square" lIns="0" tIns="0" rIns="0" bIns="0" rtlCol="0" anchor="t">
            <a:spAutoFit/>
          </a:bodyPr>
          <a:lstStyle/>
          <a:p>
            <a:pPr algn="ctr">
              <a:lnSpc>
                <a:spcPct val="130000"/>
              </a:lnSpc>
            </a:pPr>
            <a:r>
              <a:rPr lang="zh-CN" altLang="en-US" sz="1600" dirty="0">
                <a:solidFill>
                  <a:schemeClr val="tx1">
                    <a:lumMod val="85000"/>
                    <a:lumOff val="15000"/>
                  </a:schemeClr>
                </a:solidFill>
                <a:latin typeface="+mn-ea"/>
              </a:rPr>
              <a:t>在这里输入你的正文，阐述与关键词标题相关的具体内容，若字数太多酌情先删减文案，再缩小字号。灵活调整文本框宽度，保证行数和每行的字数协调，分段后可以加项目符号</a:t>
            </a:r>
          </a:p>
        </p:txBody>
      </p:sp>
      <p:sp>
        <p:nvSpPr>
          <p:cNvPr id="5" name="文本框 4">
            <a:extLst>
              <a:ext uri="{FF2B5EF4-FFF2-40B4-BE49-F238E27FC236}">
                <a16:creationId xmlns:a16="http://schemas.microsoft.com/office/drawing/2014/main" id="{E231635D-A57B-6401-54E1-DED663CB1BAC}"/>
              </a:ext>
            </a:extLst>
          </p:cNvPr>
          <p:cNvSpPr txBox="1"/>
          <p:nvPr/>
        </p:nvSpPr>
        <p:spPr>
          <a:xfrm>
            <a:off x="2245874" y="4667106"/>
            <a:ext cx="2154436" cy="369332"/>
          </a:xfrm>
          <a:prstGeom prst="rect">
            <a:avLst/>
          </a:prstGeom>
          <a:noFill/>
        </p:spPr>
        <p:txBody>
          <a:bodyPr wrap="none" lIns="0" tIns="0" rIns="0" bIns="0" rtlCol="0" anchor="t">
            <a:spAutoFit/>
          </a:bodyPr>
          <a:lstStyle/>
          <a:p>
            <a:pPr algn="ctr"/>
            <a:r>
              <a:rPr lang="zh-CN" altLang="en-US" sz="2400" dirty="0">
                <a:solidFill>
                  <a:schemeClr val="accent1"/>
                </a:solidFill>
                <a:latin typeface="+mj-ea"/>
                <a:ea typeface="+mj-ea"/>
              </a:rPr>
              <a:t>请输入你的标题</a:t>
            </a:r>
          </a:p>
        </p:txBody>
      </p:sp>
      <p:pic>
        <p:nvPicPr>
          <p:cNvPr id="6" name="图片 5" descr="建筑的摆设布局&#10;&#10;描述已自动生成">
            <a:extLst>
              <a:ext uri="{FF2B5EF4-FFF2-40B4-BE49-F238E27FC236}">
                <a16:creationId xmlns:a16="http://schemas.microsoft.com/office/drawing/2014/main" id="{5C8FD333-C8A4-723D-E34B-F9E777FCA8C0}"/>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6568190" y="1378857"/>
            <a:ext cx="4572000" cy="3028114"/>
          </a:xfrm>
          <a:prstGeom prst="rect">
            <a:avLst/>
          </a:prstGeom>
          <a:ln w="38100">
            <a:solidFill>
              <a:schemeClr val="accent2"/>
            </a:solidFill>
          </a:ln>
        </p:spPr>
      </p:pic>
      <p:sp>
        <p:nvSpPr>
          <p:cNvPr id="7" name="文本框 6">
            <a:extLst>
              <a:ext uri="{FF2B5EF4-FFF2-40B4-BE49-F238E27FC236}">
                <a16:creationId xmlns:a16="http://schemas.microsoft.com/office/drawing/2014/main" id="{14043B54-2BD5-8081-0FC6-B56CDEF038F7}"/>
              </a:ext>
            </a:extLst>
          </p:cNvPr>
          <p:cNvSpPr txBox="1"/>
          <p:nvPr/>
        </p:nvSpPr>
        <p:spPr>
          <a:xfrm>
            <a:off x="6771117" y="5051425"/>
            <a:ext cx="4166147" cy="1259897"/>
          </a:xfrm>
          <a:prstGeom prst="rect">
            <a:avLst/>
          </a:prstGeom>
          <a:noFill/>
        </p:spPr>
        <p:txBody>
          <a:bodyPr wrap="square" lIns="0" tIns="0" rIns="0" bIns="0" rtlCol="0" anchor="t">
            <a:spAutoFit/>
          </a:bodyPr>
          <a:lstStyle/>
          <a:p>
            <a:pPr algn="ctr">
              <a:lnSpc>
                <a:spcPct val="130000"/>
              </a:lnSpc>
            </a:pPr>
            <a:r>
              <a:rPr lang="zh-CN" altLang="en-US" sz="1600" dirty="0">
                <a:solidFill>
                  <a:schemeClr val="tx1">
                    <a:lumMod val="85000"/>
                    <a:lumOff val="15000"/>
                  </a:schemeClr>
                </a:solidFill>
                <a:latin typeface="+mn-ea"/>
              </a:rPr>
              <a:t>在这里输入你的正文，阐述与关键词标题相关的具体内容，若字数太多酌情先删减文案，再缩小字号。灵活调整文本框宽度，保证行数和每行的字数协调，分段后可以加项目符号</a:t>
            </a:r>
          </a:p>
        </p:txBody>
      </p:sp>
      <p:sp>
        <p:nvSpPr>
          <p:cNvPr id="8" name="文本框 7">
            <a:extLst>
              <a:ext uri="{FF2B5EF4-FFF2-40B4-BE49-F238E27FC236}">
                <a16:creationId xmlns:a16="http://schemas.microsoft.com/office/drawing/2014/main" id="{484A7472-DE21-E687-26E0-FE714DD3D85F}"/>
              </a:ext>
            </a:extLst>
          </p:cNvPr>
          <p:cNvSpPr txBox="1"/>
          <p:nvPr/>
        </p:nvSpPr>
        <p:spPr>
          <a:xfrm>
            <a:off x="7776972" y="4667106"/>
            <a:ext cx="2154437" cy="369332"/>
          </a:xfrm>
          <a:prstGeom prst="rect">
            <a:avLst/>
          </a:prstGeom>
          <a:noFill/>
        </p:spPr>
        <p:txBody>
          <a:bodyPr wrap="none" lIns="0" tIns="0" rIns="0" bIns="0" rtlCol="0" anchor="t">
            <a:spAutoFit/>
          </a:bodyPr>
          <a:lstStyle/>
          <a:p>
            <a:pPr algn="ctr"/>
            <a:r>
              <a:rPr lang="zh-CN" altLang="en-US" sz="2400" dirty="0">
                <a:solidFill>
                  <a:schemeClr val="accent2"/>
                </a:solidFill>
                <a:latin typeface="+mj-ea"/>
                <a:ea typeface="+mj-ea"/>
              </a:rPr>
              <a:t>请输入你的标题</a:t>
            </a:r>
          </a:p>
        </p:txBody>
      </p:sp>
    </p:spTree>
    <p:extLst>
      <p:ext uri="{BB962C8B-B14F-4D97-AF65-F5344CB8AC3E}">
        <p14:creationId xmlns:p14="http://schemas.microsoft.com/office/powerpoint/2010/main" val="413760589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EFC7A9A1-DE17-99FF-3293-7F7265DF4CE8}"/>
              </a:ext>
            </a:extLst>
          </p:cNvPr>
          <p:cNvSpPr>
            <a:spLocks noGrp="1"/>
          </p:cNvSpPr>
          <p:nvPr>
            <p:ph type="body" sz="quarter" idx="10"/>
          </p:nvPr>
        </p:nvSpPr>
        <p:spPr/>
        <p:txBody>
          <a:bodyPr>
            <a:noAutofit/>
          </a:bodyPr>
          <a:lstStyle/>
          <a:p>
            <a:r>
              <a:rPr lang="zh-CN" altLang="en-US" dirty="0"/>
              <a:t>请输入你的标题</a:t>
            </a:r>
          </a:p>
          <a:p>
            <a:endParaRPr lang="en-US" dirty="0"/>
          </a:p>
        </p:txBody>
      </p:sp>
      <p:sp>
        <p:nvSpPr>
          <p:cNvPr id="5" name="椭圆 4">
            <a:extLst>
              <a:ext uri="{FF2B5EF4-FFF2-40B4-BE49-F238E27FC236}">
                <a16:creationId xmlns:a16="http://schemas.microsoft.com/office/drawing/2014/main" id="{E7E236F6-7A31-1C31-BAD5-ACD94FF2E13A}"/>
              </a:ext>
            </a:extLst>
          </p:cNvPr>
          <p:cNvSpPr/>
          <p:nvPr/>
        </p:nvSpPr>
        <p:spPr>
          <a:xfrm>
            <a:off x="2378332" y="2286293"/>
            <a:ext cx="2762902" cy="2762906"/>
          </a:xfrm>
          <a:prstGeom prst="ellipse">
            <a:avLst/>
          </a:prstGeom>
          <a:noFill/>
          <a:ln>
            <a:gradFill flip="none" rotWithShape="1">
              <a:gsLst>
                <a:gs pos="0">
                  <a:schemeClr val="accent1">
                    <a:lumMod val="15000"/>
                    <a:lumOff val="85000"/>
                    <a:alpha val="0"/>
                  </a:schemeClr>
                </a:gs>
                <a:gs pos="100000">
                  <a:schemeClr val="accent1">
                    <a:alpha val="80000"/>
                  </a:schemeClr>
                </a:gs>
              </a:gsLst>
              <a:lin ang="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20000"/>
              </a:lnSpc>
            </a:pPr>
            <a:endParaRPr lang="zh-CN" altLang="en-US" sz="2800" b="1" dirty="0">
              <a:solidFill>
                <a:srgbClr val="FF0000"/>
              </a:solidFill>
              <a:cs typeface="+mn-ea"/>
              <a:sym typeface="+mn-lt"/>
            </a:endParaRPr>
          </a:p>
        </p:txBody>
      </p:sp>
      <p:sp>
        <p:nvSpPr>
          <p:cNvPr id="6" name="椭圆 5">
            <a:extLst>
              <a:ext uri="{FF2B5EF4-FFF2-40B4-BE49-F238E27FC236}">
                <a16:creationId xmlns:a16="http://schemas.microsoft.com/office/drawing/2014/main" id="{F71C21D0-8E03-6F97-AA79-5985635D5C47}"/>
              </a:ext>
            </a:extLst>
          </p:cNvPr>
          <p:cNvSpPr/>
          <p:nvPr/>
        </p:nvSpPr>
        <p:spPr>
          <a:xfrm>
            <a:off x="1755778" y="1692383"/>
            <a:ext cx="3964774" cy="3964780"/>
          </a:xfrm>
          <a:prstGeom prst="ellipse">
            <a:avLst/>
          </a:prstGeom>
          <a:noFill/>
          <a:ln>
            <a:gradFill flip="none" rotWithShape="1">
              <a:gsLst>
                <a:gs pos="0">
                  <a:schemeClr val="accent1">
                    <a:lumMod val="15000"/>
                    <a:lumOff val="85000"/>
                    <a:alpha val="0"/>
                  </a:schemeClr>
                </a:gs>
                <a:gs pos="100000">
                  <a:schemeClr val="accent1">
                    <a:alpha val="75000"/>
                  </a:schemeClr>
                </a:gs>
              </a:gsLst>
              <a:lin ang="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20000"/>
              </a:lnSpc>
            </a:pPr>
            <a:endParaRPr lang="zh-CN" altLang="en-US" sz="2800" b="1" dirty="0">
              <a:solidFill>
                <a:srgbClr val="FF0000"/>
              </a:solidFill>
              <a:cs typeface="+mn-ea"/>
              <a:sym typeface="+mn-lt"/>
            </a:endParaRPr>
          </a:p>
        </p:txBody>
      </p:sp>
      <p:sp>
        <p:nvSpPr>
          <p:cNvPr id="7" name="椭圆 6">
            <a:extLst>
              <a:ext uri="{FF2B5EF4-FFF2-40B4-BE49-F238E27FC236}">
                <a16:creationId xmlns:a16="http://schemas.microsoft.com/office/drawing/2014/main" id="{C5B98C97-8030-CC5B-FE6C-E1D98A3A1DDF}"/>
              </a:ext>
            </a:extLst>
          </p:cNvPr>
          <p:cNvSpPr/>
          <p:nvPr/>
        </p:nvSpPr>
        <p:spPr>
          <a:xfrm flipV="1">
            <a:off x="2975897" y="2811522"/>
            <a:ext cx="1635174" cy="1635176"/>
          </a:xfrm>
          <a:prstGeom prst="ellipse">
            <a:avLst/>
          </a:prstGeom>
          <a:noFill/>
          <a:ln>
            <a:gradFill flip="none" rotWithShape="1">
              <a:gsLst>
                <a:gs pos="0">
                  <a:schemeClr val="accent1">
                    <a:lumMod val="15000"/>
                    <a:lumOff val="85000"/>
                    <a:alpha val="0"/>
                  </a:schemeClr>
                </a:gs>
                <a:gs pos="100000">
                  <a:schemeClr val="accent1"/>
                </a:gs>
              </a:gsLst>
              <a:lin ang="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20000"/>
              </a:lnSpc>
            </a:pPr>
            <a:endParaRPr lang="zh-CN" altLang="en-US" sz="2800" b="1" dirty="0">
              <a:solidFill>
                <a:srgbClr val="FF0000"/>
              </a:solidFill>
              <a:cs typeface="+mn-ea"/>
              <a:sym typeface="+mn-lt"/>
            </a:endParaRPr>
          </a:p>
        </p:txBody>
      </p:sp>
      <p:pic>
        <p:nvPicPr>
          <p:cNvPr id="8" name="图片 7">
            <a:extLst>
              <a:ext uri="{FF2B5EF4-FFF2-40B4-BE49-F238E27FC236}">
                <a16:creationId xmlns:a16="http://schemas.microsoft.com/office/drawing/2014/main" id="{3198ADEE-0D8A-27ED-E4B0-03E10C4C6586}"/>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0" y="1722162"/>
            <a:ext cx="4518356" cy="3939792"/>
          </a:xfrm>
          <a:prstGeom prst="rect">
            <a:avLst/>
          </a:prstGeom>
          <a:effectLst/>
        </p:spPr>
      </p:pic>
      <p:pic>
        <p:nvPicPr>
          <p:cNvPr id="9" name="图片占位符 7">
            <a:extLst>
              <a:ext uri="{FF2B5EF4-FFF2-40B4-BE49-F238E27FC236}">
                <a16:creationId xmlns:a16="http://schemas.microsoft.com/office/drawing/2014/main" id="{A19E5C2F-F1CB-689F-F529-2879B7060653}"/>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1959161"/>
            <a:ext cx="3720263" cy="3193007"/>
          </a:xfrm>
          <a:prstGeom prst="rect">
            <a:avLst/>
          </a:prstGeom>
        </p:spPr>
      </p:pic>
      <p:grpSp>
        <p:nvGrpSpPr>
          <p:cNvPr id="10" name="组合 9">
            <a:extLst>
              <a:ext uri="{FF2B5EF4-FFF2-40B4-BE49-F238E27FC236}">
                <a16:creationId xmlns:a16="http://schemas.microsoft.com/office/drawing/2014/main" id="{7E06E927-A37B-3FFC-6D38-2CFF83F0AD00}"/>
              </a:ext>
            </a:extLst>
          </p:cNvPr>
          <p:cNvGrpSpPr/>
          <p:nvPr/>
        </p:nvGrpSpPr>
        <p:grpSpPr>
          <a:xfrm>
            <a:off x="5345105" y="3255659"/>
            <a:ext cx="864000" cy="864000"/>
            <a:chOff x="7031070" y="1815397"/>
            <a:chExt cx="831752" cy="831752"/>
          </a:xfrm>
        </p:grpSpPr>
        <p:sp>
          <p:nvSpPr>
            <p:cNvPr id="11" name="椭圆 10">
              <a:extLst>
                <a:ext uri="{FF2B5EF4-FFF2-40B4-BE49-F238E27FC236}">
                  <a16:creationId xmlns:a16="http://schemas.microsoft.com/office/drawing/2014/main" id="{80FA4E8C-ED05-BE77-C5AC-7857BFCBF191}"/>
                </a:ext>
              </a:extLst>
            </p:cNvPr>
            <p:cNvSpPr/>
            <p:nvPr/>
          </p:nvSpPr>
          <p:spPr>
            <a:xfrm>
              <a:off x="7031070" y="1815397"/>
              <a:ext cx="831752" cy="831752"/>
            </a:xfrm>
            <a:prstGeom prst="ellipse">
              <a:avLst/>
            </a:prstGeom>
            <a:solidFill>
              <a:schemeClr val="accent1"/>
            </a:solidFill>
            <a:ln>
              <a:noFill/>
            </a:ln>
            <a:effectLst>
              <a:outerShdw blurRad="190500" sx="102000" sy="102000" algn="ctr" rotWithShape="0">
                <a:schemeClr val="accent1">
                  <a:lumMod val="60000"/>
                  <a:lumOff val="4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zh-CN" altLang="en-US"/>
            </a:p>
          </p:txBody>
        </p:sp>
        <p:sp>
          <p:nvSpPr>
            <p:cNvPr id="12" name="idea_314259">
              <a:extLst>
                <a:ext uri="{FF2B5EF4-FFF2-40B4-BE49-F238E27FC236}">
                  <a16:creationId xmlns:a16="http://schemas.microsoft.com/office/drawing/2014/main" id="{35AD03C5-E581-14B8-13EF-2BB50E8F216D}"/>
                </a:ext>
              </a:extLst>
            </p:cNvPr>
            <p:cNvSpPr>
              <a:spLocks noChangeAspect="1"/>
            </p:cNvSpPr>
            <p:nvPr/>
          </p:nvSpPr>
          <p:spPr bwMode="auto">
            <a:xfrm>
              <a:off x="7247541" y="2031744"/>
              <a:ext cx="406989" cy="399055"/>
            </a:xfrm>
            <a:custGeom>
              <a:avLst/>
              <a:gdLst>
                <a:gd name="T0" fmla="*/ 2493 w 2933"/>
                <a:gd name="T1" fmla="*/ 680 h 2880"/>
                <a:gd name="T2" fmla="*/ 2493 w 2933"/>
                <a:gd name="T3" fmla="*/ 469 h 2880"/>
                <a:gd name="T4" fmla="*/ 2049 w 2933"/>
                <a:gd name="T5" fmla="*/ 0 h 2880"/>
                <a:gd name="T6" fmla="*/ 0 w 2933"/>
                <a:gd name="T7" fmla="*/ 0 h 2880"/>
                <a:gd name="T8" fmla="*/ 0 w 2933"/>
                <a:gd name="T9" fmla="*/ 2880 h 2880"/>
                <a:gd name="T10" fmla="*/ 2638 w 2933"/>
                <a:gd name="T11" fmla="*/ 2880 h 2880"/>
                <a:gd name="T12" fmla="*/ 2933 w 2933"/>
                <a:gd name="T13" fmla="*/ 2526 h 2880"/>
                <a:gd name="T14" fmla="*/ 2933 w 2933"/>
                <a:gd name="T15" fmla="*/ 680 h 2880"/>
                <a:gd name="T16" fmla="*/ 2493 w 2933"/>
                <a:gd name="T17" fmla="*/ 680 h 2880"/>
                <a:gd name="T18" fmla="*/ 1973 w 2933"/>
                <a:gd name="T19" fmla="*/ 2253 h 2880"/>
                <a:gd name="T20" fmla="*/ 520 w 2933"/>
                <a:gd name="T21" fmla="*/ 2253 h 2880"/>
                <a:gd name="T22" fmla="*/ 520 w 2933"/>
                <a:gd name="T23" fmla="*/ 1933 h 2880"/>
                <a:gd name="T24" fmla="*/ 1973 w 2933"/>
                <a:gd name="T25" fmla="*/ 1933 h 2880"/>
                <a:gd name="T26" fmla="*/ 1973 w 2933"/>
                <a:gd name="T27" fmla="*/ 2253 h 2880"/>
                <a:gd name="T28" fmla="*/ 1973 w 2933"/>
                <a:gd name="T29" fmla="*/ 1640 h 2880"/>
                <a:gd name="T30" fmla="*/ 520 w 2933"/>
                <a:gd name="T31" fmla="*/ 1640 h 2880"/>
                <a:gd name="T32" fmla="*/ 520 w 2933"/>
                <a:gd name="T33" fmla="*/ 1320 h 2880"/>
                <a:gd name="T34" fmla="*/ 1973 w 2933"/>
                <a:gd name="T35" fmla="*/ 1320 h 2880"/>
                <a:gd name="T36" fmla="*/ 1973 w 2933"/>
                <a:gd name="T37" fmla="*/ 1640 h 2880"/>
                <a:gd name="T38" fmla="*/ 1973 w 2933"/>
                <a:gd name="T39" fmla="*/ 1026 h 2880"/>
                <a:gd name="T40" fmla="*/ 520 w 2933"/>
                <a:gd name="T41" fmla="*/ 1026 h 2880"/>
                <a:gd name="T42" fmla="*/ 520 w 2933"/>
                <a:gd name="T43" fmla="*/ 520 h 2880"/>
                <a:gd name="T44" fmla="*/ 1973 w 2933"/>
                <a:gd name="T45" fmla="*/ 520 h 2880"/>
                <a:gd name="T46" fmla="*/ 1973 w 2933"/>
                <a:gd name="T47" fmla="*/ 1026 h 2880"/>
                <a:gd name="T48" fmla="*/ 2693 w 2933"/>
                <a:gd name="T49" fmla="*/ 2526 h 2880"/>
                <a:gd name="T50" fmla="*/ 2638 w 2933"/>
                <a:gd name="T51" fmla="*/ 2640 h 2880"/>
                <a:gd name="T52" fmla="*/ 2493 w 2933"/>
                <a:gd name="T53" fmla="*/ 2640 h 2880"/>
                <a:gd name="T54" fmla="*/ 2493 w 2933"/>
                <a:gd name="T55" fmla="*/ 920 h 2880"/>
                <a:gd name="T56" fmla="*/ 2693 w 2933"/>
                <a:gd name="T57" fmla="*/ 920 h 2880"/>
                <a:gd name="T58" fmla="*/ 2693 w 2933"/>
                <a:gd name="T59" fmla="*/ 2526 h 28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933" h="2880">
                  <a:moveTo>
                    <a:pt x="2493" y="680"/>
                  </a:moveTo>
                  <a:lnTo>
                    <a:pt x="2493" y="469"/>
                  </a:lnTo>
                  <a:lnTo>
                    <a:pt x="2049" y="0"/>
                  </a:lnTo>
                  <a:lnTo>
                    <a:pt x="0" y="0"/>
                  </a:lnTo>
                  <a:lnTo>
                    <a:pt x="0" y="2880"/>
                  </a:lnTo>
                  <a:lnTo>
                    <a:pt x="2638" y="2880"/>
                  </a:lnTo>
                  <a:cubicBezTo>
                    <a:pt x="2826" y="2880"/>
                    <a:pt x="2933" y="2700"/>
                    <a:pt x="2933" y="2526"/>
                  </a:cubicBezTo>
                  <a:lnTo>
                    <a:pt x="2933" y="680"/>
                  </a:lnTo>
                  <a:lnTo>
                    <a:pt x="2493" y="680"/>
                  </a:lnTo>
                  <a:close/>
                  <a:moveTo>
                    <a:pt x="1973" y="2253"/>
                  </a:moveTo>
                  <a:lnTo>
                    <a:pt x="520" y="2253"/>
                  </a:lnTo>
                  <a:lnTo>
                    <a:pt x="520" y="1933"/>
                  </a:lnTo>
                  <a:lnTo>
                    <a:pt x="1973" y="1933"/>
                  </a:lnTo>
                  <a:lnTo>
                    <a:pt x="1973" y="2253"/>
                  </a:lnTo>
                  <a:close/>
                  <a:moveTo>
                    <a:pt x="1973" y="1640"/>
                  </a:moveTo>
                  <a:lnTo>
                    <a:pt x="520" y="1640"/>
                  </a:lnTo>
                  <a:lnTo>
                    <a:pt x="520" y="1320"/>
                  </a:lnTo>
                  <a:lnTo>
                    <a:pt x="1973" y="1320"/>
                  </a:lnTo>
                  <a:lnTo>
                    <a:pt x="1973" y="1640"/>
                  </a:lnTo>
                  <a:close/>
                  <a:moveTo>
                    <a:pt x="1973" y="1026"/>
                  </a:moveTo>
                  <a:lnTo>
                    <a:pt x="520" y="1026"/>
                  </a:lnTo>
                  <a:lnTo>
                    <a:pt x="520" y="520"/>
                  </a:lnTo>
                  <a:lnTo>
                    <a:pt x="1973" y="520"/>
                  </a:lnTo>
                  <a:lnTo>
                    <a:pt x="1973" y="1026"/>
                  </a:lnTo>
                  <a:close/>
                  <a:moveTo>
                    <a:pt x="2693" y="2526"/>
                  </a:moveTo>
                  <a:cubicBezTo>
                    <a:pt x="2693" y="2582"/>
                    <a:pt x="2668" y="2640"/>
                    <a:pt x="2638" y="2640"/>
                  </a:cubicBezTo>
                  <a:lnTo>
                    <a:pt x="2493" y="2640"/>
                  </a:lnTo>
                  <a:lnTo>
                    <a:pt x="2493" y="920"/>
                  </a:lnTo>
                  <a:lnTo>
                    <a:pt x="2693" y="920"/>
                  </a:lnTo>
                  <a:lnTo>
                    <a:pt x="2693" y="2526"/>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endParaRPr lang="zh-CN" altLang="en-US" dirty="0"/>
            </a:p>
          </p:txBody>
        </p:sp>
      </p:grpSp>
      <p:grpSp>
        <p:nvGrpSpPr>
          <p:cNvPr id="13" name="组合 12">
            <a:extLst>
              <a:ext uri="{FF2B5EF4-FFF2-40B4-BE49-F238E27FC236}">
                <a16:creationId xmlns:a16="http://schemas.microsoft.com/office/drawing/2014/main" id="{49B31CC7-4FCD-49AB-C539-918D91EFD46B}"/>
              </a:ext>
            </a:extLst>
          </p:cNvPr>
          <p:cNvGrpSpPr/>
          <p:nvPr/>
        </p:nvGrpSpPr>
        <p:grpSpPr>
          <a:xfrm>
            <a:off x="4665080" y="1557338"/>
            <a:ext cx="864000" cy="864000"/>
            <a:chOff x="7031070" y="1815397"/>
            <a:chExt cx="831752" cy="831752"/>
          </a:xfrm>
        </p:grpSpPr>
        <p:sp>
          <p:nvSpPr>
            <p:cNvPr id="14" name="椭圆 13">
              <a:extLst>
                <a:ext uri="{FF2B5EF4-FFF2-40B4-BE49-F238E27FC236}">
                  <a16:creationId xmlns:a16="http://schemas.microsoft.com/office/drawing/2014/main" id="{FA53C246-DCFA-119F-ACCE-7CD12B7700E0}"/>
                </a:ext>
              </a:extLst>
            </p:cNvPr>
            <p:cNvSpPr/>
            <p:nvPr/>
          </p:nvSpPr>
          <p:spPr>
            <a:xfrm>
              <a:off x="7031070" y="1815397"/>
              <a:ext cx="831752" cy="831752"/>
            </a:xfrm>
            <a:prstGeom prst="ellipse">
              <a:avLst/>
            </a:prstGeom>
            <a:solidFill>
              <a:schemeClr val="accent1"/>
            </a:solidFill>
            <a:ln>
              <a:noFill/>
            </a:ln>
            <a:effectLst>
              <a:outerShdw blurRad="190500" sx="102000" sy="102000" algn="ctr" rotWithShape="0">
                <a:schemeClr val="accent1">
                  <a:lumMod val="60000"/>
                  <a:lumOff val="4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zh-CN" altLang="en-US"/>
            </a:p>
          </p:txBody>
        </p:sp>
        <p:sp>
          <p:nvSpPr>
            <p:cNvPr id="15" name="idea_314259">
              <a:extLst>
                <a:ext uri="{FF2B5EF4-FFF2-40B4-BE49-F238E27FC236}">
                  <a16:creationId xmlns:a16="http://schemas.microsoft.com/office/drawing/2014/main" id="{5FBB67EB-31A3-D4E4-4C09-FAF643CB2334}"/>
                </a:ext>
              </a:extLst>
            </p:cNvPr>
            <p:cNvSpPr>
              <a:spLocks noChangeAspect="1"/>
            </p:cNvSpPr>
            <p:nvPr/>
          </p:nvSpPr>
          <p:spPr bwMode="auto">
            <a:xfrm>
              <a:off x="7266832" y="2027778"/>
              <a:ext cx="309594" cy="406990"/>
            </a:xfrm>
            <a:custGeom>
              <a:avLst/>
              <a:gdLst>
                <a:gd name="T0" fmla="*/ 532 w 3373"/>
                <a:gd name="T1" fmla="*/ 381 h 4441"/>
                <a:gd name="T2" fmla="*/ 3373 w 3373"/>
                <a:gd name="T3" fmla="*/ 381 h 4441"/>
                <a:gd name="T4" fmla="*/ 3373 w 3373"/>
                <a:gd name="T5" fmla="*/ 0 h 4441"/>
                <a:gd name="T6" fmla="*/ 532 w 3373"/>
                <a:gd name="T7" fmla="*/ 0 h 4441"/>
                <a:gd name="T8" fmla="*/ 0 w 3373"/>
                <a:gd name="T9" fmla="*/ 532 h 4441"/>
                <a:gd name="T10" fmla="*/ 0 w 3373"/>
                <a:gd name="T11" fmla="*/ 4012 h 4441"/>
                <a:gd name="T12" fmla="*/ 429 w 3373"/>
                <a:gd name="T13" fmla="*/ 4441 h 4441"/>
                <a:gd name="T14" fmla="*/ 3373 w 3373"/>
                <a:gd name="T15" fmla="*/ 4441 h 4441"/>
                <a:gd name="T16" fmla="*/ 3373 w 3373"/>
                <a:gd name="T17" fmla="*/ 683 h 4441"/>
                <a:gd name="T18" fmla="*/ 532 w 3373"/>
                <a:gd name="T19" fmla="*/ 683 h 4441"/>
                <a:gd name="T20" fmla="*/ 381 w 3373"/>
                <a:gd name="T21" fmla="*/ 532 h 4441"/>
                <a:gd name="T22" fmla="*/ 532 w 3373"/>
                <a:gd name="T23" fmla="*/ 381 h 4441"/>
                <a:gd name="T24" fmla="*/ 1397 w 3373"/>
                <a:gd name="T25" fmla="*/ 3011 h 4441"/>
                <a:gd name="T26" fmla="*/ 2854 w 3373"/>
                <a:gd name="T27" fmla="*/ 3011 h 4441"/>
                <a:gd name="T28" fmla="*/ 2854 w 3373"/>
                <a:gd name="T29" fmla="*/ 3794 h 4441"/>
                <a:gd name="T30" fmla="*/ 1397 w 3373"/>
                <a:gd name="T31" fmla="*/ 3794 h 4441"/>
                <a:gd name="T32" fmla="*/ 1397 w 3373"/>
                <a:gd name="T33" fmla="*/ 3011 h 44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373" h="4441">
                  <a:moveTo>
                    <a:pt x="532" y="381"/>
                  </a:moveTo>
                  <a:lnTo>
                    <a:pt x="3373" y="381"/>
                  </a:lnTo>
                  <a:lnTo>
                    <a:pt x="3373" y="0"/>
                  </a:lnTo>
                  <a:lnTo>
                    <a:pt x="532" y="0"/>
                  </a:lnTo>
                  <a:cubicBezTo>
                    <a:pt x="239" y="0"/>
                    <a:pt x="0" y="239"/>
                    <a:pt x="0" y="532"/>
                  </a:cubicBezTo>
                  <a:lnTo>
                    <a:pt x="0" y="4012"/>
                  </a:lnTo>
                  <a:cubicBezTo>
                    <a:pt x="0" y="4248"/>
                    <a:pt x="192" y="4441"/>
                    <a:pt x="429" y="4441"/>
                  </a:cubicBezTo>
                  <a:lnTo>
                    <a:pt x="3373" y="4441"/>
                  </a:lnTo>
                  <a:lnTo>
                    <a:pt x="3373" y="683"/>
                  </a:lnTo>
                  <a:lnTo>
                    <a:pt x="532" y="683"/>
                  </a:lnTo>
                  <a:cubicBezTo>
                    <a:pt x="449" y="683"/>
                    <a:pt x="381" y="616"/>
                    <a:pt x="381" y="532"/>
                  </a:cubicBezTo>
                  <a:cubicBezTo>
                    <a:pt x="381" y="449"/>
                    <a:pt x="449" y="381"/>
                    <a:pt x="532" y="381"/>
                  </a:cubicBezTo>
                  <a:close/>
                  <a:moveTo>
                    <a:pt x="1397" y="3011"/>
                  </a:moveTo>
                  <a:lnTo>
                    <a:pt x="2854" y="3011"/>
                  </a:lnTo>
                  <a:lnTo>
                    <a:pt x="2854" y="3794"/>
                  </a:lnTo>
                  <a:lnTo>
                    <a:pt x="1397" y="3794"/>
                  </a:lnTo>
                  <a:lnTo>
                    <a:pt x="1397" y="3011"/>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endParaRPr lang="zh-CN" altLang="en-US"/>
            </a:p>
          </p:txBody>
        </p:sp>
      </p:grpSp>
      <p:grpSp>
        <p:nvGrpSpPr>
          <p:cNvPr id="16" name="组合 15">
            <a:extLst>
              <a:ext uri="{FF2B5EF4-FFF2-40B4-BE49-F238E27FC236}">
                <a16:creationId xmlns:a16="http://schemas.microsoft.com/office/drawing/2014/main" id="{A1B442C8-51D2-CD38-9593-4496E89A1783}"/>
              </a:ext>
            </a:extLst>
          </p:cNvPr>
          <p:cNvGrpSpPr/>
          <p:nvPr/>
        </p:nvGrpSpPr>
        <p:grpSpPr>
          <a:xfrm>
            <a:off x="4665999" y="4914155"/>
            <a:ext cx="864000" cy="864000"/>
            <a:chOff x="7031070" y="1815397"/>
            <a:chExt cx="831752" cy="831752"/>
          </a:xfrm>
        </p:grpSpPr>
        <p:sp>
          <p:nvSpPr>
            <p:cNvPr id="17" name="椭圆 16">
              <a:extLst>
                <a:ext uri="{FF2B5EF4-FFF2-40B4-BE49-F238E27FC236}">
                  <a16:creationId xmlns:a16="http://schemas.microsoft.com/office/drawing/2014/main" id="{220B1C63-EAC9-93B1-A66B-C470F57D67EB}"/>
                </a:ext>
              </a:extLst>
            </p:cNvPr>
            <p:cNvSpPr/>
            <p:nvPr/>
          </p:nvSpPr>
          <p:spPr>
            <a:xfrm>
              <a:off x="7031070" y="1815397"/>
              <a:ext cx="831752" cy="831752"/>
            </a:xfrm>
            <a:prstGeom prst="ellipse">
              <a:avLst/>
            </a:prstGeom>
            <a:solidFill>
              <a:schemeClr val="accent1"/>
            </a:solidFill>
            <a:ln>
              <a:noFill/>
            </a:ln>
            <a:effectLst>
              <a:outerShdw blurRad="190500" sx="102000" sy="102000" algn="ctr" rotWithShape="0">
                <a:schemeClr val="accent1">
                  <a:lumMod val="60000"/>
                  <a:lumOff val="4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zh-CN" altLang="en-US"/>
            </a:p>
          </p:txBody>
        </p:sp>
        <p:sp>
          <p:nvSpPr>
            <p:cNvPr id="18" name="idea_314259">
              <a:extLst>
                <a:ext uri="{FF2B5EF4-FFF2-40B4-BE49-F238E27FC236}">
                  <a16:creationId xmlns:a16="http://schemas.microsoft.com/office/drawing/2014/main" id="{087061EC-9FDC-B6E8-D169-B33F268C010D}"/>
                </a:ext>
              </a:extLst>
            </p:cNvPr>
            <p:cNvSpPr>
              <a:spLocks noChangeAspect="1"/>
            </p:cNvSpPr>
            <p:nvPr/>
          </p:nvSpPr>
          <p:spPr bwMode="auto">
            <a:xfrm>
              <a:off x="7242567" y="2044525"/>
              <a:ext cx="406990" cy="395953"/>
            </a:xfrm>
            <a:custGeom>
              <a:avLst/>
              <a:gdLst>
                <a:gd name="T0" fmla="*/ 495 w 627"/>
                <a:gd name="T1" fmla="*/ 0 h 611"/>
                <a:gd name="T2" fmla="*/ 451 w 627"/>
                <a:gd name="T3" fmla="*/ 13 h 611"/>
                <a:gd name="T4" fmla="*/ 451 w 627"/>
                <a:gd name="T5" fmla="*/ 13 h 611"/>
                <a:gd name="T6" fmla="*/ 53 w 627"/>
                <a:gd name="T7" fmla="*/ 140 h 611"/>
                <a:gd name="T8" fmla="*/ 0 w 627"/>
                <a:gd name="T9" fmla="*/ 231 h 611"/>
                <a:gd name="T10" fmla="*/ 53 w 627"/>
                <a:gd name="T11" fmla="*/ 321 h 611"/>
                <a:gd name="T12" fmla="*/ 130 w 627"/>
                <a:gd name="T13" fmla="*/ 587 h 611"/>
                <a:gd name="T14" fmla="*/ 161 w 627"/>
                <a:gd name="T15" fmla="*/ 611 h 611"/>
                <a:gd name="T16" fmla="*/ 166 w 627"/>
                <a:gd name="T17" fmla="*/ 610 h 611"/>
                <a:gd name="T18" fmla="*/ 193 w 627"/>
                <a:gd name="T19" fmla="*/ 578 h 611"/>
                <a:gd name="T20" fmla="*/ 193 w 627"/>
                <a:gd name="T21" fmla="*/ 366 h 611"/>
                <a:gd name="T22" fmla="*/ 451 w 627"/>
                <a:gd name="T23" fmla="*/ 449 h 611"/>
                <a:gd name="T24" fmla="*/ 495 w 627"/>
                <a:gd name="T25" fmla="*/ 462 h 611"/>
                <a:gd name="T26" fmla="*/ 627 w 627"/>
                <a:gd name="T27" fmla="*/ 231 h 611"/>
                <a:gd name="T28" fmla="*/ 495 w 627"/>
                <a:gd name="T29" fmla="*/ 0 h 611"/>
                <a:gd name="T30" fmla="*/ 385 w 627"/>
                <a:gd name="T31" fmla="*/ 360 h 611"/>
                <a:gd name="T32" fmla="*/ 385 w 627"/>
                <a:gd name="T33" fmla="*/ 360 h 611"/>
                <a:gd name="T34" fmla="*/ 193 w 627"/>
                <a:gd name="T35" fmla="*/ 299 h 611"/>
                <a:gd name="T36" fmla="*/ 193 w 627"/>
                <a:gd name="T37" fmla="*/ 163 h 611"/>
                <a:gd name="T38" fmla="*/ 385 w 627"/>
                <a:gd name="T39" fmla="*/ 101 h 611"/>
                <a:gd name="T40" fmla="*/ 385 w 627"/>
                <a:gd name="T41" fmla="*/ 101 h 611"/>
                <a:gd name="T42" fmla="*/ 364 w 627"/>
                <a:gd name="T43" fmla="*/ 231 h 611"/>
                <a:gd name="T44" fmla="*/ 385 w 627"/>
                <a:gd name="T45" fmla="*/ 360 h 6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27" h="611">
                  <a:moveTo>
                    <a:pt x="495" y="0"/>
                  </a:moveTo>
                  <a:cubicBezTo>
                    <a:pt x="480" y="0"/>
                    <a:pt x="465" y="5"/>
                    <a:pt x="451" y="13"/>
                  </a:cubicBezTo>
                  <a:cubicBezTo>
                    <a:pt x="451" y="13"/>
                    <a:pt x="451" y="13"/>
                    <a:pt x="451" y="13"/>
                  </a:cubicBezTo>
                  <a:lnTo>
                    <a:pt x="53" y="140"/>
                  </a:lnTo>
                  <a:cubicBezTo>
                    <a:pt x="22" y="146"/>
                    <a:pt x="0" y="182"/>
                    <a:pt x="0" y="231"/>
                  </a:cubicBezTo>
                  <a:cubicBezTo>
                    <a:pt x="0" y="280"/>
                    <a:pt x="22" y="316"/>
                    <a:pt x="53" y="321"/>
                  </a:cubicBezTo>
                  <a:lnTo>
                    <a:pt x="130" y="587"/>
                  </a:lnTo>
                  <a:cubicBezTo>
                    <a:pt x="134" y="601"/>
                    <a:pt x="147" y="611"/>
                    <a:pt x="161" y="611"/>
                  </a:cubicBezTo>
                  <a:cubicBezTo>
                    <a:pt x="163" y="611"/>
                    <a:pt x="164" y="611"/>
                    <a:pt x="166" y="610"/>
                  </a:cubicBezTo>
                  <a:cubicBezTo>
                    <a:pt x="182" y="608"/>
                    <a:pt x="193" y="595"/>
                    <a:pt x="193" y="578"/>
                  </a:cubicBezTo>
                  <a:lnTo>
                    <a:pt x="193" y="366"/>
                  </a:lnTo>
                  <a:lnTo>
                    <a:pt x="451" y="449"/>
                  </a:lnTo>
                  <a:cubicBezTo>
                    <a:pt x="465" y="457"/>
                    <a:pt x="480" y="462"/>
                    <a:pt x="495" y="462"/>
                  </a:cubicBezTo>
                  <a:cubicBezTo>
                    <a:pt x="570" y="462"/>
                    <a:pt x="627" y="362"/>
                    <a:pt x="627" y="231"/>
                  </a:cubicBezTo>
                  <a:cubicBezTo>
                    <a:pt x="627" y="99"/>
                    <a:pt x="570" y="0"/>
                    <a:pt x="495" y="0"/>
                  </a:cubicBezTo>
                  <a:close/>
                  <a:moveTo>
                    <a:pt x="385" y="360"/>
                  </a:moveTo>
                  <a:lnTo>
                    <a:pt x="385" y="360"/>
                  </a:lnTo>
                  <a:lnTo>
                    <a:pt x="193" y="299"/>
                  </a:lnTo>
                  <a:lnTo>
                    <a:pt x="193" y="163"/>
                  </a:lnTo>
                  <a:lnTo>
                    <a:pt x="385" y="101"/>
                  </a:lnTo>
                  <a:cubicBezTo>
                    <a:pt x="385" y="101"/>
                    <a:pt x="385" y="101"/>
                    <a:pt x="385" y="101"/>
                  </a:cubicBezTo>
                  <a:cubicBezTo>
                    <a:pt x="372" y="138"/>
                    <a:pt x="364" y="182"/>
                    <a:pt x="364" y="231"/>
                  </a:cubicBezTo>
                  <a:cubicBezTo>
                    <a:pt x="364" y="280"/>
                    <a:pt x="372" y="324"/>
                    <a:pt x="385" y="360"/>
                  </a:cubicBez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endParaRPr lang="zh-CN" altLang="en-US"/>
            </a:p>
          </p:txBody>
        </p:sp>
      </p:grpSp>
      <p:sp>
        <p:nvSpPr>
          <p:cNvPr id="19" name="文本框 16">
            <a:extLst>
              <a:ext uri="{FF2B5EF4-FFF2-40B4-BE49-F238E27FC236}">
                <a16:creationId xmlns:a16="http://schemas.microsoft.com/office/drawing/2014/main" id="{0D5A428C-A219-3A55-CCA8-6FC346B4CF53}"/>
              </a:ext>
            </a:extLst>
          </p:cNvPr>
          <p:cNvSpPr txBox="1"/>
          <p:nvPr/>
        </p:nvSpPr>
        <p:spPr>
          <a:xfrm>
            <a:off x="5695565" y="2041874"/>
            <a:ext cx="5823336" cy="728533"/>
          </a:xfrm>
          <a:prstGeom prst="rect">
            <a:avLst/>
          </a:prstGeom>
          <a:noFill/>
        </p:spPr>
        <p:txBody>
          <a:bodyPr wrap="square" lIns="0" rIns="0" rtlCol="0">
            <a:normAutofit lnSpcReduction="1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zh-CN" altLang="en-US" dirty="0"/>
              <a:t>请输入您的说明性文字请输入您的说明性文字</a:t>
            </a:r>
            <a:endParaRPr lang="en-US" altLang="zh-CN" dirty="0"/>
          </a:p>
          <a:p>
            <a:pPr>
              <a:lnSpc>
                <a:spcPct val="120000"/>
              </a:lnSpc>
            </a:pPr>
            <a:r>
              <a:rPr lang="zh-CN" altLang="en-US" dirty="0">
                <a:cs typeface="+mn-ea"/>
                <a:sym typeface="+mn-lt"/>
              </a:rPr>
              <a:t>请输入您的说明性文字请输入您的说明性文字</a:t>
            </a:r>
          </a:p>
        </p:txBody>
      </p:sp>
      <p:sp>
        <p:nvSpPr>
          <p:cNvPr id="20" name="文本框 16">
            <a:extLst>
              <a:ext uri="{FF2B5EF4-FFF2-40B4-BE49-F238E27FC236}">
                <a16:creationId xmlns:a16="http://schemas.microsoft.com/office/drawing/2014/main" id="{77AEBCA0-328A-42CB-AE1C-561D0053CE76}"/>
              </a:ext>
            </a:extLst>
          </p:cNvPr>
          <p:cNvSpPr txBox="1"/>
          <p:nvPr/>
        </p:nvSpPr>
        <p:spPr>
          <a:xfrm>
            <a:off x="5695565" y="1557338"/>
            <a:ext cx="5823336" cy="497316"/>
          </a:xfrm>
          <a:prstGeom prst="rect">
            <a:avLst/>
          </a:prstGeom>
          <a:noFill/>
        </p:spPr>
        <p:txBody>
          <a:bodyPr wrap="square" lIns="0" rIns="0" rtlCol="0">
            <a:normAutofit lnSpcReduction="10000"/>
          </a:bodyPr>
          <a:lstStyle>
            <a:defPPr>
              <a:defRPr lang="zh-CN"/>
            </a:defPPr>
            <a:lvl1pPr algn="r">
              <a:defRPr sz="2400" b="1">
                <a:solidFill>
                  <a:schemeClr val="accent1">
                    <a:lumMod val="60000"/>
                    <a:lumOff val="40000"/>
                  </a:schemeClr>
                </a:solidFill>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20000"/>
              </a:lnSpc>
            </a:pPr>
            <a:r>
              <a:rPr lang="zh-CN" altLang="en-US" dirty="0">
                <a:solidFill>
                  <a:schemeClr val="accent1"/>
                </a:solidFill>
              </a:rPr>
              <a:t>请输入您的标题</a:t>
            </a:r>
          </a:p>
        </p:txBody>
      </p:sp>
      <p:sp>
        <p:nvSpPr>
          <p:cNvPr id="21" name="文本框 16">
            <a:extLst>
              <a:ext uri="{FF2B5EF4-FFF2-40B4-BE49-F238E27FC236}">
                <a16:creationId xmlns:a16="http://schemas.microsoft.com/office/drawing/2014/main" id="{EF1B2298-BB43-7CC7-3701-DC5A82B5074E}"/>
              </a:ext>
            </a:extLst>
          </p:cNvPr>
          <p:cNvSpPr txBox="1"/>
          <p:nvPr/>
        </p:nvSpPr>
        <p:spPr>
          <a:xfrm>
            <a:off x="6343107" y="3774469"/>
            <a:ext cx="5175794" cy="728533"/>
          </a:xfrm>
          <a:prstGeom prst="rect">
            <a:avLst/>
          </a:prstGeom>
          <a:noFill/>
        </p:spPr>
        <p:txBody>
          <a:bodyPr wrap="square" lIns="0" rIns="0" rtlCol="0">
            <a:normAutofit lnSpcReduction="1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zh-CN" altLang="en-US" dirty="0"/>
              <a:t>请输入您的说明性文字请输入您的说明性文字</a:t>
            </a:r>
            <a:endParaRPr lang="en-US" altLang="zh-CN" dirty="0"/>
          </a:p>
          <a:p>
            <a:pPr>
              <a:lnSpc>
                <a:spcPct val="120000"/>
              </a:lnSpc>
            </a:pPr>
            <a:r>
              <a:rPr lang="zh-CN" altLang="en-US" dirty="0">
                <a:cs typeface="+mn-ea"/>
                <a:sym typeface="+mn-lt"/>
              </a:rPr>
              <a:t>请输入您的说明性文字请输入您的说明性文字</a:t>
            </a:r>
          </a:p>
        </p:txBody>
      </p:sp>
      <p:sp>
        <p:nvSpPr>
          <p:cNvPr id="22" name="文本框 16">
            <a:extLst>
              <a:ext uri="{FF2B5EF4-FFF2-40B4-BE49-F238E27FC236}">
                <a16:creationId xmlns:a16="http://schemas.microsoft.com/office/drawing/2014/main" id="{A56FC7A3-FFD5-6D18-1B33-4D229751FB20}"/>
              </a:ext>
            </a:extLst>
          </p:cNvPr>
          <p:cNvSpPr txBox="1"/>
          <p:nvPr/>
        </p:nvSpPr>
        <p:spPr>
          <a:xfrm>
            <a:off x="6343107" y="3289933"/>
            <a:ext cx="5175794" cy="497316"/>
          </a:xfrm>
          <a:prstGeom prst="rect">
            <a:avLst/>
          </a:prstGeom>
          <a:noFill/>
        </p:spPr>
        <p:txBody>
          <a:bodyPr wrap="square" lIns="0" rIns="0" rtlCol="0">
            <a:normAutofit lnSpcReduction="10000"/>
          </a:bodyPr>
          <a:lstStyle>
            <a:defPPr>
              <a:defRPr lang="zh-CN"/>
            </a:defPPr>
            <a:lvl1pPr algn="r">
              <a:defRPr sz="2400" b="1">
                <a:solidFill>
                  <a:schemeClr val="accent1">
                    <a:lumMod val="60000"/>
                    <a:lumOff val="40000"/>
                  </a:schemeClr>
                </a:solidFill>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20000"/>
              </a:lnSpc>
            </a:pPr>
            <a:r>
              <a:rPr lang="zh-CN" altLang="en-US" dirty="0">
                <a:solidFill>
                  <a:schemeClr val="accent1"/>
                </a:solidFill>
              </a:rPr>
              <a:t>请输入您的标题</a:t>
            </a:r>
          </a:p>
        </p:txBody>
      </p:sp>
      <p:sp>
        <p:nvSpPr>
          <p:cNvPr id="23" name="文本框 16">
            <a:extLst>
              <a:ext uri="{FF2B5EF4-FFF2-40B4-BE49-F238E27FC236}">
                <a16:creationId xmlns:a16="http://schemas.microsoft.com/office/drawing/2014/main" id="{A8B9D63C-EBA4-B733-B4DE-0B340787A611}"/>
              </a:ext>
            </a:extLst>
          </p:cNvPr>
          <p:cNvSpPr txBox="1"/>
          <p:nvPr/>
        </p:nvSpPr>
        <p:spPr>
          <a:xfrm>
            <a:off x="5676723" y="5404785"/>
            <a:ext cx="5842177" cy="728533"/>
          </a:xfrm>
          <a:prstGeom prst="rect">
            <a:avLst/>
          </a:prstGeom>
          <a:noFill/>
        </p:spPr>
        <p:txBody>
          <a:bodyPr wrap="square" lIns="0" rIns="0" rtlCol="0">
            <a:normAutofit lnSpcReduction="1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zh-CN" altLang="en-US" dirty="0"/>
              <a:t>请输入您的说明性文字请输入您的说明性文字</a:t>
            </a:r>
            <a:endParaRPr lang="en-US" altLang="zh-CN" dirty="0"/>
          </a:p>
          <a:p>
            <a:pPr>
              <a:lnSpc>
                <a:spcPct val="120000"/>
              </a:lnSpc>
            </a:pPr>
            <a:r>
              <a:rPr lang="zh-CN" altLang="en-US" dirty="0">
                <a:cs typeface="+mn-ea"/>
                <a:sym typeface="+mn-lt"/>
              </a:rPr>
              <a:t>请输入您的说明性文字请输入您的说明性文字</a:t>
            </a:r>
          </a:p>
        </p:txBody>
      </p:sp>
      <p:sp>
        <p:nvSpPr>
          <p:cNvPr id="24" name="文本框 16">
            <a:extLst>
              <a:ext uri="{FF2B5EF4-FFF2-40B4-BE49-F238E27FC236}">
                <a16:creationId xmlns:a16="http://schemas.microsoft.com/office/drawing/2014/main" id="{9EEFE8C2-DFB4-725D-8641-5910BBE4F824}"/>
              </a:ext>
            </a:extLst>
          </p:cNvPr>
          <p:cNvSpPr txBox="1"/>
          <p:nvPr/>
        </p:nvSpPr>
        <p:spPr>
          <a:xfrm>
            <a:off x="5676723" y="4920249"/>
            <a:ext cx="5842177" cy="497316"/>
          </a:xfrm>
          <a:prstGeom prst="rect">
            <a:avLst/>
          </a:prstGeom>
          <a:noFill/>
        </p:spPr>
        <p:txBody>
          <a:bodyPr wrap="square" lIns="0" rIns="0" rtlCol="0">
            <a:normAutofit lnSpcReduction="10000"/>
          </a:bodyPr>
          <a:lstStyle>
            <a:defPPr>
              <a:defRPr lang="zh-CN"/>
            </a:defPPr>
            <a:lvl1pPr algn="r">
              <a:defRPr sz="2400" b="1">
                <a:solidFill>
                  <a:schemeClr val="accent1">
                    <a:lumMod val="60000"/>
                    <a:lumOff val="40000"/>
                  </a:schemeClr>
                </a:solidFill>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20000"/>
              </a:lnSpc>
            </a:pPr>
            <a:r>
              <a:rPr lang="zh-CN" altLang="en-US" dirty="0">
                <a:solidFill>
                  <a:schemeClr val="accent1"/>
                </a:solidFill>
              </a:rPr>
              <a:t>请输入您的标题</a:t>
            </a:r>
          </a:p>
        </p:txBody>
      </p:sp>
    </p:spTree>
    <p:extLst>
      <p:ext uri="{BB962C8B-B14F-4D97-AF65-F5344CB8AC3E}">
        <p14:creationId xmlns:p14="http://schemas.microsoft.com/office/powerpoint/2010/main" val="254790167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F41FA806-835E-F828-5D48-F47AB741E1BC}"/>
              </a:ext>
            </a:extLst>
          </p:cNvPr>
          <p:cNvGrpSpPr/>
          <p:nvPr/>
        </p:nvGrpSpPr>
        <p:grpSpPr>
          <a:xfrm>
            <a:off x="2069474" y="1936376"/>
            <a:ext cx="2985248" cy="2985248"/>
            <a:chOff x="2125528" y="1692442"/>
            <a:chExt cx="3473116" cy="3473116"/>
          </a:xfrm>
        </p:grpSpPr>
        <p:sp>
          <p:nvSpPr>
            <p:cNvPr id="3" name="圆角矩形 11">
              <a:extLst>
                <a:ext uri="{FF2B5EF4-FFF2-40B4-BE49-F238E27FC236}">
                  <a16:creationId xmlns:a16="http://schemas.microsoft.com/office/drawing/2014/main" id="{D1E7F5E5-B213-7A4E-D034-A452B296F33C}"/>
                </a:ext>
              </a:extLst>
            </p:cNvPr>
            <p:cNvSpPr/>
            <p:nvPr/>
          </p:nvSpPr>
          <p:spPr>
            <a:xfrm rot="2700000">
              <a:off x="2125528" y="1692442"/>
              <a:ext cx="3473116" cy="3473116"/>
            </a:xfrm>
            <a:prstGeom prst="roundRect">
              <a:avLst>
                <a:gd name="adj" fmla="val 5135"/>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100"/>
            </a:p>
          </p:txBody>
        </p:sp>
        <p:sp>
          <p:nvSpPr>
            <p:cNvPr id="4" name="圆角矩形 1">
              <a:extLst>
                <a:ext uri="{FF2B5EF4-FFF2-40B4-BE49-F238E27FC236}">
                  <a16:creationId xmlns:a16="http://schemas.microsoft.com/office/drawing/2014/main" id="{80F45CD8-91D6-79CD-FA9A-41CC4AD3C3FC}"/>
                </a:ext>
              </a:extLst>
            </p:cNvPr>
            <p:cNvSpPr/>
            <p:nvPr/>
          </p:nvSpPr>
          <p:spPr>
            <a:xfrm rot="2700000">
              <a:off x="2579361" y="2203407"/>
              <a:ext cx="2565448" cy="2565448"/>
            </a:xfrm>
            <a:prstGeom prst="roundRect">
              <a:avLst>
                <a:gd name="adj" fmla="val 7449"/>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100"/>
            </a:p>
          </p:txBody>
        </p:sp>
      </p:grpSp>
      <p:sp>
        <p:nvSpPr>
          <p:cNvPr id="5" name="文本框 4">
            <a:extLst>
              <a:ext uri="{FF2B5EF4-FFF2-40B4-BE49-F238E27FC236}">
                <a16:creationId xmlns:a16="http://schemas.microsoft.com/office/drawing/2014/main" id="{85DF85CC-89F1-BA8B-4A97-8BE69021756B}"/>
              </a:ext>
            </a:extLst>
          </p:cNvPr>
          <p:cNvSpPr txBox="1"/>
          <p:nvPr/>
        </p:nvSpPr>
        <p:spPr>
          <a:xfrm>
            <a:off x="2647187" y="3178354"/>
            <a:ext cx="2001125" cy="615553"/>
          </a:xfrm>
          <a:prstGeom prst="rect">
            <a:avLst/>
          </a:prstGeom>
          <a:noFill/>
        </p:spPr>
        <p:txBody>
          <a:bodyPr wrap="none" lIns="0" tIns="0" rIns="0" bIns="0" rtlCol="0">
            <a:spAutoFit/>
          </a:bodyPr>
          <a:lstStyle/>
          <a:p>
            <a:pPr algn="ctr"/>
            <a:r>
              <a:rPr kumimoji="1" lang="en-US" altLang="zh-CN" sz="4000" dirty="0">
                <a:solidFill>
                  <a:schemeClr val="bg1"/>
                </a:solidFill>
                <a:latin typeface="Alibaba PuHuiTi M" pitchFamily="18" charset="-122"/>
                <a:ea typeface="Alibaba PuHuiTi M" pitchFamily="18" charset="-122"/>
                <a:cs typeface="Alibaba PuHuiTi M" pitchFamily="18" charset="-122"/>
              </a:rPr>
              <a:t>PART</a:t>
            </a:r>
            <a:r>
              <a:rPr kumimoji="1" lang="zh-CN" altLang="en-US" sz="4000" dirty="0">
                <a:solidFill>
                  <a:schemeClr val="bg1"/>
                </a:solidFill>
                <a:latin typeface="Alibaba PuHuiTi M" pitchFamily="18" charset="-122"/>
                <a:ea typeface="Alibaba PuHuiTi M" pitchFamily="18" charset="-122"/>
                <a:cs typeface="Alibaba PuHuiTi M" pitchFamily="18" charset="-122"/>
              </a:rPr>
              <a:t> </a:t>
            </a:r>
            <a:r>
              <a:rPr kumimoji="1" lang="en-US" altLang="zh-CN" sz="4000" dirty="0">
                <a:solidFill>
                  <a:schemeClr val="bg1"/>
                </a:solidFill>
                <a:latin typeface="Alibaba PuHuiTi M" pitchFamily="18" charset="-122"/>
                <a:ea typeface="Alibaba PuHuiTi M" pitchFamily="18" charset="-122"/>
                <a:cs typeface="Alibaba PuHuiTi M" pitchFamily="18" charset="-122"/>
              </a:rPr>
              <a:t>02</a:t>
            </a:r>
            <a:endParaRPr kumimoji="1" lang="zh-CN" altLang="en-US" sz="4000" dirty="0">
              <a:solidFill>
                <a:schemeClr val="bg1"/>
              </a:solidFill>
              <a:latin typeface="Alibaba PuHuiTi M" pitchFamily="18" charset="-122"/>
              <a:ea typeface="Alibaba PuHuiTi M" pitchFamily="18" charset="-122"/>
              <a:cs typeface="Alibaba PuHuiTi M" pitchFamily="18" charset="-122"/>
            </a:endParaRPr>
          </a:p>
        </p:txBody>
      </p:sp>
      <p:sp>
        <p:nvSpPr>
          <p:cNvPr id="6" name="文本框 5">
            <a:extLst>
              <a:ext uri="{FF2B5EF4-FFF2-40B4-BE49-F238E27FC236}">
                <a16:creationId xmlns:a16="http://schemas.microsoft.com/office/drawing/2014/main" id="{8C716CED-9CAE-C35D-698A-3F6E0A0DEB17}"/>
              </a:ext>
            </a:extLst>
          </p:cNvPr>
          <p:cNvSpPr txBox="1"/>
          <p:nvPr/>
        </p:nvSpPr>
        <p:spPr>
          <a:xfrm>
            <a:off x="5890598" y="2939010"/>
            <a:ext cx="4231928" cy="1015663"/>
          </a:xfrm>
          <a:prstGeom prst="rect">
            <a:avLst/>
          </a:prstGeom>
          <a:noFill/>
        </p:spPr>
        <p:txBody>
          <a:bodyPr wrap="none" lIns="0" tIns="0" rIns="0" bIns="0" rtlCol="0" anchor="t">
            <a:spAutoFit/>
          </a:bodyPr>
          <a:lstStyle/>
          <a:p>
            <a:r>
              <a:rPr kumimoji="1" lang="zh-CN" altLang="en-US" sz="6600" dirty="0">
                <a:solidFill>
                  <a:schemeClr val="accent1">
                    <a:lumMod val="100000"/>
                  </a:schemeClr>
                </a:solidFill>
                <a:latin typeface="+mj-ea"/>
                <a:ea typeface="+mj-ea"/>
              </a:rPr>
              <a:t>过渡页标题</a:t>
            </a:r>
          </a:p>
        </p:txBody>
      </p:sp>
      <p:sp>
        <p:nvSpPr>
          <p:cNvPr id="7" name="文本框 6">
            <a:extLst>
              <a:ext uri="{FF2B5EF4-FFF2-40B4-BE49-F238E27FC236}">
                <a16:creationId xmlns:a16="http://schemas.microsoft.com/office/drawing/2014/main" id="{1A2898F4-A3D4-6BBA-8406-AF189088A2C7}"/>
              </a:ext>
            </a:extLst>
          </p:cNvPr>
          <p:cNvSpPr txBox="1"/>
          <p:nvPr/>
        </p:nvSpPr>
        <p:spPr>
          <a:xfrm>
            <a:off x="5919038" y="3954673"/>
            <a:ext cx="4139011" cy="276999"/>
          </a:xfrm>
          <a:prstGeom prst="rect">
            <a:avLst/>
          </a:prstGeom>
          <a:noFill/>
        </p:spPr>
        <p:txBody>
          <a:bodyPr wrap="square" lIns="0" tIns="0" rIns="0" bIns="0" rtlCol="0" anchor="t">
            <a:spAutoFit/>
          </a:bodyPr>
          <a:lstStyle/>
          <a:p>
            <a:pPr algn="dist"/>
            <a:r>
              <a:rPr kumimoji="1" lang="en-US" altLang="zh-CN" dirty="0">
                <a:solidFill>
                  <a:schemeClr val="accent1">
                    <a:lumMod val="100000"/>
                  </a:schemeClr>
                </a:solidFill>
              </a:rPr>
              <a:t>Transition Page Title</a:t>
            </a:r>
            <a:endParaRPr kumimoji="1" lang="zh-CN" altLang="en-US" dirty="0">
              <a:solidFill>
                <a:schemeClr val="accent1">
                  <a:lumMod val="100000"/>
                </a:schemeClr>
              </a:solidFill>
            </a:endParaRPr>
          </a:p>
        </p:txBody>
      </p:sp>
    </p:spTree>
    <p:extLst>
      <p:ext uri="{BB962C8B-B14F-4D97-AF65-F5344CB8AC3E}">
        <p14:creationId xmlns:p14="http://schemas.microsoft.com/office/powerpoint/2010/main" val="135268263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FB497748-A7F7-250E-9164-C0FAC4F2CC43}"/>
              </a:ext>
            </a:extLst>
          </p:cNvPr>
          <p:cNvSpPr/>
          <p:nvPr/>
        </p:nvSpPr>
        <p:spPr>
          <a:xfrm>
            <a:off x="1" y="342900"/>
            <a:ext cx="438912" cy="35242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a:solidFill>
                <a:schemeClr val="bg1"/>
              </a:solidFill>
              <a:latin typeface="+mj-ea"/>
              <a:ea typeface="+mj-ea"/>
            </a:endParaRPr>
          </a:p>
        </p:txBody>
      </p:sp>
      <p:sp>
        <p:nvSpPr>
          <p:cNvPr id="5" name="矩形 4">
            <a:extLst>
              <a:ext uri="{FF2B5EF4-FFF2-40B4-BE49-F238E27FC236}">
                <a16:creationId xmlns:a16="http://schemas.microsoft.com/office/drawing/2014/main" id="{7F662356-A7E5-0AC8-1D83-264B93B27ABE}"/>
              </a:ext>
            </a:extLst>
          </p:cNvPr>
          <p:cNvSpPr/>
          <p:nvPr/>
        </p:nvSpPr>
        <p:spPr>
          <a:xfrm>
            <a:off x="514161" y="342900"/>
            <a:ext cx="152400" cy="35242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a:solidFill>
                <a:schemeClr val="bg1"/>
              </a:solidFill>
              <a:latin typeface="+mj-ea"/>
              <a:ea typeface="+mj-ea"/>
            </a:endParaRPr>
          </a:p>
        </p:txBody>
      </p:sp>
      <p:sp>
        <p:nvSpPr>
          <p:cNvPr id="6" name="文本占位符 5">
            <a:extLst>
              <a:ext uri="{FF2B5EF4-FFF2-40B4-BE49-F238E27FC236}">
                <a16:creationId xmlns:a16="http://schemas.microsoft.com/office/drawing/2014/main" id="{CDF0F920-5EF4-2C38-E617-C9E01A8ECFD9}"/>
              </a:ext>
            </a:extLst>
          </p:cNvPr>
          <p:cNvSpPr>
            <a:spLocks noGrp="1"/>
          </p:cNvSpPr>
          <p:nvPr>
            <p:ph type="body" sz="quarter" idx="10"/>
          </p:nvPr>
        </p:nvSpPr>
        <p:spPr/>
        <p:txBody>
          <a:bodyPr>
            <a:noAutofit/>
          </a:bodyPr>
          <a:lstStyle/>
          <a:p>
            <a:r>
              <a:rPr lang="zh-CN" altLang="en-US" dirty="0"/>
              <a:t>请输入你的标题</a:t>
            </a:r>
            <a:endParaRPr lang="en-US" dirty="0"/>
          </a:p>
        </p:txBody>
      </p:sp>
      <p:sp>
        <p:nvSpPr>
          <p:cNvPr id="10" name="矩形: 圆角 9">
            <a:extLst>
              <a:ext uri="{FF2B5EF4-FFF2-40B4-BE49-F238E27FC236}">
                <a16:creationId xmlns:a16="http://schemas.microsoft.com/office/drawing/2014/main" id="{598E929E-1A87-EC81-9BF5-485E30659889}"/>
              </a:ext>
            </a:extLst>
          </p:cNvPr>
          <p:cNvSpPr/>
          <p:nvPr/>
        </p:nvSpPr>
        <p:spPr>
          <a:xfrm>
            <a:off x="660400" y="3797355"/>
            <a:ext cx="10858500" cy="2047554"/>
          </a:xfrm>
          <a:prstGeom prst="roundRect">
            <a:avLst>
              <a:gd name="adj" fmla="val 6743"/>
            </a:avLst>
          </a:prstGeom>
          <a:solidFill>
            <a:schemeClr val="accent1"/>
          </a:solidFill>
          <a:ln>
            <a:noFill/>
          </a:ln>
          <a:effectLst>
            <a:outerShdw blurRad="254000" sx="102000" sy="102000" algn="ctr" rotWithShape="0">
              <a:schemeClr val="accent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1" name="矩形: 圆角 10">
            <a:extLst>
              <a:ext uri="{FF2B5EF4-FFF2-40B4-BE49-F238E27FC236}">
                <a16:creationId xmlns:a16="http://schemas.microsoft.com/office/drawing/2014/main" id="{361A635D-BB08-2BFF-CFFF-D3004D97116F}"/>
              </a:ext>
            </a:extLst>
          </p:cNvPr>
          <p:cNvSpPr/>
          <p:nvPr/>
        </p:nvSpPr>
        <p:spPr>
          <a:xfrm>
            <a:off x="660400" y="1463112"/>
            <a:ext cx="10858500" cy="2052974"/>
          </a:xfrm>
          <a:prstGeom prst="roundRect">
            <a:avLst>
              <a:gd name="adj" fmla="val 8183"/>
            </a:avLst>
          </a:prstGeom>
          <a:solidFill>
            <a:schemeClr val="bg1"/>
          </a:solidFill>
          <a:ln>
            <a:noFill/>
          </a:ln>
          <a:effectLst>
            <a:outerShdw blurRad="228600" dist="38100" dir="6600000" sx="101000" sy="101000" algn="tl" rotWithShape="0">
              <a:schemeClr val="bg1">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p>
        </p:txBody>
      </p:sp>
      <p:sp>
        <p:nvSpPr>
          <p:cNvPr id="12" name="矩形: 圆角 11">
            <a:extLst>
              <a:ext uri="{FF2B5EF4-FFF2-40B4-BE49-F238E27FC236}">
                <a16:creationId xmlns:a16="http://schemas.microsoft.com/office/drawing/2014/main" id="{B2DB6506-DAB4-0256-BFC2-47C02B582E25}"/>
              </a:ext>
            </a:extLst>
          </p:cNvPr>
          <p:cNvSpPr/>
          <p:nvPr/>
        </p:nvSpPr>
        <p:spPr>
          <a:xfrm rot="2709837">
            <a:off x="1196159" y="1973797"/>
            <a:ext cx="1031602" cy="1031602"/>
          </a:xfrm>
          <a:prstGeom prst="roundRect">
            <a:avLst/>
          </a:prstGeom>
          <a:solidFill>
            <a:schemeClr val="accent1"/>
          </a:solidFill>
          <a:ln>
            <a:noFill/>
          </a:ln>
          <a:effectLst>
            <a:outerShdw blurRad="254000" sx="102000" sy="102000" algn="ctr" rotWithShape="0">
              <a:schemeClr val="accent6">
                <a:lumMod val="60000"/>
                <a:lumOff val="4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3" name="矩形: 圆角 12">
            <a:extLst>
              <a:ext uri="{FF2B5EF4-FFF2-40B4-BE49-F238E27FC236}">
                <a16:creationId xmlns:a16="http://schemas.microsoft.com/office/drawing/2014/main" id="{31BF9F07-3871-B321-7B29-5FBF5589C17A}"/>
              </a:ext>
            </a:extLst>
          </p:cNvPr>
          <p:cNvSpPr/>
          <p:nvPr/>
        </p:nvSpPr>
        <p:spPr>
          <a:xfrm rot="2709837">
            <a:off x="9933759" y="4305330"/>
            <a:ext cx="1031602" cy="103160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4" name="矩形 13">
            <a:extLst>
              <a:ext uri="{FF2B5EF4-FFF2-40B4-BE49-F238E27FC236}">
                <a16:creationId xmlns:a16="http://schemas.microsoft.com/office/drawing/2014/main" id="{22927303-CC86-8B13-340D-237293B39A4D}"/>
              </a:ext>
            </a:extLst>
          </p:cNvPr>
          <p:cNvSpPr/>
          <p:nvPr/>
        </p:nvSpPr>
        <p:spPr>
          <a:xfrm>
            <a:off x="2783839" y="2190343"/>
            <a:ext cx="8636221" cy="1137106"/>
          </a:xfrm>
          <a:prstGeom prst="rect">
            <a:avLst/>
          </a:prstGeom>
        </p:spPr>
        <p:txBody>
          <a:bodyPr wrap="square">
            <a:spAutoFit/>
          </a:bodyPr>
          <a:lstStyle/>
          <a:p>
            <a:pPr>
              <a:lnSpc>
                <a:spcPct val="130000"/>
              </a:lnSpc>
            </a:pPr>
            <a:r>
              <a:rPr lang="zh-CN" altLang="en-US" dirty="0">
                <a:solidFill>
                  <a:schemeClr val="tx1">
                    <a:lumMod val="65000"/>
                    <a:lumOff val="35000"/>
                  </a:schemeClr>
                </a:solidFill>
              </a:rPr>
              <a:t>请输入您的正文内容请输入您的正文内容请输入您的正文内容请输入您的正文内容请输入您的正文内容请输入您的正文内容请输入您的正文内容请输入您的正文内容请输入您的正文内容请输入您的正文内容请输入您的正文内容请输入您的正文内容 </a:t>
            </a:r>
            <a:endParaRPr lang="en-US" altLang="zh-CN" dirty="0">
              <a:solidFill>
                <a:schemeClr val="tx1">
                  <a:lumMod val="65000"/>
                  <a:lumOff val="35000"/>
                </a:schemeClr>
              </a:solidFill>
            </a:endParaRPr>
          </a:p>
        </p:txBody>
      </p:sp>
      <p:sp>
        <p:nvSpPr>
          <p:cNvPr id="15" name="文本框 14">
            <a:extLst>
              <a:ext uri="{FF2B5EF4-FFF2-40B4-BE49-F238E27FC236}">
                <a16:creationId xmlns:a16="http://schemas.microsoft.com/office/drawing/2014/main" id="{0F12814E-80A9-0D55-1064-7425B9D73160}"/>
              </a:ext>
            </a:extLst>
          </p:cNvPr>
          <p:cNvSpPr txBox="1"/>
          <p:nvPr/>
        </p:nvSpPr>
        <p:spPr>
          <a:xfrm>
            <a:off x="1029696" y="4035140"/>
            <a:ext cx="2685483" cy="461665"/>
          </a:xfrm>
          <a:prstGeom prst="rect">
            <a:avLst/>
          </a:prstGeom>
          <a:noFill/>
        </p:spPr>
        <p:txBody>
          <a:bodyPr wrap="square" rtlCol="0">
            <a:spAutoFit/>
          </a:bodyPr>
          <a:lstStyle/>
          <a:p>
            <a:r>
              <a:rPr lang="zh-CN" altLang="en-US" sz="2400" b="1" dirty="0">
                <a:solidFill>
                  <a:schemeClr val="bg1"/>
                </a:solidFill>
              </a:rPr>
              <a:t>请输入您的小标题</a:t>
            </a:r>
          </a:p>
        </p:txBody>
      </p:sp>
      <p:sp>
        <p:nvSpPr>
          <p:cNvPr id="16" name="文本框 15">
            <a:extLst>
              <a:ext uri="{FF2B5EF4-FFF2-40B4-BE49-F238E27FC236}">
                <a16:creationId xmlns:a16="http://schemas.microsoft.com/office/drawing/2014/main" id="{7F044F9C-F781-8546-B2D8-678ED338ED67}"/>
              </a:ext>
            </a:extLst>
          </p:cNvPr>
          <p:cNvSpPr txBox="1"/>
          <p:nvPr/>
        </p:nvSpPr>
        <p:spPr>
          <a:xfrm>
            <a:off x="2797500" y="1681834"/>
            <a:ext cx="2685483" cy="461665"/>
          </a:xfrm>
          <a:prstGeom prst="rect">
            <a:avLst/>
          </a:prstGeom>
          <a:noFill/>
        </p:spPr>
        <p:txBody>
          <a:bodyPr wrap="square" rtlCol="0">
            <a:spAutoFit/>
          </a:bodyPr>
          <a:lstStyle/>
          <a:p>
            <a:r>
              <a:rPr lang="zh-CN" altLang="en-US" sz="2400" b="1" dirty="0">
                <a:solidFill>
                  <a:schemeClr val="bg1"/>
                </a:solidFill>
              </a:rPr>
              <a:t>请输入您的小标题</a:t>
            </a:r>
          </a:p>
        </p:txBody>
      </p:sp>
      <p:sp>
        <p:nvSpPr>
          <p:cNvPr id="17" name="文本框 16">
            <a:extLst>
              <a:ext uri="{FF2B5EF4-FFF2-40B4-BE49-F238E27FC236}">
                <a16:creationId xmlns:a16="http://schemas.microsoft.com/office/drawing/2014/main" id="{04EF00C4-8882-04B3-030F-A4A54E1579D1}"/>
              </a:ext>
            </a:extLst>
          </p:cNvPr>
          <p:cNvSpPr txBox="1"/>
          <p:nvPr/>
        </p:nvSpPr>
        <p:spPr>
          <a:xfrm>
            <a:off x="2794000" y="1696686"/>
            <a:ext cx="2685483" cy="461665"/>
          </a:xfrm>
          <a:prstGeom prst="rect">
            <a:avLst/>
          </a:prstGeom>
          <a:noFill/>
        </p:spPr>
        <p:txBody>
          <a:bodyPr wrap="square" rtlCol="0">
            <a:spAutoFit/>
          </a:bodyPr>
          <a:lstStyle/>
          <a:p>
            <a:r>
              <a:rPr lang="zh-CN" altLang="en-US" sz="2400" b="1" dirty="0">
                <a:solidFill>
                  <a:schemeClr val="accent1"/>
                </a:solidFill>
              </a:rPr>
              <a:t>请输入您的小标题</a:t>
            </a:r>
          </a:p>
        </p:txBody>
      </p:sp>
      <p:sp>
        <p:nvSpPr>
          <p:cNvPr id="18" name="矩形 17">
            <a:extLst>
              <a:ext uri="{FF2B5EF4-FFF2-40B4-BE49-F238E27FC236}">
                <a16:creationId xmlns:a16="http://schemas.microsoft.com/office/drawing/2014/main" id="{4B534236-63DA-12F4-8AD5-ABCD92CEC86A}"/>
              </a:ext>
            </a:extLst>
          </p:cNvPr>
          <p:cNvSpPr/>
          <p:nvPr/>
        </p:nvSpPr>
        <p:spPr>
          <a:xfrm>
            <a:off x="1012990" y="4527142"/>
            <a:ext cx="8636221" cy="1137106"/>
          </a:xfrm>
          <a:prstGeom prst="rect">
            <a:avLst/>
          </a:prstGeom>
        </p:spPr>
        <p:txBody>
          <a:bodyPr wrap="square">
            <a:spAutoFit/>
          </a:bodyPr>
          <a:lstStyle/>
          <a:p>
            <a:pPr>
              <a:lnSpc>
                <a:spcPct val="130000"/>
              </a:lnSpc>
            </a:pPr>
            <a:r>
              <a:rPr lang="zh-CN" altLang="en-US" dirty="0">
                <a:solidFill>
                  <a:schemeClr val="bg1"/>
                </a:solidFill>
              </a:rPr>
              <a:t>请输入您的正文内容请输入您的正文内容请输入您的正文内容请输入您的正文内容请输入您的正文内容请输入您的正文内容请输入您的正文内容请输入您的正文内容请输入您的正文内容请输入您的正文内容请输入您的正文内容请输入您的正文内容 </a:t>
            </a:r>
            <a:endParaRPr lang="en-US" altLang="zh-CN" dirty="0">
              <a:solidFill>
                <a:schemeClr val="bg1"/>
              </a:solidFill>
            </a:endParaRPr>
          </a:p>
        </p:txBody>
      </p:sp>
      <p:grpSp>
        <p:nvGrpSpPr>
          <p:cNvPr id="19" name="组合 18">
            <a:extLst>
              <a:ext uri="{FF2B5EF4-FFF2-40B4-BE49-F238E27FC236}">
                <a16:creationId xmlns:a16="http://schemas.microsoft.com/office/drawing/2014/main" id="{D2383104-7D8D-59FE-0251-8FCC27D62A4D}"/>
              </a:ext>
            </a:extLst>
          </p:cNvPr>
          <p:cNvGrpSpPr/>
          <p:nvPr/>
        </p:nvGrpSpPr>
        <p:grpSpPr>
          <a:xfrm>
            <a:off x="10141646" y="4612236"/>
            <a:ext cx="655583" cy="462140"/>
            <a:chOff x="7230689" y="489084"/>
            <a:chExt cx="461208" cy="325121"/>
          </a:xfrm>
          <a:solidFill>
            <a:schemeClr val="accent2"/>
          </a:solidFill>
        </p:grpSpPr>
        <p:sp>
          <p:nvSpPr>
            <p:cNvPr id="20" name="Freeform 86">
              <a:extLst>
                <a:ext uri="{FF2B5EF4-FFF2-40B4-BE49-F238E27FC236}">
                  <a16:creationId xmlns:a16="http://schemas.microsoft.com/office/drawing/2014/main" id="{B41AF9C6-491D-841B-9991-9A77FAA6C810}"/>
                </a:ext>
              </a:extLst>
            </p:cNvPr>
            <p:cNvSpPr>
              <a:spLocks noEditPoints="1"/>
            </p:cNvSpPr>
            <p:nvPr/>
          </p:nvSpPr>
          <p:spPr bwMode="auto">
            <a:xfrm>
              <a:off x="7270239" y="489084"/>
              <a:ext cx="421658" cy="243043"/>
            </a:xfrm>
            <a:custGeom>
              <a:avLst/>
              <a:gdLst>
                <a:gd name="T0" fmla="*/ 3063 w 3965"/>
                <a:gd name="T1" fmla="*/ 775 h 2287"/>
                <a:gd name="T2" fmla="*/ 3052 w 3965"/>
                <a:gd name="T3" fmla="*/ 945 h 2287"/>
                <a:gd name="T4" fmla="*/ 3256 w 3965"/>
                <a:gd name="T5" fmla="*/ 1028 h 2287"/>
                <a:gd name="T6" fmla="*/ 3353 w 3965"/>
                <a:gd name="T7" fmla="*/ 1015 h 2287"/>
                <a:gd name="T8" fmla="*/ 3439 w 3965"/>
                <a:gd name="T9" fmla="*/ 975 h 2287"/>
                <a:gd name="T10" fmla="*/ 3510 w 3965"/>
                <a:gd name="T11" fmla="*/ 914 h 2287"/>
                <a:gd name="T12" fmla="*/ 3560 w 3965"/>
                <a:gd name="T13" fmla="*/ 837 h 2287"/>
                <a:gd name="T14" fmla="*/ 3588 w 3965"/>
                <a:gd name="T15" fmla="*/ 747 h 2287"/>
                <a:gd name="T16" fmla="*/ 3588 w 3965"/>
                <a:gd name="T17" fmla="*/ 649 h 2287"/>
                <a:gd name="T18" fmla="*/ 3560 w 3965"/>
                <a:gd name="T19" fmla="*/ 558 h 2287"/>
                <a:gd name="T20" fmla="*/ 3510 w 3965"/>
                <a:gd name="T21" fmla="*/ 481 h 2287"/>
                <a:gd name="T22" fmla="*/ 3439 w 3965"/>
                <a:gd name="T23" fmla="*/ 420 h 2287"/>
                <a:gd name="T24" fmla="*/ 3353 w 3965"/>
                <a:gd name="T25" fmla="*/ 381 h 2287"/>
                <a:gd name="T26" fmla="*/ 3256 w 3965"/>
                <a:gd name="T27" fmla="*/ 367 h 2287"/>
                <a:gd name="T28" fmla="*/ 2043 w 3965"/>
                <a:gd name="T29" fmla="*/ 0 h 2287"/>
                <a:gd name="T30" fmla="*/ 3333 w 3965"/>
                <a:gd name="T31" fmla="*/ 4 h 2287"/>
                <a:gd name="T32" fmla="*/ 3481 w 3965"/>
                <a:gd name="T33" fmla="*/ 35 h 2287"/>
                <a:gd name="T34" fmla="*/ 3613 w 3965"/>
                <a:gd name="T35" fmla="*/ 95 h 2287"/>
                <a:gd name="T36" fmla="*/ 3731 w 3965"/>
                <a:gd name="T37" fmla="*/ 179 h 2287"/>
                <a:gd name="T38" fmla="*/ 3828 w 3965"/>
                <a:gd name="T39" fmla="*/ 285 h 2287"/>
                <a:gd name="T40" fmla="*/ 3901 w 3965"/>
                <a:gd name="T41" fmla="*/ 409 h 2287"/>
                <a:gd name="T42" fmla="*/ 3947 w 3965"/>
                <a:gd name="T43" fmla="*/ 548 h 2287"/>
                <a:gd name="T44" fmla="*/ 3965 w 3965"/>
                <a:gd name="T45" fmla="*/ 697 h 2287"/>
                <a:gd name="T46" fmla="*/ 3947 w 3965"/>
                <a:gd name="T47" fmla="*/ 847 h 2287"/>
                <a:gd name="T48" fmla="*/ 3901 w 3965"/>
                <a:gd name="T49" fmla="*/ 986 h 2287"/>
                <a:gd name="T50" fmla="*/ 3828 w 3965"/>
                <a:gd name="T51" fmla="*/ 1110 h 2287"/>
                <a:gd name="T52" fmla="*/ 3731 w 3965"/>
                <a:gd name="T53" fmla="*/ 1216 h 2287"/>
                <a:gd name="T54" fmla="*/ 3613 w 3965"/>
                <a:gd name="T55" fmla="*/ 1300 h 2287"/>
                <a:gd name="T56" fmla="*/ 3481 w 3965"/>
                <a:gd name="T57" fmla="*/ 1360 h 2287"/>
                <a:gd name="T58" fmla="*/ 3333 w 3965"/>
                <a:gd name="T59" fmla="*/ 1391 h 2287"/>
                <a:gd name="T60" fmla="*/ 2928 w 3965"/>
                <a:gd name="T61" fmla="*/ 1395 h 2287"/>
                <a:gd name="T62" fmla="*/ 2831 w 3965"/>
                <a:gd name="T63" fmla="*/ 1574 h 2287"/>
                <a:gd name="T64" fmla="*/ 2711 w 3965"/>
                <a:gd name="T65" fmla="*/ 1736 h 2287"/>
                <a:gd name="T66" fmla="*/ 2572 w 3965"/>
                <a:gd name="T67" fmla="*/ 1883 h 2287"/>
                <a:gd name="T68" fmla="*/ 2414 w 3965"/>
                <a:gd name="T69" fmla="*/ 2010 h 2287"/>
                <a:gd name="T70" fmla="*/ 2241 w 3965"/>
                <a:gd name="T71" fmla="*/ 2114 h 2287"/>
                <a:gd name="T72" fmla="*/ 2052 w 3965"/>
                <a:gd name="T73" fmla="*/ 2197 h 2287"/>
                <a:gd name="T74" fmla="*/ 1851 w 3965"/>
                <a:gd name="T75" fmla="*/ 2254 h 2287"/>
                <a:gd name="T76" fmla="*/ 1640 w 3965"/>
                <a:gd name="T77" fmla="*/ 2283 h 2287"/>
                <a:gd name="T78" fmla="*/ 1417 w 3965"/>
                <a:gd name="T79" fmla="*/ 2283 h 2287"/>
                <a:gd name="T80" fmla="*/ 1196 w 3965"/>
                <a:gd name="T81" fmla="*/ 2250 h 2287"/>
                <a:gd name="T82" fmla="*/ 985 w 3965"/>
                <a:gd name="T83" fmla="*/ 2187 h 2287"/>
                <a:gd name="T84" fmla="*/ 789 w 3965"/>
                <a:gd name="T85" fmla="*/ 2098 h 2287"/>
                <a:gd name="T86" fmla="*/ 610 w 3965"/>
                <a:gd name="T87" fmla="*/ 1982 h 2287"/>
                <a:gd name="T88" fmla="*/ 448 w 3965"/>
                <a:gd name="T89" fmla="*/ 1844 h 2287"/>
                <a:gd name="T90" fmla="*/ 307 w 3965"/>
                <a:gd name="T91" fmla="*/ 1685 h 2287"/>
                <a:gd name="T92" fmla="*/ 191 w 3965"/>
                <a:gd name="T93" fmla="*/ 1508 h 2287"/>
                <a:gd name="T94" fmla="*/ 99 w 3965"/>
                <a:gd name="T95" fmla="*/ 1314 h 2287"/>
                <a:gd name="T96" fmla="*/ 37 w 3965"/>
                <a:gd name="T97" fmla="*/ 1107 h 2287"/>
                <a:gd name="T98" fmla="*/ 4 w 3965"/>
                <a:gd name="T99" fmla="*/ 889 h 2287"/>
                <a:gd name="T100" fmla="*/ 0 w 3965"/>
                <a:gd name="T101" fmla="*/ 0 h 2287"/>
                <a:gd name="T102" fmla="*/ 2043 w 3965"/>
                <a:gd name="T103" fmla="*/ 0 h 2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965" h="2287">
                  <a:moveTo>
                    <a:pt x="3063" y="367"/>
                  </a:moveTo>
                  <a:lnTo>
                    <a:pt x="3063" y="775"/>
                  </a:lnTo>
                  <a:lnTo>
                    <a:pt x="3060" y="862"/>
                  </a:lnTo>
                  <a:lnTo>
                    <a:pt x="3052" y="945"/>
                  </a:lnTo>
                  <a:lnTo>
                    <a:pt x="3040" y="1028"/>
                  </a:lnTo>
                  <a:lnTo>
                    <a:pt x="3256" y="1028"/>
                  </a:lnTo>
                  <a:lnTo>
                    <a:pt x="3305" y="1025"/>
                  </a:lnTo>
                  <a:lnTo>
                    <a:pt x="3353" y="1015"/>
                  </a:lnTo>
                  <a:lnTo>
                    <a:pt x="3397" y="998"/>
                  </a:lnTo>
                  <a:lnTo>
                    <a:pt x="3439" y="975"/>
                  </a:lnTo>
                  <a:lnTo>
                    <a:pt x="3477" y="947"/>
                  </a:lnTo>
                  <a:lnTo>
                    <a:pt x="3510" y="914"/>
                  </a:lnTo>
                  <a:lnTo>
                    <a:pt x="3538" y="877"/>
                  </a:lnTo>
                  <a:lnTo>
                    <a:pt x="3560" y="837"/>
                  </a:lnTo>
                  <a:lnTo>
                    <a:pt x="3577" y="792"/>
                  </a:lnTo>
                  <a:lnTo>
                    <a:pt x="3588" y="747"/>
                  </a:lnTo>
                  <a:lnTo>
                    <a:pt x="3592" y="697"/>
                  </a:lnTo>
                  <a:lnTo>
                    <a:pt x="3588" y="649"/>
                  </a:lnTo>
                  <a:lnTo>
                    <a:pt x="3577" y="603"/>
                  </a:lnTo>
                  <a:lnTo>
                    <a:pt x="3560" y="558"/>
                  </a:lnTo>
                  <a:lnTo>
                    <a:pt x="3538" y="518"/>
                  </a:lnTo>
                  <a:lnTo>
                    <a:pt x="3510" y="481"/>
                  </a:lnTo>
                  <a:lnTo>
                    <a:pt x="3477" y="448"/>
                  </a:lnTo>
                  <a:lnTo>
                    <a:pt x="3439" y="420"/>
                  </a:lnTo>
                  <a:lnTo>
                    <a:pt x="3397" y="398"/>
                  </a:lnTo>
                  <a:lnTo>
                    <a:pt x="3353" y="381"/>
                  </a:lnTo>
                  <a:lnTo>
                    <a:pt x="3305" y="370"/>
                  </a:lnTo>
                  <a:lnTo>
                    <a:pt x="3256" y="367"/>
                  </a:lnTo>
                  <a:lnTo>
                    <a:pt x="3063" y="367"/>
                  </a:lnTo>
                  <a:close/>
                  <a:moveTo>
                    <a:pt x="2043" y="0"/>
                  </a:moveTo>
                  <a:lnTo>
                    <a:pt x="3256" y="0"/>
                  </a:lnTo>
                  <a:lnTo>
                    <a:pt x="3333" y="4"/>
                  </a:lnTo>
                  <a:lnTo>
                    <a:pt x="3408" y="16"/>
                  </a:lnTo>
                  <a:lnTo>
                    <a:pt x="3481" y="35"/>
                  </a:lnTo>
                  <a:lnTo>
                    <a:pt x="3548" y="62"/>
                  </a:lnTo>
                  <a:lnTo>
                    <a:pt x="3613" y="95"/>
                  </a:lnTo>
                  <a:lnTo>
                    <a:pt x="3674" y="135"/>
                  </a:lnTo>
                  <a:lnTo>
                    <a:pt x="3731" y="179"/>
                  </a:lnTo>
                  <a:lnTo>
                    <a:pt x="3782" y="230"/>
                  </a:lnTo>
                  <a:lnTo>
                    <a:pt x="3828" y="285"/>
                  </a:lnTo>
                  <a:lnTo>
                    <a:pt x="3868" y="345"/>
                  </a:lnTo>
                  <a:lnTo>
                    <a:pt x="3901" y="409"/>
                  </a:lnTo>
                  <a:lnTo>
                    <a:pt x="3929" y="477"/>
                  </a:lnTo>
                  <a:lnTo>
                    <a:pt x="3947" y="548"/>
                  </a:lnTo>
                  <a:lnTo>
                    <a:pt x="3961" y="621"/>
                  </a:lnTo>
                  <a:lnTo>
                    <a:pt x="3965" y="697"/>
                  </a:lnTo>
                  <a:lnTo>
                    <a:pt x="3961" y="774"/>
                  </a:lnTo>
                  <a:lnTo>
                    <a:pt x="3947" y="847"/>
                  </a:lnTo>
                  <a:lnTo>
                    <a:pt x="3929" y="918"/>
                  </a:lnTo>
                  <a:lnTo>
                    <a:pt x="3901" y="986"/>
                  </a:lnTo>
                  <a:lnTo>
                    <a:pt x="3868" y="1050"/>
                  </a:lnTo>
                  <a:lnTo>
                    <a:pt x="3828" y="1110"/>
                  </a:lnTo>
                  <a:lnTo>
                    <a:pt x="3782" y="1165"/>
                  </a:lnTo>
                  <a:lnTo>
                    <a:pt x="3731" y="1216"/>
                  </a:lnTo>
                  <a:lnTo>
                    <a:pt x="3674" y="1260"/>
                  </a:lnTo>
                  <a:lnTo>
                    <a:pt x="3613" y="1300"/>
                  </a:lnTo>
                  <a:lnTo>
                    <a:pt x="3548" y="1334"/>
                  </a:lnTo>
                  <a:lnTo>
                    <a:pt x="3481" y="1360"/>
                  </a:lnTo>
                  <a:lnTo>
                    <a:pt x="3409" y="1379"/>
                  </a:lnTo>
                  <a:lnTo>
                    <a:pt x="3333" y="1391"/>
                  </a:lnTo>
                  <a:lnTo>
                    <a:pt x="3256" y="1395"/>
                  </a:lnTo>
                  <a:lnTo>
                    <a:pt x="2928" y="1395"/>
                  </a:lnTo>
                  <a:lnTo>
                    <a:pt x="2882" y="1487"/>
                  </a:lnTo>
                  <a:lnTo>
                    <a:pt x="2831" y="1574"/>
                  </a:lnTo>
                  <a:lnTo>
                    <a:pt x="2774" y="1658"/>
                  </a:lnTo>
                  <a:lnTo>
                    <a:pt x="2711" y="1736"/>
                  </a:lnTo>
                  <a:lnTo>
                    <a:pt x="2645" y="1812"/>
                  </a:lnTo>
                  <a:lnTo>
                    <a:pt x="2572" y="1883"/>
                  </a:lnTo>
                  <a:lnTo>
                    <a:pt x="2495" y="1948"/>
                  </a:lnTo>
                  <a:lnTo>
                    <a:pt x="2414" y="2010"/>
                  </a:lnTo>
                  <a:lnTo>
                    <a:pt x="2330" y="2064"/>
                  </a:lnTo>
                  <a:lnTo>
                    <a:pt x="2241" y="2114"/>
                  </a:lnTo>
                  <a:lnTo>
                    <a:pt x="2148" y="2159"/>
                  </a:lnTo>
                  <a:lnTo>
                    <a:pt x="2052" y="2197"/>
                  </a:lnTo>
                  <a:lnTo>
                    <a:pt x="1953" y="2228"/>
                  </a:lnTo>
                  <a:lnTo>
                    <a:pt x="1851" y="2254"/>
                  </a:lnTo>
                  <a:lnTo>
                    <a:pt x="1747" y="2271"/>
                  </a:lnTo>
                  <a:lnTo>
                    <a:pt x="1640" y="2283"/>
                  </a:lnTo>
                  <a:lnTo>
                    <a:pt x="1531" y="2287"/>
                  </a:lnTo>
                  <a:lnTo>
                    <a:pt x="1417" y="2283"/>
                  </a:lnTo>
                  <a:lnTo>
                    <a:pt x="1304" y="2270"/>
                  </a:lnTo>
                  <a:lnTo>
                    <a:pt x="1196" y="2250"/>
                  </a:lnTo>
                  <a:lnTo>
                    <a:pt x="1088" y="2223"/>
                  </a:lnTo>
                  <a:lnTo>
                    <a:pt x="985" y="2187"/>
                  </a:lnTo>
                  <a:lnTo>
                    <a:pt x="885" y="2146"/>
                  </a:lnTo>
                  <a:lnTo>
                    <a:pt x="789" y="2098"/>
                  </a:lnTo>
                  <a:lnTo>
                    <a:pt x="697" y="2044"/>
                  </a:lnTo>
                  <a:lnTo>
                    <a:pt x="610" y="1982"/>
                  </a:lnTo>
                  <a:lnTo>
                    <a:pt x="526" y="1915"/>
                  </a:lnTo>
                  <a:lnTo>
                    <a:pt x="448" y="1844"/>
                  </a:lnTo>
                  <a:lnTo>
                    <a:pt x="375" y="1768"/>
                  </a:lnTo>
                  <a:lnTo>
                    <a:pt x="307" y="1685"/>
                  </a:lnTo>
                  <a:lnTo>
                    <a:pt x="246" y="1599"/>
                  </a:lnTo>
                  <a:lnTo>
                    <a:pt x="191" y="1508"/>
                  </a:lnTo>
                  <a:lnTo>
                    <a:pt x="142" y="1413"/>
                  </a:lnTo>
                  <a:lnTo>
                    <a:pt x="99" y="1314"/>
                  </a:lnTo>
                  <a:lnTo>
                    <a:pt x="65" y="1212"/>
                  </a:lnTo>
                  <a:lnTo>
                    <a:pt x="37" y="1107"/>
                  </a:lnTo>
                  <a:lnTo>
                    <a:pt x="16" y="999"/>
                  </a:lnTo>
                  <a:lnTo>
                    <a:pt x="4" y="889"/>
                  </a:lnTo>
                  <a:lnTo>
                    <a:pt x="0" y="775"/>
                  </a:lnTo>
                  <a:lnTo>
                    <a:pt x="0" y="0"/>
                  </a:lnTo>
                  <a:lnTo>
                    <a:pt x="2043" y="0"/>
                  </a:lnTo>
                  <a:lnTo>
                    <a:pt x="2043" y="0"/>
                  </a:lnTo>
                  <a:close/>
                </a:path>
              </a:pathLst>
            </a:custGeom>
            <a:grpFill/>
            <a:ln w="0">
              <a:noFill/>
              <a:prstDash val="solid"/>
              <a:round/>
              <a:headEnd/>
              <a:tailEnd/>
            </a:ln>
          </p:spPr>
          <p:txBody>
            <a:bodyPr lIns="182880" tIns="91440" rIns="182880" bIns="91440"/>
            <a:lstStyle/>
            <a:p>
              <a:pPr defTabSz="1828891" eaLnBrk="1" fontAlgn="auto" hangingPunct="1">
                <a:spcBef>
                  <a:spcPts val="0"/>
                </a:spcBef>
                <a:spcAft>
                  <a:spcPts val="0"/>
                </a:spcAft>
                <a:defRPr/>
              </a:pPr>
              <a:endParaRPr lang="ru-RU">
                <a:latin typeface="+mn-lt"/>
              </a:endParaRPr>
            </a:p>
          </p:txBody>
        </p:sp>
        <p:sp>
          <p:nvSpPr>
            <p:cNvPr id="21" name="Freeform 87">
              <a:extLst>
                <a:ext uri="{FF2B5EF4-FFF2-40B4-BE49-F238E27FC236}">
                  <a16:creationId xmlns:a16="http://schemas.microsoft.com/office/drawing/2014/main" id="{969B08A5-CCFB-3149-069E-5E7CFAB790E7}"/>
                </a:ext>
              </a:extLst>
            </p:cNvPr>
            <p:cNvSpPr>
              <a:spLocks/>
            </p:cNvSpPr>
            <p:nvPr/>
          </p:nvSpPr>
          <p:spPr bwMode="auto">
            <a:xfrm>
              <a:off x="7230689" y="750202"/>
              <a:ext cx="404859" cy="64003"/>
            </a:xfrm>
            <a:custGeom>
              <a:avLst/>
              <a:gdLst>
                <a:gd name="T0" fmla="*/ 0 w 3808"/>
                <a:gd name="T1" fmla="*/ 0 h 601"/>
                <a:gd name="T2" fmla="*/ 3808 w 3808"/>
                <a:gd name="T3" fmla="*/ 0 h 601"/>
                <a:gd name="T4" fmla="*/ 3514 w 3808"/>
                <a:gd name="T5" fmla="*/ 476 h 601"/>
                <a:gd name="T6" fmla="*/ 3492 w 3808"/>
                <a:gd name="T7" fmla="*/ 504 h 601"/>
                <a:gd name="T8" fmla="*/ 3465 w 3808"/>
                <a:gd name="T9" fmla="*/ 530 h 601"/>
                <a:gd name="T10" fmla="*/ 3433 w 3808"/>
                <a:gd name="T11" fmla="*/ 554 h 601"/>
                <a:gd name="T12" fmla="*/ 3397 w 3808"/>
                <a:gd name="T13" fmla="*/ 574 h 601"/>
                <a:gd name="T14" fmla="*/ 3360 w 3808"/>
                <a:gd name="T15" fmla="*/ 588 h 601"/>
                <a:gd name="T16" fmla="*/ 3323 w 3808"/>
                <a:gd name="T17" fmla="*/ 597 h 601"/>
                <a:gd name="T18" fmla="*/ 3287 w 3808"/>
                <a:gd name="T19" fmla="*/ 601 h 601"/>
                <a:gd name="T20" fmla="*/ 521 w 3808"/>
                <a:gd name="T21" fmla="*/ 601 h 601"/>
                <a:gd name="T22" fmla="*/ 485 w 3808"/>
                <a:gd name="T23" fmla="*/ 597 h 601"/>
                <a:gd name="T24" fmla="*/ 448 w 3808"/>
                <a:gd name="T25" fmla="*/ 588 h 601"/>
                <a:gd name="T26" fmla="*/ 411 w 3808"/>
                <a:gd name="T27" fmla="*/ 574 h 601"/>
                <a:gd name="T28" fmla="*/ 377 w 3808"/>
                <a:gd name="T29" fmla="*/ 554 h 601"/>
                <a:gd name="T30" fmla="*/ 343 w 3808"/>
                <a:gd name="T31" fmla="*/ 530 h 601"/>
                <a:gd name="T32" fmla="*/ 317 w 3808"/>
                <a:gd name="T33" fmla="*/ 504 h 601"/>
                <a:gd name="T34" fmla="*/ 294 w 3808"/>
                <a:gd name="T35" fmla="*/ 476 h 601"/>
                <a:gd name="T36" fmla="*/ 0 w 3808"/>
                <a:gd name="T37" fmla="*/ 0 h 6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808" h="601">
                  <a:moveTo>
                    <a:pt x="0" y="0"/>
                  </a:moveTo>
                  <a:lnTo>
                    <a:pt x="3808" y="0"/>
                  </a:lnTo>
                  <a:lnTo>
                    <a:pt x="3514" y="476"/>
                  </a:lnTo>
                  <a:lnTo>
                    <a:pt x="3492" y="504"/>
                  </a:lnTo>
                  <a:lnTo>
                    <a:pt x="3465" y="530"/>
                  </a:lnTo>
                  <a:lnTo>
                    <a:pt x="3433" y="554"/>
                  </a:lnTo>
                  <a:lnTo>
                    <a:pt x="3397" y="574"/>
                  </a:lnTo>
                  <a:lnTo>
                    <a:pt x="3360" y="588"/>
                  </a:lnTo>
                  <a:lnTo>
                    <a:pt x="3323" y="597"/>
                  </a:lnTo>
                  <a:lnTo>
                    <a:pt x="3287" y="601"/>
                  </a:lnTo>
                  <a:lnTo>
                    <a:pt x="521" y="601"/>
                  </a:lnTo>
                  <a:lnTo>
                    <a:pt x="485" y="597"/>
                  </a:lnTo>
                  <a:lnTo>
                    <a:pt x="448" y="588"/>
                  </a:lnTo>
                  <a:lnTo>
                    <a:pt x="411" y="574"/>
                  </a:lnTo>
                  <a:lnTo>
                    <a:pt x="377" y="554"/>
                  </a:lnTo>
                  <a:lnTo>
                    <a:pt x="343" y="530"/>
                  </a:lnTo>
                  <a:lnTo>
                    <a:pt x="317" y="504"/>
                  </a:lnTo>
                  <a:lnTo>
                    <a:pt x="294" y="476"/>
                  </a:lnTo>
                  <a:lnTo>
                    <a:pt x="0" y="0"/>
                  </a:lnTo>
                  <a:close/>
                </a:path>
              </a:pathLst>
            </a:custGeom>
            <a:grpFill/>
            <a:ln w="0">
              <a:noFill/>
              <a:prstDash val="solid"/>
              <a:round/>
              <a:headEnd/>
              <a:tailEnd/>
            </a:ln>
          </p:spPr>
          <p:txBody>
            <a:bodyPr lIns="182880" tIns="91440" rIns="182880" bIns="91440"/>
            <a:lstStyle/>
            <a:p>
              <a:pPr defTabSz="1828891" eaLnBrk="1" fontAlgn="auto" hangingPunct="1">
                <a:spcBef>
                  <a:spcPts val="0"/>
                </a:spcBef>
                <a:spcAft>
                  <a:spcPts val="0"/>
                </a:spcAft>
                <a:defRPr/>
              </a:pPr>
              <a:endParaRPr lang="ru-RU">
                <a:latin typeface="+mn-lt"/>
              </a:endParaRPr>
            </a:p>
          </p:txBody>
        </p:sp>
      </p:grpSp>
      <p:sp>
        <p:nvSpPr>
          <p:cNvPr id="22" name="portfolio-suitcase_15651">
            <a:extLst>
              <a:ext uri="{FF2B5EF4-FFF2-40B4-BE49-F238E27FC236}">
                <a16:creationId xmlns:a16="http://schemas.microsoft.com/office/drawing/2014/main" id="{62D5A3B8-5938-4709-D262-921A178FB11A}"/>
              </a:ext>
            </a:extLst>
          </p:cNvPr>
          <p:cNvSpPr>
            <a:spLocks noChangeAspect="1"/>
          </p:cNvSpPr>
          <p:nvPr/>
        </p:nvSpPr>
        <p:spPr bwMode="auto">
          <a:xfrm>
            <a:off x="1452120" y="2196100"/>
            <a:ext cx="540000" cy="531641"/>
          </a:xfrm>
          <a:custGeom>
            <a:avLst/>
            <a:gdLst>
              <a:gd name="connsiteX0" fmla="*/ 288119 w 576238"/>
              <a:gd name="connsiteY0" fmla="*/ 404705 h 567319"/>
              <a:gd name="connsiteX1" fmla="*/ 305001 w 576238"/>
              <a:gd name="connsiteY1" fmla="*/ 421566 h 567319"/>
              <a:gd name="connsiteX2" fmla="*/ 305001 w 576238"/>
              <a:gd name="connsiteY2" fmla="*/ 453304 h 567319"/>
              <a:gd name="connsiteX3" fmla="*/ 288119 w 576238"/>
              <a:gd name="connsiteY3" fmla="*/ 470165 h 567319"/>
              <a:gd name="connsiteX4" fmla="*/ 271236 w 576238"/>
              <a:gd name="connsiteY4" fmla="*/ 453304 h 567319"/>
              <a:gd name="connsiteX5" fmla="*/ 271236 w 576238"/>
              <a:gd name="connsiteY5" fmla="*/ 421566 h 567319"/>
              <a:gd name="connsiteX6" fmla="*/ 288119 w 576238"/>
              <a:gd name="connsiteY6" fmla="*/ 404705 h 567319"/>
              <a:gd name="connsiteX7" fmla="*/ 576238 w 576238"/>
              <a:gd name="connsiteY7" fmla="*/ 345138 h 567319"/>
              <a:gd name="connsiteX8" fmla="*/ 576238 w 576238"/>
              <a:gd name="connsiteY8" fmla="*/ 509790 h 567319"/>
              <a:gd name="connsiteX9" fmla="*/ 518614 w 576238"/>
              <a:gd name="connsiteY9" fmla="*/ 567319 h 567319"/>
              <a:gd name="connsiteX10" fmla="*/ 0 w 576238"/>
              <a:gd name="connsiteY10" fmla="*/ 567319 h 567319"/>
              <a:gd name="connsiteX11" fmla="*/ 0 w 576238"/>
              <a:gd name="connsiteY11" fmla="*/ 356049 h 567319"/>
              <a:gd name="connsiteX12" fmla="*/ 253346 w 576238"/>
              <a:gd name="connsiteY12" fmla="*/ 448293 h 567319"/>
              <a:gd name="connsiteX13" fmla="*/ 253346 w 576238"/>
              <a:gd name="connsiteY13" fmla="*/ 459204 h 567319"/>
              <a:gd name="connsiteX14" fmla="*/ 288119 w 576238"/>
              <a:gd name="connsiteY14" fmla="*/ 493920 h 567319"/>
              <a:gd name="connsiteX15" fmla="*/ 321899 w 576238"/>
              <a:gd name="connsiteY15" fmla="*/ 459204 h 567319"/>
              <a:gd name="connsiteX16" fmla="*/ 321899 w 576238"/>
              <a:gd name="connsiteY16" fmla="*/ 446310 h 567319"/>
              <a:gd name="connsiteX17" fmla="*/ 576238 w 576238"/>
              <a:gd name="connsiteY17" fmla="*/ 345138 h 567319"/>
              <a:gd name="connsiteX18" fmla="*/ 57624 w 576238"/>
              <a:gd name="connsiteY18" fmla="*/ 168667 h 567319"/>
              <a:gd name="connsiteX19" fmla="*/ 576238 w 576238"/>
              <a:gd name="connsiteY19" fmla="*/ 168667 h 567319"/>
              <a:gd name="connsiteX20" fmla="*/ 576238 w 576238"/>
              <a:gd name="connsiteY20" fmla="*/ 254953 h 567319"/>
              <a:gd name="connsiteX21" fmla="*/ 576238 w 576238"/>
              <a:gd name="connsiteY21" fmla="*/ 290657 h 567319"/>
              <a:gd name="connsiteX22" fmla="*/ 576238 w 576238"/>
              <a:gd name="connsiteY22" fmla="*/ 303550 h 567319"/>
              <a:gd name="connsiteX23" fmla="*/ 321899 w 576238"/>
              <a:gd name="connsiteY23" fmla="*/ 414631 h 567319"/>
              <a:gd name="connsiteX24" fmla="*/ 321899 w 576238"/>
              <a:gd name="connsiteY24" fmla="*/ 410664 h 567319"/>
              <a:gd name="connsiteX25" fmla="*/ 288119 w 576238"/>
              <a:gd name="connsiteY25" fmla="*/ 376943 h 567319"/>
              <a:gd name="connsiteX26" fmla="*/ 253346 w 576238"/>
              <a:gd name="connsiteY26" fmla="*/ 410664 h 567319"/>
              <a:gd name="connsiteX27" fmla="*/ 253346 w 576238"/>
              <a:gd name="connsiteY27" fmla="*/ 417606 h 567319"/>
              <a:gd name="connsiteX28" fmla="*/ 0 w 576238"/>
              <a:gd name="connsiteY28" fmla="*/ 309501 h 567319"/>
              <a:gd name="connsiteX29" fmla="*/ 0 w 576238"/>
              <a:gd name="connsiteY29" fmla="*/ 290657 h 567319"/>
              <a:gd name="connsiteX30" fmla="*/ 0 w 576238"/>
              <a:gd name="connsiteY30" fmla="*/ 254953 h 567319"/>
              <a:gd name="connsiteX31" fmla="*/ 0 w 576238"/>
              <a:gd name="connsiteY31" fmla="*/ 226191 h 567319"/>
              <a:gd name="connsiteX32" fmla="*/ 57624 w 576238"/>
              <a:gd name="connsiteY32" fmla="*/ 168667 h 567319"/>
              <a:gd name="connsiteX33" fmla="*/ 285185 w 576238"/>
              <a:gd name="connsiteY33" fmla="*/ 0 h 567319"/>
              <a:gd name="connsiteX34" fmla="*/ 446115 w 576238"/>
              <a:gd name="connsiteY34" fmla="*/ 49564 h 567319"/>
              <a:gd name="connsiteX35" fmla="*/ 446115 w 576238"/>
              <a:gd name="connsiteY35" fmla="*/ 132831 h 567319"/>
              <a:gd name="connsiteX36" fmla="*/ 410353 w 576238"/>
              <a:gd name="connsiteY36" fmla="*/ 132831 h 567319"/>
              <a:gd name="connsiteX37" fmla="*/ 410353 w 576238"/>
              <a:gd name="connsiteY37" fmla="*/ 58485 h 567319"/>
              <a:gd name="connsiteX38" fmla="*/ 285185 w 576238"/>
              <a:gd name="connsiteY38" fmla="*/ 28747 h 567319"/>
              <a:gd name="connsiteX39" fmla="*/ 172932 w 576238"/>
              <a:gd name="connsiteY39" fmla="*/ 55511 h 567319"/>
              <a:gd name="connsiteX40" fmla="*/ 172932 w 576238"/>
              <a:gd name="connsiteY40" fmla="*/ 132831 h 567319"/>
              <a:gd name="connsiteX41" fmla="*/ 137170 w 576238"/>
              <a:gd name="connsiteY41" fmla="*/ 132831 h 567319"/>
              <a:gd name="connsiteX42" fmla="*/ 137170 w 576238"/>
              <a:gd name="connsiteY42" fmla="*/ 50555 h 567319"/>
              <a:gd name="connsiteX43" fmla="*/ 136176 w 576238"/>
              <a:gd name="connsiteY43" fmla="*/ 50555 h 567319"/>
              <a:gd name="connsiteX44" fmla="*/ 137170 w 576238"/>
              <a:gd name="connsiteY44" fmla="*/ 49564 h 567319"/>
              <a:gd name="connsiteX45" fmla="*/ 285185 w 576238"/>
              <a:gd name="connsiteY45" fmla="*/ 0 h 567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76238" h="567319">
                <a:moveTo>
                  <a:pt x="288119" y="404705"/>
                </a:moveTo>
                <a:cubicBezTo>
                  <a:pt x="297057" y="404705"/>
                  <a:pt x="305001" y="412640"/>
                  <a:pt x="305001" y="421566"/>
                </a:cubicBezTo>
                <a:lnTo>
                  <a:pt x="305001" y="453304"/>
                </a:lnTo>
                <a:cubicBezTo>
                  <a:pt x="305001" y="463222"/>
                  <a:pt x="297057" y="470165"/>
                  <a:pt x="288119" y="470165"/>
                </a:cubicBezTo>
                <a:cubicBezTo>
                  <a:pt x="279181" y="470165"/>
                  <a:pt x="271236" y="463222"/>
                  <a:pt x="271236" y="453304"/>
                </a:cubicBezTo>
                <a:lnTo>
                  <a:pt x="271236" y="421566"/>
                </a:lnTo>
                <a:cubicBezTo>
                  <a:pt x="271236" y="412640"/>
                  <a:pt x="279181" y="404705"/>
                  <a:pt x="288119" y="404705"/>
                </a:cubicBezTo>
                <a:close/>
                <a:moveTo>
                  <a:pt x="576238" y="345138"/>
                </a:moveTo>
                <a:lnTo>
                  <a:pt x="576238" y="509790"/>
                </a:lnTo>
                <a:cubicBezTo>
                  <a:pt x="576238" y="541530"/>
                  <a:pt x="550407" y="567319"/>
                  <a:pt x="518614" y="567319"/>
                </a:cubicBezTo>
                <a:lnTo>
                  <a:pt x="0" y="567319"/>
                </a:lnTo>
                <a:lnTo>
                  <a:pt x="0" y="356049"/>
                </a:lnTo>
                <a:cubicBezTo>
                  <a:pt x="42721" y="396716"/>
                  <a:pt x="121209" y="445318"/>
                  <a:pt x="253346" y="448293"/>
                </a:cubicBezTo>
                <a:lnTo>
                  <a:pt x="253346" y="459204"/>
                </a:lnTo>
                <a:cubicBezTo>
                  <a:pt x="253346" y="478050"/>
                  <a:pt x="269242" y="493920"/>
                  <a:pt x="288119" y="493920"/>
                </a:cubicBezTo>
                <a:cubicBezTo>
                  <a:pt x="306996" y="493920"/>
                  <a:pt x="321899" y="478050"/>
                  <a:pt x="321899" y="459204"/>
                </a:cubicBezTo>
                <a:lnTo>
                  <a:pt x="321899" y="446310"/>
                </a:lnTo>
                <a:cubicBezTo>
                  <a:pt x="446088" y="433415"/>
                  <a:pt x="529543" y="381838"/>
                  <a:pt x="576238" y="345138"/>
                </a:cubicBezTo>
                <a:close/>
                <a:moveTo>
                  <a:pt x="57624" y="168667"/>
                </a:moveTo>
                <a:lnTo>
                  <a:pt x="576238" y="168667"/>
                </a:lnTo>
                <a:lnTo>
                  <a:pt x="576238" y="254953"/>
                </a:lnTo>
                <a:lnTo>
                  <a:pt x="576238" y="290657"/>
                </a:lnTo>
                <a:lnTo>
                  <a:pt x="576238" y="303550"/>
                </a:lnTo>
                <a:cubicBezTo>
                  <a:pt x="542459" y="335288"/>
                  <a:pt x="458010" y="399754"/>
                  <a:pt x="321899" y="414631"/>
                </a:cubicBezTo>
                <a:lnTo>
                  <a:pt x="321899" y="410664"/>
                </a:lnTo>
                <a:cubicBezTo>
                  <a:pt x="321899" y="391820"/>
                  <a:pt x="306996" y="376943"/>
                  <a:pt x="288119" y="376943"/>
                </a:cubicBezTo>
                <a:cubicBezTo>
                  <a:pt x="269242" y="376943"/>
                  <a:pt x="253346" y="391820"/>
                  <a:pt x="253346" y="410664"/>
                </a:cubicBezTo>
                <a:lnTo>
                  <a:pt x="253346" y="417606"/>
                </a:lnTo>
                <a:cubicBezTo>
                  <a:pt x="100345" y="414631"/>
                  <a:pt x="26825" y="344214"/>
                  <a:pt x="0" y="309501"/>
                </a:cubicBezTo>
                <a:lnTo>
                  <a:pt x="0" y="290657"/>
                </a:lnTo>
                <a:lnTo>
                  <a:pt x="0" y="254953"/>
                </a:lnTo>
                <a:lnTo>
                  <a:pt x="0" y="226191"/>
                </a:lnTo>
                <a:cubicBezTo>
                  <a:pt x="0" y="194454"/>
                  <a:pt x="25832" y="168667"/>
                  <a:pt x="57624" y="168667"/>
                </a:cubicBezTo>
                <a:close/>
                <a:moveTo>
                  <a:pt x="285185" y="0"/>
                </a:moveTo>
                <a:cubicBezTo>
                  <a:pt x="398432" y="0"/>
                  <a:pt x="444128" y="47581"/>
                  <a:pt x="446115" y="49564"/>
                </a:cubicBezTo>
                <a:lnTo>
                  <a:pt x="446115" y="132831"/>
                </a:lnTo>
                <a:lnTo>
                  <a:pt x="410353" y="132831"/>
                </a:lnTo>
                <a:lnTo>
                  <a:pt x="410353" y="58485"/>
                </a:lnTo>
                <a:cubicBezTo>
                  <a:pt x="390485" y="45599"/>
                  <a:pt x="350749" y="28747"/>
                  <a:pt x="285185" y="28747"/>
                </a:cubicBezTo>
                <a:cubicBezTo>
                  <a:pt x="221608" y="28747"/>
                  <a:pt x="188826" y="44607"/>
                  <a:pt x="172932" y="55511"/>
                </a:cubicBezTo>
                <a:lnTo>
                  <a:pt x="172932" y="132831"/>
                </a:lnTo>
                <a:lnTo>
                  <a:pt x="137170" y="132831"/>
                </a:lnTo>
                <a:lnTo>
                  <a:pt x="137170" y="50555"/>
                </a:lnTo>
                <a:lnTo>
                  <a:pt x="136176" y="50555"/>
                </a:lnTo>
                <a:cubicBezTo>
                  <a:pt x="136176" y="50555"/>
                  <a:pt x="136176" y="50555"/>
                  <a:pt x="137170" y="49564"/>
                </a:cubicBezTo>
                <a:cubicBezTo>
                  <a:pt x="140150" y="44607"/>
                  <a:pt x="174919" y="0"/>
                  <a:pt x="285185" y="0"/>
                </a:cubicBezTo>
                <a:close/>
              </a:path>
            </a:pathLst>
          </a:custGeom>
          <a:solidFill>
            <a:schemeClr val="bg1"/>
          </a:solidFill>
          <a:ln>
            <a:noFill/>
          </a:ln>
        </p:spPr>
        <p:txBody>
          <a:bodyPr/>
          <a:lstStyle/>
          <a:p>
            <a:endParaRPr lang="zh-CN" altLang="en-US"/>
          </a:p>
        </p:txBody>
      </p:sp>
    </p:spTree>
    <p:extLst>
      <p:ext uri="{BB962C8B-B14F-4D97-AF65-F5344CB8AC3E}">
        <p14:creationId xmlns:p14="http://schemas.microsoft.com/office/powerpoint/2010/main" val="51572664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a:extLst>
              <a:ext uri="{FF2B5EF4-FFF2-40B4-BE49-F238E27FC236}">
                <a16:creationId xmlns:a16="http://schemas.microsoft.com/office/drawing/2014/main" id="{B02644D1-8940-93EE-59C1-8508A9E08054}"/>
              </a:ext>
            </a:extLst>
          </p:cNvPr>
          <p:cNvSpPr>
            <a:spLocks noGrp="1"/>
          </p:cNvSpPr>
          <p:nvPr>
            <p:ph type="body" sz="quarter" idx="10"/>
          </p:nvPr>
        </p:nvSpPr>
        <p:spPr/>
        <p:txBody>
          <a:bodyPr>
            <a:noAutofit/>
          </a:bodyPr>
          <a:lstStyle/>
          <a:p>
            <a:r>
              <a:rPr lang="zh-CN" altLang="en-US" dirty="0"/>
              <a:t>请输入你的标题</a:t>
            </a:r>
            <a:endParaRPr lang="en-US" dirty="0"/>
          </a:p>
        </p:txBody>
      </p:sp>
      <p:sp>
        <p:nvSpPr>
          <p:cNvPr id="4" name="矩形: 圆角 3">
            <a:extLst>
              <a:ext uri="{FF2B5EF4-FFF2-40B4-BE49-F238E27FC236}">
                <a16:creationId xmlns:a16="http://schemas.microsoft.com/office/drawing/2014/main" id="{9977CD1C-6DA6-B766-B2CC-C928B69A4EA0}"/>
              </a:ext>
            </a:extLst>
          </p:cNvPr>
          <p:cNvSpPr/>
          <p:nvPr/>
        </p:nvSpPr>
        <p:spPr>
          <a:xfrm>
            <a:off x="595884" y="1961025"/>
            <a:ext cx="2606040" cy="3060700"/>
          </a:xfrm>
          <a:prstGeom prst="roundRect">
            <a:avLst>
              <a:gd name="adj" fmla="val 8246"/>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a:solidFill>
                <a:schemeClr val="bg1"/>
              </a:solidFill>
              <a:latin typeface="+mj-ea"/>
              <a:ea typeface="+mj-ea"/>
            </a:endParaRPr>
          </a:p>
        </p:txBody>
      </p:sp>
      <p:sp>
        <p:nvSpPr>
          <p:cNvPr id="5" name="文本框 4">
            <a:extLst>
              <a:ext uri="{FF2B5EF4-FFF2-40B4-BE49-F238E27FC236}">
                <a16:creationId xmlns:a16="http://schemas.microsoft.com/office/drawing/2014/main" id="{582CDC61-FAF0-B162-4BC8-2856584294D6}"/>
              </a:ext>
            </a:extLst>
          </p:cNvPr>
          <p:cNvSpPr txBox="1"/>
          <p:nvPr/>
        </p:nvSpPr>
        <p:spPr>
          <a:xfrm>
            <a:off x="894683" y="3051658"/>
            <a:ext cx="2008442" cy="1382430"/>
          </a:xfrm>
          <a:prstGeom prst="rect">
            <a:avLst/>
          </a:prstGeom>
          <a:noFill/>
        </p:spPr>
        <p:txBody>
          <a:bodyPr wrap="square" lIns="0" tIns="0" rIns="0" bIns="0" rtlCol="0" anchor="t">
            <a:spAutoFit/>
          </a:bodyPr>
          <a:lstStyle/>
          <a:p>
            <a:pPr algn="ctr">
              <a:lnSpc>
                <a:spcPct val="130000"/>
              </a:lnSpc>
            </a:pPr>
            <a:r>
              <a:rPr lang="zh-CN" altLang="en-US" sz="1400" b="0" dirty="0">
                <a:solidFill>
                  <a:schemeClr val="bg1"/>
                </a:solidFill>
                <a:effectLst/>
                <a:latin typeface="+mn-ea"/>
              </a:rPr>
              <a:t>请输入您的正文内容请输入您的正文内容请输入您的正文内容请输入您的正文内容请输入您的正文内容请输入您的正文内容</a:t>
            </a:r>
          </a:p>
        </p:txBody>
      </p:sp>
      <p:sp>
        <p:nvSpPr>
          <p:cNvPr id="6" name="矩形: 圆角 5">
            <a:extLst>
              <a:ext uri="{FF2B5EF4-FFF2-40B4-BE49-F238E27FC236}">
                <a16:creationId xmlns:a16="http://schemas.microsoft.com/office/drawing/2014/main" id="{D7A3B89C-5BC5-9BDD-9AEA-192FDF1BD4E3}"/>
              </a:ext>
            </a:extLst>
          </p:cNvPr>
          <p:cNvSpPr/>
          <p:nvPr/>
        </p:nvSpPr>
        <p:spPr>
          <a:xfrm>
            <a:off x="1100330" y="2401507"/>
            <a:ext cx="1597150" cy="485874"/>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chemeClr val="accent1"/>
                </a:solidFill>
                <a:latin typeface="+mj-ea"/>
                <a:ea typeface="+mj-ea"/>
              </a:rPr>
              <a:t>关键词标题</a:t>
            </a:r>
          </a:p>
        </p:txBody>
      </p:sp>
      <p:sp>
        <p:nvSpPr>
          <p:cNvPr id="7" name="矩形: 圆角 6">
            <a:extLst>
              <a:ext uri="{FF2B5EF4-FFF2-40B4-BE49-F238E27FC236}">
                <a16:creationId xmlns:a16="http://schemas.microsoft.com/office/drawing/2014/main" id="{71FC7614-09C9-A133-5A9F-89A0E494CFF1}"/>
              </a:ext>
            </a:extLst>
          </p:cNvPr>
          <p:cNvSpPr/>
          <p:nvPr/>
        </p:nvSpPr>
        <p:spPr>
          <a:xfrm>
            <a:off x="3393948" y="1961025"/>
            <a:ext cx="2606040" cy="3060700"/>
          </a:xfrm>
          <a:prstGeom prst="roundRect">
            <a:avLst>
              <a:gd name="adj" fmla="val 8246"/>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a:solidFill>
                <a:schemeClr val="bg1"/>
              </a:solidFill>
              <a:latin typeface="+mj-ea"/>
              <a:ea typeface="+mj-ea"/>
            </a:endParaRPr>
          </a:p>
        </p:txBody>
      </p:sp>
      <p:sp>
        <p:nvSpPr>
          <p:cNvPr id="8" name="文本框 7">
            <a:extLst>
              <a:ext uri="{FF2B5EF4-FFF2-40B4-BE49-F238E27FC236}">
                <a16:creationId xmlns:a16="http://schemas.microsoft.com/office/drawing/2014/main" id="{BDFD680C-7B9C-EF3E-6434-0F27C67EB4A3}"/>
              </a:ext>
            </a:extLst>
          </p:cNvPr>
          <p:cNvSpPr txBox="1"/>
          <p:nvPr/>
        </p:nvSpPr>
        <p:spPr>
          <a:xfrm>
            <a:off x="3692747" y="3051658"/>
            <a:ext cx="2008442" cy="1382430"/>
          </a:xfrm>
          <a:prstGeom prst="rect">
            <a:avLst/>
          </a:prstGeom>
          <a:noFill/>
        </p:spPr>
        <p:txBody>
          <a:bodyPr wrap="square" lIns="0" tIns="0" rIns="0" bIns="0" rtlCol="0" anchor="t">
            <a:spAutoFit/>
          </a:bodyPr>
          <a:lstStyle/>
          <a:p>
            <a:pPr algn="ctr">
              <a:lnSpc>
                <a:spcPct val="130000"/>
              </a:lnSpc>
            </a:pPr>
            <a:r>
              <a:rPr lang="zh-CN" altLang="en-US" sz="1400" b="0" dirty="0">
                <a:solidFill>
                  <a:schemeClr val="bg1"/>
                </a:solidFill>
                <a:effectLst/>
                <a:latin typeface="+mn-ea"/>
              </a:rPr>
              <a:t>请输入您的正文内容请输入您的正文内容请输入您的正文内容请输入您的正文内容请输入您的正文内容请输入您的正文内容</a:t>
            </a:r>
          </a:p>
        </p:txBody>
      </p:sp>
      <p:sp>
        <p:nvSpPr>
          <p:cNvPr id="9" name="矩形: 圆角 8">
            <a:extLst>
              <a:ext uri="{FF2B5EF4-FFF2-40B4-BE49-F238E27FC236}">
                <a16:creationId xmlns:a16="http://schemas.microsoft.com/office/drawing/2014/main" id="{761D0B7B-3E0C-A8BC-640C-D28CAB87EF36}"/>
              </a:ext>
            </a:extLst>
          </p:cNvPr>
          <p:cNvSpPr/>
          <p:nvPr/>
        </p:nvSpPr>
        <p:spPr>
          <a:xfrm>
            <a:off x="3898394" y="2401507"/>
            <a:ext cx="1597150" cy="485874"/>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chemeClr val="accent1"/>
                </a:solidFill>
                <a:latin typeface="+mj-ea"/>
                <a:ea typeface="+mj-ea"/>
              </a:rPr>
              <a:t>关键词标题</a:t>
            </a:r>
          </a:p>
        </p:txBody>
      </p:sp>
      <p:sp>
        <p:nvSpPr>
          <p:cNvPr id="10" name="矩形: 圆角 9">
            <a:extLst>
              <a:ext uri="{FF2B5EF4-FFF2-40B4-BE49-F238E27FC236}">
                <a16:creationId xmlns:a16="http://schemas.microsoft.com/office/drawing/2014/main" id="{ED56BBB4-2221-EA73-4852-BEFECB5913F0}"/>
              </a:ext>
            </a:extLst>
          </p:cNvPr>
          <p:cNvSpPr/>
          <p:nvPr/>
        </p:nvSpPr>
        <p:spPr>
          <a:xfrm>
            <a:off x="6192012" y="1961025"/>
            <a:ext cx="2606040" cy="3060700"/>
          </a:xfrm>
          <a:prstGeom prst="roundRect">
            <a:avLst>
              <a:gd name="adj" fmla="val 8246"/>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a:solidFill>
                <a:schemeClr val="bg1"/>
              </a:solidFill>
              <a:latin typeface="+mj-ea"/>
              <a:ea typeface="+mj-ea"/>
            </a:endParaRPr>
          </a:p>
        </p:txBody>
      </p:sp>
      <p:sp>
        <p:nvSpPr>
          <p:cNvPr id="11" name="文本框 10">
            <a:extLst>
              <a:ext uri="{FF2B5EF4-FFF2-40B4-BE49-F238E27FC236}">
                <a16:creationId xmlns:a16="http://schemas.microsoft.com/office/drawing/2014/main" id="{FC23DA3A-2444-B41F-1DC7-5F8C763F2874}"/>
              </a:ext>
            </a:extLst>
          </p:cNvPr>
          <p:cNvSpPr txBox="1"/>
          <p:nvPr/>
        </p:nvSpPr>
        <p:spPr>
          <a:xfrm>
            <a:off x="6490811" y="3051658"/>
            <a:ext cx="2008442" cy="1382430"/>
          </a:xfrm>
          <a:prstGeom prst="rect">
            <a:avLst/>
          </a:prstGeom>
          <a:noFill/>
        </p:spPr>
        <p:txBody>
          <a:bodyPr wrap="square" lIns="0" tIns="0" rIns="0" bIns="0" rtlCol="0" anchor="t">
            <a:spAutoFit/>
          </a:bodyPr>
          <a:lstStyle/>
          <a:p>
            <a:pPr algn="ctr">
              <a:lnSpc>
                <a:spcPct val="130000"/>
              </a:lnSpc>
            </a:pPr>
            <a:r>
              <a:rPr lang="zh-CN" altLang="en-US" sz="1400" b="0" dirty="0">
                <a:solidFill>
                  <a:schemeClr val="bg1"/>
                </a:solidFill>
                <a:effectLst/>
                <a:latin typeface="+mn-ea"/>
              </a:rPr>
              <a:t>请输入您的正文内容请输入您的正文内容请输入您的正文内容请输入您的正文内容请输入您的正文内容请输入您的正文内容</a:t>
            </a:r>
          </a:p>
        </p:txBody>
      </p:sp>
      <p:sp>
        <p:nvSpPr>
          <p:cNvPr id="12" name="矩形: 圆角 11">
            <a:extLst>
              <a:ext uri="{FF2B5EF4-FFF2-40B4-BE49-F238E27FC236}">
                <a16:creationId xmlns:a16="http://schemas.microsoft.com/office/drawing/2014/main" id="{547F8A3D-E50F-AC19-30E2-BD2C7AE8D413}"/>
              </a:ext>
            </a:extLst>
          </p:cNvPr>
          <p:cNvSpPr/>
          <p:nvPr/>
        </p:nvSpPr>
        <p:spPr>
          <a:xfrm>
            <a:off x="6696458" y="2401507"/>
            <a:ext cx="1597150" cy="485874"/>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a:solidFill>
                  <a:schemeClr val="accent1"/>
                </a:solidFill>
                <a:latin typeface="+mj-ea"/>
                <a:ea typeface="+mj-ea"/>
              </a:rPr>
              <a:t>关键词标题</a:t>
            </a:r>
            <a:endParaRPr lang="zh-CN" altLang="en-US" sz="2000" dirty="0">
              <a:solidFill>
                <a:schemeClr val="accent1"/>
              </a:solidFill>
              <a:latin typeface="+mj-ea"/>
              <a:ea typeface="+mj-ea"/>
            </a:endParaRPr>
          </a:p>
        </p:txBody>
      </p:sp>
      <p:sp>
        <p:nvSpPr>
          <p:cNvPr id="13" name="矩形: 圆角 12">
            <a:extLst>
              <a:ext uri="{FF2B5EF4-FFF2-40B4-BE49-F238E27FC236}">
                <a16:creationId xmlns:a16="http://schemas.microsoft.com/office/drawing/2014/main" id="{10072446-8E28-38B2-56D0-A1D5E93B8F88}"/>
              </a:ext>
            </a:extLst>
          </p:cNvPr>
          <p:cNvSpPr/>
          <p:nvPr/>
        </p:nvSpPr>
        <p:spPr>
          <a:xfrm>
            <a:off x="8990076" y="1961025"/>
            <a:ext cx="2606040" cy="3060700"/>
          </a:xfrm>
          <a:prstGeom prst="roundRect">
            <a:avLst>
              <a:gd name="adj" fmla="val 8246"/>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a:solidFill>
                <a:schemeClr val="bg1"/>
              </a:solidFill>
              <a:latin typeface="+mj-ea"/>
              <a:ea typeface="+mj-ea"/>
            </a:endParaRPr>
          </a:p>
        </p:txBody>
      </p:sp>
      <p:sp>
        <p:nvSpPr>
          <p:cNvPr id="14" name="文本框 13">
            <a:extLst>
              <a:ext uri="{FF2B5EF4-FFF2-40B4-BE49-F238E27FC236}">
                <a16:creationId xmlns:a16="http://schemas.microsoft.com/office/drawing/2014/main" id="{EC7469D2-0814-330F-C4E5-AEC63762AF10}"/>
              </a:ext>
            </a:extLst>
          </p:cNvPr>
          <p:cNvSpPr txBox="1"/>
          <p:nvPr/>
        </p:nvSpPr>
        <p:spPr>
          <a:xfrm>
            <a:off x="9288875" y="3051658"/>
            <a:ext cx="2008442" cy="1382430"/>
          </a:xfrm>
          <a:prstGeom prst="rect">
            <a:avLst/>
          </a:prstGeom>
          <a:noFill/>
        </p:spPr>
        <p:txBody>
          <a:bodyPr wrap="square" lIns="0" tIns="0" rIns="0" bIns="0" rtlCol="0" anchor="t">
            <a:spAutoFit/>
          </a:bodyPr>
          <a:lstStyle/>
          <a:p>
            <a:pPr algn="ctr">
              <a:lnSpc>
                <a:spcPct val="130000"/>
              </a:lnSpc>
            </a:pPr>
            <a:r>
              <a:rPr lang="zh-CN" altLang="en-US" sz="1400" b="0" dirty="0">
                <a:solidFill>
                  <a:schemeClr val="bg1"/>
                </a:solidFill>
                <a:effectLst/>
                <a:latin typeface="+mn-ea"/>
              </a:rPr>
              <a:t>请输入您的正文内容请输入您的正文内容请输入您的正文内容请输入您的正文内容请输入您的正文内容请输入您的正文内容</a:t>
            </a:r>
          </a:p>
        </p:txBody>
      </p:sp>
      <p:sp>
        <p:nvSpPr>
          <p:cNvPr id="15" name="矩形: 圆角 14">
            <a:extLst>
              <a:ext uri="{FF2B5EF4-FFF2-40B4-BE49-F238E27FC236}">
                <a16:creationId xmlns:a16="http://schemas.microsoft.com/office/drawing/2014/main" id="{611194BF-140C-F1AA-2B97-5698EB20C5FE}"/>
              </a:ext>
            </a:extLst>
          </p:cNvPr>
          <p:cNvSpPr/>
          <p:nvPr/>
        </p:nvSpPr>
        <p:spPr>
          <a:xfrm>
            <a:off x="9494522" y="2401507"/>
            <a:ext cx="1597150" cy="485874"/>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a:solidFill>
                  <a:schemeClr val="accent1"/>
                </a:solidFill>
                <a:latin typeface="+mj-ea"/>
                <a:ea typeface="+mj-ea"/>
              </a:rPr>
              <a:t>关键词标题</a:t>
            </a:r>
            <a:endParaRPr lang="zh-CN" altLang="en-US" sz="2000" dirty="0">
              <a:solidFill>
                <a:schemeClr val="accent1"/>
              </a:solidFill>
              <a:latin typeface="+mj-ea"/>
              <a:ea typeface="+mj-ea"/>
            </a:endParaRPr>
          </a:p>
        </p:txBody>
      </p:sp>
    </p:spTree>
    <p:extLst>
      <p:ext uri="{BB962C8B-B14F-4D97-AF65-F5344CB8AC3E}">
        <p14:creationId xmlns:p14="http://schemas.microsoft.com/office/powerpoint/2010/main" val="72725310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6B3B4966-8B4A-5B83-ED0D-9AF8090F2AC9}"/>
              </a:ext>
            </a:extLst>
          </p:cNvPr>
          <p:cNvSpPr>
            <a:spLocks noGrp="1"/>
          </p:cNvSpPr>
          <p:nvPr>
            <p:ph type="body" sz="quarter" idx="10"/>
          </p:nvPr>
        </p:nvSpPr>
        <p:spPr/>
        <p:txBody>
          <a:bodyPr>
            <a:noAutofit/>
          </a:bodyPr>
          <a:lstStyle/>
          <a:p>
            <a:r>
              <a:rPr lang="zh-CN" altLang="en-US" dirty="0"/>
              <a:t>请输入你的标题</a:t>
            </a:r>
            <a:endParaRPr lang="en-US" dirty="0"/>
          </a:p>
        </p:txBody>
      </p:sp>
      <p:sp>
        <p:nvSpPr>
          <p:cNvPr id="3" name="gaoding-1">
            <a:extLst>
              <a:ext uri="{FF2B5EF4-FFF2-40B4-BE49-F238E27FC236}">
                <a16:creationId xmlns:a16="http://schemas.microsoft.com/office/drawing/2014/main" id="{A32BAE67-6842-8ECC-A080-91C10172484F}"/>
              </a:ext>
            </a:extLst>
          </p:cNvPr>
          <p:cNvSpPr/>
          <p:nvPr/>
        </p:nvSpPr>
        <p:spPr>
          <a:xfrm>
            <a:off x="820051" y="2426295"/>
            <a:ext cx="2076498" cy="3181204"/>
          </a:xfrm>
          <a:prstGeom prst="roundRect">
            <a:avLst>
              <a:gd name="adj" fmla="val 3187"/>
            </a:avLst>
          </a:prstGeom>
          <a:solidFill>
            <a:schemeClr val="bg1">
              <a:lumMod val="85000"/>
              <a:alpha val="10000"/>
            </a:schemeClr>
          </a:solidFill>
          <a:ln w="12700">
            <a:miter lim="400000"/>
          </a:ln>
          <a:effectLst>
            <a:outerShdw blurRad="50800" dist="38100" dir="5400000" algn="t" rotWithShape="0">
              <a:schemeClr val="tx1">
                <a:lumMod val="50000"/>
                <a:lumOff val="50000"/>
                <a:alpha val="40000"/>
              </a:schemeClr>
            </a:outerShdw>
          </a:effectLst>
        </p:spPr>
        <p:txBody>
          <a:bodyPr lIns="0" tIns="0" rIns="0" bIns="0" anchor="ctr"/>
          <a:lstStyle/>
          <a:p>
            <a:pPr marL="0" marR="0" lvl="0" indent="0" algn="l" defTabSz="914400" rtl="0" eaLnBrk="1" fontAlgn="auto" latinLnBrk="0" hangingPunct="1">
              <a:lnSpc>
                <a:spcPct val="100000"/>
              </a:lnSpc>
              <a:spcBef>
                <a:spcPts val="0"/>
              </a:spcBef>
              <a:spcAft>
                <a:spcPts val="0"/>
              </a:spcAft>
              <a:buClrTx/>
              <a:buSzTx/>
              <a:buFontTx/>
              <a:buNone/>
              <a:tabLst/>
              <a:defRPr sz="3200" b="0">
                <a:solidFill>
                  <a:srgbClr val="FFFFFF"/>
                </a:solidFill>
                <a:latin typeface="+mn-lt"/>
                <a:ea typeface="+mn-ea"/>
                <a:cs typeface="+mn-cs"/>
                <a:sym typeface="Helvetica Neue Medium"/>
              </a:defRPr>
            </a:pPr>
            <a:endParaRPr kumimoji="0" sz="1600" b="0" i="0" u="none" strike="noStrike" kern="1200" cap="none" spc="0" normalizeH="0" baseline="0" noProof="0" dirty="0">
              <a:ln>
                <a:noFill/>
              </a:ln>
              <a:solidFill>
                <a:srgbClr val="FFFFFF"/>
              </a:solidFill>
              <a:effectLst/>
              <a:uLnTx/>
              <a:uFillTx/>
              <a:latin typeface="+mj-ea"/>
              <a:ea typeface="+mj-ea"/>
              <a:cs typeface="+mn-cs"/>
              <a:sym typeface="Helvetica Neue Medium"/>
            </a:endParaRPr>
          </a:p>
        </p:txBody>
      </p:sp>
      <p:sp>
        <p:nvSpPr>
          <p:cNvPr id="4" name="gaoding-2">
            <a:extLst>
              <a:ext uri="{FF2B5EF4-FFF2-40B4-BE49-F238E27FC236}">
                <a16:creationId xmlns:a16="http://schemas.microsoft.com/office/drawing/2014/main" id="{074194EF-2F56-30F5-443A-95D5EB577BC2}"/>
              </a:ext>
            </a:extLst>
          </p:cNvPr>
          <p:cNvSpPr/>
          <p:nvPr/>
        </p:nvSpPr>
        <p:spPr>
          <a:xfrm>
            <a:off x="2941001" y="2426295"/>
            <a:ext cx="2076498" cy="3181204"/>
          </a:xfrm>
          <a:prstGeom prst="roundRect">
            <a:avLst>
              <a:gd name="adj" fmla="val 3187"/>
            </a:avLst>
          </a:prstGeom>
          <a:solidFill>
            <a:schemeClr val="bg1">
              <a:lumMod val="85000"/>
              <a:alpha val="10000"/>
            </a:schemeClr>
          </a:solidFill>
          <a:ln w="12700">
            <a:miter lim="400000"/>
          </a:ln>
          <a:effectLst>
            <a:outerShdw blurRad="50800" dist="38100" dir="5400000" algn="t" rotWithShape="0">
              <a:schemeClr val="tx1">
                <a:lumMod val="50000"/>
                <a:lumOff val="50000"/>
                <a:alpha val="40000"/>
              </a:schemeClr>
            </a:outerShdw>
          </a:effectLst>
        </p:spPr>
        <p:txBody>
          <a:bodyPr lIns="0" tIns="0" rIns="0" bIns="0" anchor="ctr"/>
          <a:lstStyle/>
          <a:p>
            <a:endParaRPr sz="1600" dirty="0">
              <a:solidFill>
                <a:srgbClr val="FFFFFF"/>
              </a:solidFill>
              <a:latin typeface="+mj-ea"/>
              <a:ea typeface="+mj-ea"/>
              <a:sym typeface="Helvetica Neue Medium"/>
            </a:endParaRPr>
          </a:p>
        </p:txBody>
      </p:sp>
      <p:sp>
        <p:nvSpPr>
          <p:cNvPr id="5" name="gaoding-3">
            <a:extLst>
              <a:ext uri="{FF2B5EF4-FFF2-40B4-BE49-F238E27FC236}">
                <a16:creationId xmlns:a16="http://schemas.microsoft.com/office/drawing/2014/main" id="{0EDF2C7E-CE59-7C4C-B8F7-4E19E22B86D6}"/>
              </a:ext>
            </a:extLst>
          </p:cNvPr>
          <p:cNvSpPr/>
          <p:nvPr/>
        </p:nvSpPr>
        <p:spPr>
          <a:xfrm>
            <a:off x="5061951" y="2426295"/>
            <a:ext cx="2076498" cy="3181204"/>
          </a:xfrm>
          <a:prstGeom prst="roundRect">
            <a:avLst>
              <a:gd name="adj" fmla="val 3187"/>
            </a:avLst>
          </a:prstGeom>
          <a:solidFill>
            <a:schemeClr val="bg1">
              <a:lumMod val="85000"/>
              <a:alpha val="10000"/>
            </a:schemeClr>
          </a:solidFill>
          <a:ln w="12700">
            <a:miter lim="400000"/>
          </a:ln>
          <a:effectLst>
            <a:outerShdw blurRad="50800" dist="38100" dir="5400000" algn="t" rotWithShape="0">
              <a:schemeClr val="tx1">
                <a:lumMod val="50000"/>
                <a:lumOff val="50000"/>
                <a:alpha val="40000"/>
              </a:schemeClr>
            </a:outerShdw>
          </a:effectLst>
        </p:spPr>
        <p:txBody>
          <a:bodyPr lIns="0" tIns="0" rIns="0" bIns="0" anchor="ctr"/>
          <a:lstStyle/>
          <a:p>
            <a:endParaRPr sz="1600" dirty="0">
              <a:solidFill>
                <a:srgbClr val="FFFFFF"/>
              </a:solidFill>
              <a:latin typeface="+mj-ea"/>
              <a:ea typeface="+mj-ea"/>
              <a:sym typeface="Helvetica Neue Medium"/>
            </a:endParaRPr>
          </a:p>
        </p:txBody>
      </p:sp>
      <p:sp>
        <p:nvSpPr>
          <p:cNvPr id="6" name="gaoding-4">
            <a:extLst>
              <a:ext uri="{FF2B5EF4-FFF2-40B4-BE49-F238E27FC236}">
                <a16:creationId xmlns:a16="http://schemas.microsoft.com/office/drawing/2014/main" id="{72658D5E-3DD9-1010-3926-7007C645785C}"/>
              </a:ext>
            </a:extLst>
          </p:cNvPr>
          <p:cNvSpPr/>
          <p:nvPr/>
        </p:nvSpPr>
        <p:spPr>
          <a:xfrm>
            <a:off x="7182901" y="2426295"/>
            <a:ext cx="2076498" cy="3181204"/>
          </a:xfrm>
          <a:prstGeom prst="roundRect">
            <a:avLst>
              <a:gd name="adj" fmla="val 3187"/>
            </a:avLst>
          </a:prstGeom>
          <a:solidFill>
            <a:schemeClr val="bg1">
              <a:lumMod val="85000"/>
              <a:alpha val="10000"/>
            </a:schemeClr>
          </a:solidFill>
          <a:ln w="12700">
            <a:miter lim="400000"/>
          </a:ln>
          <a:effectLst>
            <a:outerShdw blurRad="50800" dist="38100" dir="5400000" algn="t" rotWithShape="0">
              <a:schemeClr val="tx1">
                <a:lumMod val="50000"/>
                <a:lumOff val="50000"/>
                <a:alpha val="40000"/>
              </a:schemeClr>
            </a:outerShdw>
          </a:effectLst>
        </p:spPr>
        <p:txBody>
          <a:bodyPr lIns="0" tIns="0" rIns="0" bIns="0" anchor="ctr"/>
          <a:lstStyle/>
          <a:p>
            <a:endParaRPr sz="1600" dirty="0">
              <a:solidFill>
                <a:srgbClr val="FFFFFF"/>
              </a:solidFill>
              <a:latin typeface="+mj-ea"/>
              <a:ea typeface="+mj-ea"/>
              <a:sym typeface="Helvetica Neue Medium"/>
            </a:endParaRPr>
          </a:p>
        </p:txBody>
      </p:sp>
      <p:sp>
        <p:nvSpPr>
          <p:cNvPr id="7" name="gaoding-5">
            <a:extLst>
              <a:ext uri="{FF2B5EF4-FFF2-40B4-BE49-F238E27FC236}">
                <a16:creationId xmlns:a16="http://schemas.microsoft.com/office/drawing/2014/main" id="{06B626F1-5090-CC89-0C97-273FE76662B0}"/>
              </a:ext>
            </a:extLst>
          </p:cNvPr>
          <p:cNvSpPr/>
          <p:nvPr/>
        </p:nvSpPr>
        <p:spPr>
          <a:xfrm>
            <a:off x="9303852" y="2426295"/>
            <a:ext cx="2076498" cy="3181204"/>
          </a:xfrm>
          <a:prstGeom prst="roundRect">
            <a:avLst>
              <a:gd name="adj" fmla="val 3187"/>
            </a:avLst>
          </a:prstGeom>
          <a:solidFill>
            <a:schemeClr val="bg1">
              <a:lumMod val="85000"/>
              <a:alpha val="10000"/>
            </a:schemeClr>
          </a:solidFill>
          <a:ln w="12700">
            <a:miter lim="400000"/>
          </a:ln>
          <a:effectLst>
            <a:outerShdw blurRad="50800" dist="38100" dir="5400000" algn="t" rotWithShape="0">
              <a:schemeClr val="tx1">
                <a:lumMod val="50000"/>
                <a:lumOff val="50000"/>
                <a:alpha val="40000"/>
              </a:schemeClr>
            </a:outerShdw>
          </a:effectLst>
        </p:spPr>
        <p:txBody>
          <a:bodyPr lIns="0" tIns="0" rIns="0" bIns="0" anchor="ctr"/>
          <a:lstStyle/>
          <a:p>
            <a:endParaRPr sz="1600" dirty="0">
              <a:solidFill>
                <a:srgbClr val="FFFFFF"/>
              </a:solidFill>
              <a:latin typeface="+mj-ea"/>
              <a:ea typeface="+mj-ea"/>
              <a:sym typeface="Helvetica Neue Medium"/>
            </a:endParaRPr>
          </a:p>
        </p:txBody>
      </p:sp>
      <p:sp>
        <p:nvSpPr>
          <p:cNvPr id="8" name="gaoding-6">
            <a:extLst>
              <a:ext uri="{FF2B5EF4-FFF2-40B4-BE49-F238E27FC236}">
                <a16:creationId xmlns:a16="http://schemas.microsoft.com/office/drawing/2014/main" id="{27179A86-D6A4-2018-8D0B-8F713C29AB86}"/>
              </a:ext>
            </a:extLst>
          </p:cNvPr>
          <p:cNvSpPr/>
          <p:nvPr/>
        </p:nvSpPr>
        <p:spPr>
          <a:xfrm>
            <a:off x="818392" y="1977198"/>
            <a:ext cx="2078996" cy="96497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21600" y="21600"/>
                </a:lnTo>
                <a:lnTo>
                  <a:pt x="21" y="21600"/>
                </a:lnTo>
                <a:lnTo>
                  <a:pt x="0" y="0"/>
                </a:lnTo>
                <a:close/>
              </a:path>
            </a:pathLst>
          </a:custGeom>
          <a:solidFill>
            <a:schemeClr val="accent1"/>
          </a:solidFill>
          <a:ln>
            <a:noFill/>
          </a:ln>
          <a:effectLst>
            <a:outerShdw blurRad="381000" sx="103000" sy="103000" algn="ctr" rotWithShape="0">
              <a:schemeClr val="accent1">
                <a:lumMod val="40000"/>
                <a:lumOff val="60000"/>
                <a:alpha val="40000"/>
              </a:scheme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sz="900" dirty="0">
              <a:gradFill flip="none" rotWithShape="1">
                <a:gsLst>
                  <a:gs pos="0">
                    <a:srgbClr val="2254F4"/>
                  </a:gs>
                  <a:gs pos="100000">
                    <a:srgbClr val="2254F4">
                      <a:lumMod val="60000"/>
                      <a:lumOff val="40000"/>
                    </a:srgbClr>
                  </a:gs>
                </a:gsLst>
                <a:lin ang="16200000" scaled="1"/>
                <a:tileRect/>
              </a:gradFill>
              <a:latin typeface="+mj-ea"/>
              <a:ea typeface="+mj-ea"/>
              <a:cs typeface="阿里巴巴普惠体 Heavy" panose="00020600040101010101" pitchFamily="18" charset="-122"/>
            </a:endParaRPr>
          </a:p>
        </p:txBody>
      </p:sp>
      <p:sp>
        <p:nvSpPr>
          <p:cNvPr id="9" name="gaoding-7">
            <a:extLst>
              <a:ext uri="{FF2B5EF4-FFF2-40B4-BE49-F238E27FC236}">
                <a16:creationId xmlns:a16="http://schemas.microsoft.com/office/drawing/2014/main" id="{1D6A37DF-C038-49F8-083F-B68157FB203D}"/>
              </a:ext>
            </a:extLst>
          </p:cNvPr>
          <p:cNvSpPr/>
          <p:nvPr/>
        </p:nvSpPr>
        <p:spPr>
          <a:xfrm>
            <a:off x="2941015" y="1976149"/>
            <a:ext cx="2078996" cy="96497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21600" y="21600"/>
                </a:lnTo>
                <a:lnTo>
                  <a:pt x="21" y="21600"/>
                </a:lnTo>
                <a:lnTo>
                  <a:pt x="0" y="0"/>
                </a:lnTo>
                <a:close/>
              </a:path>
            </a:pathLst>
          </a:custGeom>
          <a:solidFill>
            <a:schemeClr val="accent1"/>
          </a:solidFill>
          <a:ln>
            <a:noFill/>
          </a:ln>
          <a:effectLst>
            <a:outerShdw blurRad="381000" sx="103000" sy="103000" algn="ctr" rotWithShape="0">
              <a:schemeClr val="accent1">
                <a:lumMod val="40000"/>
                <a:lumOff val="60000"/>
                <a:alpha val="40000"/>
              </a:scheme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sz="900" dirty="0">
              <a:gradFill flip="none" rotWithShape="1">
                <a:gsLst>
                  <a:gs pos="0">
                    <a:srgbClr val="2254F4"/>
                  </a:gs>
                  <a:gs pos="100000">
                    <a:srgbClr val="2254F4">
                      <a:lumMod val="60000"/>
                      <a:lumOff val="40000"/>
                    </a:srgbClr>
                  </a:gs>
                </a:gsLst>
                <a:lin ang="16200000" scaled="1"/>
                <a:tileRect/>
              </a:gradFill>
              <a:latin typeface="+mj-ea"/>
              <a:ea typeface="+mj-ea"/>
              <a:cs typeface="阿里巴巴普惠体 Heavy" panose="00020600040101010101" pitchFamily="18" charset="-122"/>
            </a:endParaRPr>
          </a:p>
        </p:txBody>
      </p:sp>
      <p:sp>
        <p:nvSpPr>
          <p:cNvPr id="10" name="gaoding-8">
            <a:extLst>
              <a:ext uri="{FF2B5EF4-FFF2-40B4-BE49-F238E27FC236}">
                <a16:creationId xmlns:a16="http://schemas.microsoft.com/office/drawing/2014/main" id="{3A9051FB-237F-47E0-2411-AE5E62A9C898}"/>
              </a:ext>
            </a:extLst>
          </p:cNvPr>
          <p:cNvSpPr/>
          <p:nvPr/>
        </p:nvSpPr>
        <p:spPr>
          <a:xfrm>
            <a:off x="5061965" y="1974624"/>
            <a:ext cx="2077359" cy="966441"/>
          </a:xfrm>
          <a:custGeom>
            <a:avLst/>
            <a:gdLst/>
            <a:ahLst/>
            <a:cxnLst>
              <a:cxn ang="0">
                <a:pos x="wd2" y="hd2"/>
              </a:cxn>
              <a:cxn ang="5400000">
                <a:pos x="wd2" y="hd2"/>
              </a:cxn>
              <a:cxn ang="10800000">
                <a:pos x="wd2" y="hd2"/>
              </a:cxn>
              <a:cxn ang="16200000">
                <a:pos x="wd2" y="hd2"/>
              </a:cxn>
            </a:cxnLst>
            <a:rect l="0" t="0" r="r" b="b"/>
            <a:pathLst>
              <a:path w="21600" h="21600" extrusionOk="0">
                <a:moveTo>
                  <a:pt x="0" y="33"/>
                </a:moveTo>
                <a:lnTo>
                  <a:pt x="21600" y="0"/>
                </a:lnTo>
                <a:lnTo>
                  <a:pt x="21600" y="21567"/>
                </a:lnTo>
                <a:lnTo>
                  <a:pt x="21" y="21600"/>
                </a:lnTo>
                <a:lnTo>
                  <a:pt x="0" y="33"/>
                </a:lnTo>
                <a:close/>
              </a:path>
            </a:pathLst>
          </a:custGeom>
          <a:solidFill>
            <a:schemeClr val="accent1"/>
          </a:solidFill>
          <a:ln>
            <a:noFill/>
          </a:ln>
          <a:effectLst>
            <a:outerShdw blurRad="381000" sx="103000" sy="103000" algn="ctr" rotWithShape="0">
              <a:schemeClr val="accent1">
                <a:lumMod val="40000"/>
                <a:lumOff val="60000"/>
                <a:alpha val="40000"/>
              </a:scheme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sz="900" dirty="0">
              <a:gradFill flip="none" rotWithShape="1">
                <a:gsLst>
                  <a:gs pos="0">
                    <a:srgbClr val="2254F4"/>
                  </a:gs>
                  <a:gs pos="100000">
                    <a:srgbClr val="2254F4">
                      <a:lumMod val="60000"/>
                      <a:lumOff val="40000"/>
                    </a:srgbClr>
                  </a:gs>
                </a:gsLst>
                <a:lin ang="16200000" scaled="1"/>
                <a:tileRect/>
              </a:gradFill>
              <a:latin typeface="+mj-ea"/>
              <a:ea typeface="+mj-ea"/>
              <a:cs typeface="阿里巴巴普惠体 Heavy" panose="00020600040101010101" pitchFamily="18" charset="-122"/>
            </a:endParaRPr>
          </a:p>
        </p:txBody>
      </p:sp>
      <p:sp>
        <p:nvSpPr>
          <p:cNvPr id="11" name="gaoding-9">
            <a:extLst>
              <a:ext uri="{FF2B5EF4-FFF2-40B4-BE49-F238E27FC236}">
                <a16:creationId xmlns:a16="http://schemas.microsoft.com/office/drawing/2014/main" id="{AF825513-2E9B-1586-3587-6CA8789B0246}"/>
              </a:ext>
            </a:extLst>
          </p:cNvPr>
          <p:cNvSpPr/>
          <p:nvPr/>
        </p:nvSpPr>
        <p:spPr>
          <a:xfrm>
            <a:off x="7182865" y="1974624"/>
            <a:ext cx="2077359" cy="966441"/>
          </a:xfrm>
          <a:custGeom>
            <a:avLst/>
            <a:gdLst/>
            <a:ahLst/>
            <a:cxnLst>
              <a:cxn ang="0">
                <a:pos x="wd2" y="hd2"/>
              </a:cxn>
              <a:cxn ang="5400000">
                <a:pos x="wd2" y="hd2"/>
              </a:cxn>
              <a:cxn ang="10800000">
                <a:pos x="wd2" y="hd2"/>
              </a:cxn>
              <a:cxn ang="16200000">
                <a:pos x="wd2" y="hd2"/>
              </a:cxn>
            </a:cxnLst>
            <a:rect l="0" t="0" r="r" b="b"/>
            <a:pathLst>
              <a:path w="21600" h="21600" extrusionOk="0">
                <a:moveTo>
                  <a:pt x="0" y="33"/>
                </a:moveTo>
                <a:lnTo>
                  <a:pt x="21600" y="0"/>
                </a:lnTo>
                <a:lnTo>
                  <a:pt x="21600" y="21567"/>
                </a:lnTo>
                <a:lnTo>
                  <a:pt x="21" y="21600"/>
                </a:lnTo>
                <a:lnTo>
                  <a:pt x="0" y="33"/>
                </a:lnTo>
                <a:close/>
              </a:path>
            </a:pathLst>
          </a:custGeom>
          <a:solidFill>
            <a:schemeClr val="accent1"/>
          </a:solidFill>
          <a:ln>
            <a:noFill/>
          </a:ln>
          <a:effectLst>
            <a:outerShdw blurRad="381000" sx="103000" sy="103000" algn="ctr" rotWithShape="0">
              <a:schemeClr val="accent1">
                <a:lumMod val="40000"/>
                <a:lumOff val="60000"/>
                <a:alpha val="40000"/>
              </a:scheme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sz="900" dirty="0">
              <a:gradFill flip="none" rotWithShape="1">
                <a:gsLst>
                  <a:gs pos="0">
                    <a:srgbClr val="2254F4"/>
                  </a:gs>
                  <a:gs pos="100000">
                    <a:srgbClr val="2254F4">
                      <a:lumMod val="60000"/>
                      <a:lumOff val="40000"/>
                    </a:srgbClr>
                  </a:gs>
                </a:gsLst>
                <a:lin ang="16200000" scaled="1"/>
                <a:tileRect/>
              </a:gradFill>
              <a:latin typeface="+mj-ea"/>
              <a:ea typeface="+mj-ea"/>
              <a:cs typeface="阿里巴巴普惠体 Heavy" panose="00020600040101010101" pitchFamily="18" charset="-122"/>
            </a:endParaRPr>
          </a:p>
        </p:txBody>
      </p:sp>
      <p:sp>
        <p:nvSpPr>
          <p:cNvPr id="12" name="gaoding-10">
            <a:extLst>
              <a:ext uri="{FF2B5EF4-FFF2-40B4-BE49-F238E27FC236}">
                <a16:creationId xmlns:a16="http://schemas.microsoft.com/office/drawing/2014/main" id="{70A2E349-96CB-8ACE-D95B-6C9DE3943AEE}"/>
              </a:ext>
            </a:extLst>
          </p:cNvPr>
          <p:cNvSpPr/>
          <p:nvPr/>
        </p:nvSpPr>
        <p:spPr>
          <a:xfrm>
            <a:off x="9305104" y="1793367"/>
            <a:ext cx="2075246" cy="1326667"/>
          </a:xfrm>
          <a:custGeom>
            <a:avLst/>
            <a:gdLst/>
            <a:ahLst/>
            <a:cxnLst>
              <a:cxn ang="0">
                <a:pos x="wd2" y="hd2"/>
              </a:cxn>
              <a:cxn ang="5400000">
                <a:pos x="wd2" y="hd2"/>
              </a:cxn>
              <a:cxn ang="10800000">
                <a:pos x="wd2" y="hd2"/>
              </a:cxn>
              <a:cxn ang="16200000">
                <a:pos x="wd2" y="hd2"/>
              </a:cxn>
            </a:cxnLst>
            <a:rect l="0" t="0" r="r" b="b"/>
            <a:pathLst>
              <a:path w="21579" h="21412" extrusionOk="0">
                <a:moveTo>
                  <a:pt x="10687" y="1511"/>
                </a:moveTo>
                <a:lnTo>
                  <a:pt x="10678" y="2904"/>
                </a:lnTo>
                <a:lnTo>
                  <a:pt x="0" y="2927"/>
                </a:lnTo>
                <a:lnTo>
                  <a:pt x="7" y="18514"/>
                </a:lnTo>
                <a:lnTo>
                  <a:pt x="10713" y="18503"/>
                </a:lnTo>
                <a:lnTo>
                  <a:pt x="10721" y="19859"/>
                </a:lnTo>
                <a:cubicBezTo>
                  <a:pt x="10715" y="20461"/>
                  <a:pt x="10971" y="21011"/>
                  <a:pt x="11374" y="21267"/>
                </a:cubicBezTo>
                <a:cubicBezTo>
                  <a:pt x="11748" y="21504"/>
                  <a:pt x="12187" y="21447"/>
                  <a:pt x="12521" y="21118"/>
                </a:cubicBezTo>
                <a:lnTo>
                  <a:pt x="21172" y="11899"/>
                </a:lnTo>
                <a:cubicBezTo>
                  <a:pt x="21450" y="11578"/>
                  <a:pt x="21600" y="11099"/>
                  <a:pt x="21577" y="10607"/>
                </a:cubicBezTo>
                <a:cubicBezTo>
                  <a:pt x="21553" y="10122"/>
                  <a:pt x="21365" y="9679"/>
                  <a:pt x="21067" y="9408"/>
                </a:cubicBezTo>
                <a:lnTo>
                  <a:pt x="12486" y="286"/>
                </a:lnTo>
                <a:cubicBezTo>
                  <a:pt x="12104" y="-81"/>
                  <a:pt x="11594" y="-96"/>
                  <a:pt x="11200" y="248"/>
                </a:cubicBezTo>
                <a:cubicBezTo>
                  <a:pt x="10882" y="525"/>
                  <a:pt x="10689" y="1000"/>
                  <a:pt x="10687" y="1511"/>
                </a:cubicBezTo>
                <a:close/>
              </a:path>
            </a:pathLst>
          </a:custGeom>
          <a:solidFill>
            <a:schemeClr val="accent1"/>
          </a:solidFill>
          <a:ln>
            <a:noFill/>
          </a:ln>
          <a:effectLst>
            <a:outerShdw blurRad="381000" sx="103000" sy="103000" algn="ctr" rotWithShape="0">
              <a:schemeClr val="accent1">
                <a:lumMod val="40000"/>
                <a:lumOff val="60000"/>
                <a:alpha val="40000"/>
              </a:scheme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sz="900" dirty="0">
              <a:gradFill flip="none" rotWithShape="1">
                <a:gsLst>
                  <a:gs pos="0">
                    <a:srgbClr val="2254F4"/>
                  </a:gs>
                  <a:gs pos="100000">
                    <a:srgbClr val="2254F4">
                      <a:lumMod val="60000"/>
                      <a:lumOff val="40000"/>
                    </a:srgbClr>
                  </a:gs>
                </a:gsLst>
                <a:lin ang="16200000" scaled="1"/>
                <a:tileRect/>
              </a:gradFill>
              <a:latin typeface="+mj-ea"/>
              <a:ea typeface="+mj-ea"/>
              <a:cs typeface="阿里巴巴普惠体 Heavy" panose="00020600040101010101" pitchFamily="18" charset="-122"/>
            </a:endParaRPr>
          </a:p>
        </p:txBody>
      </p:sp>
      <p:sp>
        <p:nvSpPr>
          <p:cNvPr id="14" name="文本框 13">
            <a:extLst>
              <a:ext uri="{FF2B5EF4-FFF2-40B4-BE49-F238E27FC236}">
                <a16:creationId xmlns:a16="http://schemas.microsoft.com/office/drawing/2014/main" id="{353F6A5C-4C87-EDF6-D9F6-D8CF1E823EC6}"/>
              </a:ext>
            </a:extLst>
          </p:cNvPr>
          <p:cNvSpPr txBox="1"/>
          <p:nvPr/>
        </p:nvSpPr>
        <p:spPr>
          <a:xfrm>
            <a:off x="943247" y="2195462"/>
            <a:ext cx="1829285" cy="523220"/>
          </a:xfrm>
          <a:prstGeom prst="rect">
            <a:avLst/>
          </a:prstGeom>
          <a:noFill/>
        </p:spPr>
        <p:txBody>
          <a:bodyPr wrap="square" rtlCol="0">
            <a:spAutoFit/>
          </a:bodyPr>
          <a:lstStyle/>
          <a:p>
            <a:pPr algn="ctr"/>
            <a:r>
              <a:rPr lang="en-US" altLang="zh-CN" sz="2800" dirty="0">
                <a:solidFill>
                  <a:schemeClr val="bg1"/>
                </a:solidFill>
                <a:latin typeface="+mj-ea"/>
                <a:ea typeface="+mj-ea"/>
                <a:cs typeface="OPPOSans H" panose="00020600040101010101" pitchFamily="18" charset="-122"/>
              </a:rPr>
              <a:t>01</a:t>
            </a:r>
            <a:endParaRPr lang="zh-CN" altLang="en-US" sz="2800" dirty="0">
              <a:solidFill>
                <a:schemeClr val="bg1"/>
              </a:solidFill>
              <a:latin typeface="+mj-ea"/>
              <a:ea typeface="+mj-ea"/>
              <a:cs typeface="OPPOSans H" panose="00020600040101010101" pitchFamily="18" charset="-122"/>
            </a:endParaRPr>
          </a:p>
        </p:txBody>
      </p:sp>
      <p:sp>
        <p:nvSpPr>
          <p:cNvPr id="15" name="稿定-9">
            <a:extLst>
              <a:ext uri="{FF2B5EF4-FFF2-40B4-BE49-F238E27FC236}">
                <a16:creationId xmlns:a16="http://schemas.microsoft.com/office/drawing/2014/main" id="{27CBAFB2-76CE-E21A-215B-0E773B002FF3}"/>
              </a:ext>
            </a:extLst>
          </p:cNvPr>
          <p:cNvSpPr/>
          <p:nvPr/>
        </p:nvSpPr>
        <p:spPr>
          <a:xfrm flipH="1">
            <a:off x="932919" y="3145481"/>
            <a:ext cx="1849939" cy="504818"/>
          </a:xfrm>
          <a:prstGeom prst="rect">
            <a:avLst/>
          </a:prstGeom>
        </p:spPr>
        <p:txBody>
          <a:bodyPr wrap="square" lIns="0" tIns="0" rIns="0" bIns="0" anchor="ctr">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2400" i="0" u="none" strike="noStrike" kern="1200" cap="none" spc="0" normalizeH="0" baseline="0" noProof="0" dirty="0">
                <a:ln>
                  <a:noFill/>
                </a:ln>
                <a:solidFill>
                  <a:schemeClr val="accent1"/>
                </a:solidFill>
                <a:effectLst/>
                <a:uLnTx/>
                <a:uFillTx/>
                <a:latin typeface="+mj-ea"/>
                <a:ea typeface="+mj-ea"/>
                <a:cs typeface="OPPOSans H" panose="00020600040101010101" pitchFamily="18" charset="-122"/>
                <a:sym typeface="+mn-lt"/>
              </a:rPr>
              <a:t>请输入标题</a:t>
            </a:r>
          </a:p>
        </p:txBody>
      </p:sp>
      <p:sp>
        <p:nvSpPr>
          <p:cNvPr id="16" name="稿定-31">
            <a:extLst>
              <a:ext uri="{FF2B5EF4-FFF2-40B4-BE49-F238E27FC236}">
                <a16:creationId xmlns:a16="http://schemas.microsoft.com/office/drawing/2014/main" id="{A8C81E80-EAAF-78CA-CAD0-E56C0D1297E7}"/>
              </a:ext>
            </a:extLst>
          </p:cNvPr>
          <p:cNvSpPr/>
          <p:nvPr/>
        </p:nvSpPr>
        <p:spPr>
          <a:xfrm flipH="1">
            <a:off x="1042267" y="3894506"/>
            <a:ext cx="1631241" cy="1201547"/>
          </a:xfrm>
          <a:prstGeom prst="rect">
            <a:avLst/>
          </a:prstGeom>
        </p:spPr>
        <p:txBody>
          <a:bodyPr wrap="square" lIns="0" tIns="0" rIns="0" bIns="0" anchor="ctr">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b="0" i="0" u="none" strike="noStrike" kern="1200" cap="none" spc="0" normalizeH="0" baseline="0" noProof="0" dirty="0">
                <a:ln>
                  <a:noFill/>
                </a:ln>
                <a:solidFill>
                  <a:schemeClr val="tx1">
                    <a:lumMod val="95000"/>
                    <a:lumOff val="5000"/>
                  </a:schemeClr>
                </a:solidFill>
                <a:effectLst/>
                <a:uLnTx/>
                <a:uFillTx/>
                <a:latin typeface="+mn-ea"/>
                <a:cs typeface="OPPOSans R" panose="00020600040101010101" pitchFamily="18" charset="-122"/>
                <a:sym typeface="+mn-lt"/>
              </a:rPr>
              <a:t>请在此输入此标题文本请在此输入此标题文本</a:t>
            </a:r>
          </a:p>
        </p:txBody>
      </p:sp>
      <p:sp>
        <p:nvSpPr>
          <p:cNvPr id="18" name="文本框 17">
            <a:extLst>
              <a:ext uri="{FF2B5EF4-FFF2-40B4-BE49-F238E27FC236}">
                <a16:creationId xmlns:a16="http://schemas.microsoft.com/office/drawing/2014/main" id="{9B6A9C3A-B15B-0BEF-3FBD-766C369EF014}"/>
              </a:ext>
            </a:extLst>
          </p:cNvPr>
          <p:cNvSpPr txBox="1"/>
          <p:nvPr/>
        </p:nvSpPr>
        <p:spPr>
          <a:xfrm>
            <a:off x="3007583" y="2195462"/>
            <a:ext cx="1829285" cy="523220"/>
          </a:xfrm>
          <a:prstGeom prst="rect">
            <a:avLst/>
          </a:prstGeom>
          <a:noFill/>
        </p:spPr>
        <p:txBody>
          <a:bodyPr wrap="square" rtlCol="0">
            <a:spAutoFit/>
          </a:bodyPr>
          <a:lstStyle/>
          <a:p>
            <a:pPr algn="ctr"/>
            <a:r>
              <a:rPr lang="en-US" altLang="zh-CN" sz="2800" dirty="0">
                <a:solidFill>
                  <a:schemeClr val="bg1"/>
                </a:solidFill>
                <a:latin typeface="+mj-ea"/>
                <a:ea typeface="+mj-ea"/>
                <a:cs typeface="OPPOSans H" panose="00020600040101010101" pitchFamily="18" charset="-122"/>
              </a:rPr>
              <a:t>02</a:t>
            </a:r>
            <a:endParaRPr lang="zh-CN" altLang="en-US" sz="2800" dirty="0">
              <a:solidFill>
                <a:schemeClr val="bg1"/>
              </a:solidFill>
              <a:latin typeface="+mj-ea"/>
              <a:ea typeface="+mj-ea"/>
              <a:cs typeface="OPPOSans H" panose="00020600040101010101" pitchFamily="18" charset="-122"/>
            </a:endParaRPr>
          </a:p>
        </p:txBody>
      </p:sp>
      <p:sp>
        <p:nvSpPr>
          <p:cNvPr id="19" name="稿定-9">
            <a:extLst>
              <a:ext uri="{FF2B5EF4-FFF2-40B4-BE49-F238E27FC236}">
                <a16:creationId xmlns:a16="http://schemas.microsoft.com/office/drawing/2014/main" id="{FEFA36B3-C93B-029F-B652-48BF23C46EB7}"/>
              </a:ext>
            </a:extLst>
          </p:cNvPr>
          <p:cNvSpPr/>
          <p:nvPr/>
        </p:nvSpPr>
        <p:spPr>
          <a:xfrm flipH="1">
            <a:off x="2997255" y="3145481"/>
            <a:ext cx="1849939" cy="504818"/>
          </a:xfrm>
          <a:prstGeom prst="rect">
            <a:avLst/>
          </a:prstGeom>
        </p:spPr>
        <p:txBody>
          <a:bodyPr wrap="square" lIns="0" tIns="0" rIns="0" bIns="0" anchor="ctr">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2400" i="0" u="none" strike="noStrike" kern="1200" cap="none" spc="0" normalizeH="0" baseline="0" noProof="0" dirty="0">
                <a:ln>
                  <a:noFill/>
                </a:ln>
                <a:solidFill>
                  <a:schemeClr val="accent1"/>
                </a:solidFill>
                <a:effectLst/>
                <a:uLnTx/>
                <a:uFillTx/>
                <a:latin typeface="+mj-ea"/>
                <a:ea typeface="+mj-ea"/>
                <a:cs typeface="OPPOSans H" panose="00020600040101010101" pitchFamily="18" charset="-122"/>
                <a:sym typeface="+mn-lt"/>
              </a:rPr>
              <a:t>请输入标题</a:t>
            </a:r>
          </a:p>
        </p:txBody>
      </p:sp>
      <p:sp>
        <p:nvSpPr>
          <p:cNvPr id="22" name="文本框 21">
            <a:extLst>
              <a:ext uri="{FF2B5EF4-FFF2-40B4-BE49-F238E27FC236}">
                <a16:creationId xmlns:a16="http://schemas.microsoft.com/office/drawing/2014/main" id="{D6F76AF2-A270-58C0-68CC-11AE04E96D90}"/>
              </a:ext>
            </a:extLst>
          </p:cNvPr>
          <p:cNvSpPr txBox="1"/>
          <p:nvPr/>
        </p:nvSpPr>
        <p:spPr>
          <a:xfrm>
            <a:off x="5192052" y="2195462"/>
            <a:ext cx="1829285" cy="523220"/>
          </a:xfrm>
          <a:prstGeom prst="rect">
            <a:avLst/>
          </a:prstGeom>
          <a:noFill/>
        </p:spPr>
        <p:txBody>
          <a:bodyPr wrap="square" rtlCol="0">
            <a:spAutoFit/>
          </a:bodyPr>
          <a:lstStyle/>
          <a:p>
            <a:pPr algn="ctr"/>
            <a:r>
              <a:rPr lang="en-US" altLang="zh-CN" sz="2800" dirty="0">
                <a:solidFill>
                  <a:schemeClr val="bg1"/>
                </a:solidFill>
                <a:latin typeface="+mj-ea"/>
                <a:ea typeface="+mj-ea"/>
                <a:cs typeface="OPPOSans H" panose="00020600040101010101" pitchFamily="18" charset="-122"/>
              </a:rPr>
              <a:t>03</a:t>
            </a:r>
            <a:endParaRPr lang="zh-CN" altLang="en-US" sz="2800" dirty="0">
              <a:solidFill>
                <a:schemeClr val="bg1"/>
              </a:solidFill>
              <a:latin typeface="+mj-ea"/>
              <a:ea typeface="+mj-ea"/>
              <a:cs typeface="OPPOSans H" panose="00020600040101010101" pitchFamily="18" charset="-122"/>
            </a:endParaRPr>
          </a:p>
        </p:txBody>
      </p:sp>
      <p:sp>
        <p:nvSpPr>
          <p:cNvPr id="23" name="稿定-9">
            <a:extLst>
              <a:ext uri="{FF2B5EF4-FFF2-40B4-BE49-F238E27FC236}">
                <a16:creationId xmlns:a16="http://schemas.microsoft.com/office/drawing/2014/main" id="{88728534-5DE5-B683-406D-E7F99437B630}"/>
              </a:ext>
            </a:extLst>
          </p:cNvPr>
          <p:cNvSpPr/>
          <p:nvPr/>
        </p:nvSpPr>
        <p:spPr>
          <a:xfrm flipH="1">
            <a:off x="5181724" y="3145481"/>
            <a:ext cx="1849939" cy="504818"/>
          </a:xfrm>
          <a:prstGeom prst="rect">
            <a:avLst/>
          </a:prstGeom>
        </p:spPr>
        <p:txBody>
          <a:bodyPr wrap="square" lIns="0" tIns="0" rIns="0" bIns="0" anchor="ctr">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2400" i="0" u="none" strike="noStrike" kern="1200" cap="none" spc="0" normalizeH="0" baseline="0" noProof="0" dirty="0">
                <a:ln>
                  <a:noFill/>
                </a:ln>
                <a:solidFill>
                  <a:schemeClr val="accent1"/>
                </a:solidFill>
                <a:effectLst/>
                <a:uLnTx/>
                <a:uFillTx/>
                <a:latin typeface="+mj-ea"/>
                <a:ea typeface="+mj-ea"/>
                <a:cs typeface="OPPOSans H" panose="00020600040101010101" pitchFamily="18" charset="-122"/>
                <a:sym typeface="+mn-lt"/>
              </a:rPr>
              <a:t>请输入标题</a:t>
            </a:r>
          </a:p>
        </p:txBody>
      </p:sp>
      <p:sp>
        <p:nvSpPr>
          <p:cNvPr id="26" name="文本框 25">
            <a:extLst>
              <a:ext uri="{FF2B5EF4-FFF2-40B4-BE49-F238E27FC236}">
                <a16:creationId xmlns:a16="http://schemas.microsoft.com/office/drawing/2014/main" id="{5E94095A-0328-E7D5-504A-D5F8DDB34E23}"/>
              </a:ext>
            </a:extLst>
          </p:cNvPr>
          <p:cNvSpPr txBox="1"/>
          <p:nvPr/>
        </p:nvSpPr>
        <p:spPr>
          <a:xfrm>
            <a:off x="7256388" y="2195462"/>
            <a:ext cx="1829285" cy="523220"/>
          </a:xfrm>
          <a:prstGeom prst="rect">
            <a:avLst/>
          </a:prstGeom>
          <a:noFill/>
        </p:spPr>
        <p:txBody>
          <a:bodyPr wrap="square" rtlCol="0">
            <a:spAutoFit/>
          </a:bodyPr>
          <a:lstStyle/>
          <a:p>
            <a:pPr algn="ctr"/>
            <a:r>
              <a:rPr lang="en-US" altLang="zh-CN" sz="2800" dirty="0">
                <a:solidFill>
                  <a:schemeClr val="bg1"/>
                </a:solidFill>
                <a:latin typeface="+mj-ea"/>
                <a:ea typeface="+mj-ea"/>
                <a:cs typeface="OPPOSans H" panose="00020600040101010101" pitchFamily="18" charset="-122"/>
              </a:rPr>
              <a:t>04</a:t>
            </a:r>
            <a:endParaRPr lang="zh-CN" altLang="en-US" sz="2800" dirty="0">
              <a:solidFill>
                <a:schemeClr val="bg1"/>
              </a:solidFill>
              <a:latin typeface="+mj-ea"/>
              <a:ea typeface="+mj-ea"/>
              <a:cs typeface="OPPOSans H" panose="00020600040101010101" pitchFamily="18" charset="-122"/>
            </a:endParaRPr>
          </a:p>
        </p:txBody>
      </p:sp>
      <p:sp>
        <p:nvSpPr>
          <p:cNvPr id="27" name="稿定-9">
            <a:extLst>
              <a:ext uri="{FF2B5EF4-FFF2-40B4-BE49-F238E27FC236}">
                <a16:creationId xmlns:a16="http://schemas.microsoft.com/office/drawing/2014/main" id="{5DC6262E-ACC1-C727-CD5B-3901C50778F5}"/>
              </a:ext>
            </a:extLst>
          </p:cNvPr>
          <p:cNvSpPr/>
          <p:nvPr/>
        </p:nvSpPr>
        <p:spPr>
          <a:xfrm flipH="1">
            <a:off x="7246060" y="3145481"/>
            <a:ext cx="1849939" cy="504818"/>
          </a:xfrm>
          <a:prstGeom prst="rect">
            <a:avLst/>
          </a:prstGeom>
        </p:spPr>
        <p:txBody>
          <a:bodyPr wrap="square" lIns="0" tIns="0" rIns="0" bIns="0" anchor="ctr">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2400" i="0" u="none" strike="noStrike" kern="1200" cap="none" spc="0" normalizeH="0" baseline="0" noProof="0" dirty="0">
                <a:ln>
                  <a:noFill/>
                </a:ln>
                <a:solidFill>
                  <a:schemeClr val="accent1"/>
                </a:solidFill>
                <a:effectLst/>
                <a:uLnTx/>
                <a:uFillTx/>
                <a:latin typeface="+mj-ea"/>
                <a:ea typeface="+mj-ea"/>
                <a:cs typeface="OPPOSans H" panose="00020600040101010101" pitchFamily="18" charset="-122"/>
                <a:sym typeface="+mn-lt"/>
              </a:rPr>
              <a:t>请输入标题</a:t>
            </a:r>
          </a:p>
        </p:txBody>
      </p:sp>
      <p:sp>
        <p:nvSpPr>
          <p:cNvPr id="30" name="文本框 29">
            <a:extLst>
              <a:ext uri="{FF2B5EF4-FFF2-40B4-BE49-F238E27FC236}">
                <a16:creationId xmlns:a16="http://schemas.microsoft.com/office/drawing/2014/main" id="{1B4221CA-A794-236A-0E51-D924E421288F}"/>
              </a:ext>
            </a:extLst>
          </p:cNvPr>
          <p:cNvSpPr txBox="1"/>
          <p:nvPr/>
        </p:nvSpPr>
        <p:spPr>
          <a:xfrm>
            <a:off x="9461936" y="2195462"/>
            <a:ext cx="1829285" cy="523220"/>
          </a:xfrm>
          <a:prstGeom prst="rect">
            <a:avLst/>
          </a:prstGeom>
          <a:noFill/>
        </p:spPr>
        <p:txBody>
          <a:bodyPr wrap="square" rtlCol="0">
            <a:spAutoFit/>
          </a:bodyPr>
          <a:lstStyle/>
          <a:p>
            <a:pPr algn="ctr"/>
            <a:r>
              <a:rPr lang="en-US" altLang="zh-CN" sz="2800" dirty="0">
                <a:solidFill>
                  <a:schemeClr val="bg1"/>
                </a:solidFill>
                <a:latin typeface="+mj-ea"/>
                <a:ea typeface="+mj-ea"/>
                <a:cs typeface="OPPOSans H" panose="00020600040101010101" pitchFamily="18" charset="-122"/>
              </a:rPr>
              <a:t>05</a:t>
            </a:r>
            <a:endParaRPr lang="zh-CN" altLang="en-US" sz="2800" dirty="0">
              <a:solidFill>
                <a:schemeClr val="bg1"/>
              </a:solidFill>
              <a:latin typeface="+mj-ea"/>
              <a:ea typeface="+mj-ea"/>
              <a:cs typeface="OPPOSans H" panose="00020600040101010101" pitchFamily="18" charset="-122"/>
            </a:endParaRPr>
          </a:p>
        </p:txBody>
      </p:sp>
      <p:sp>
        <p:nvSpPr>
          <p:cNvPr id="31" name="稿定-9">
            <a:extLst>
              <a:ext uri="{FF2B5EF4-FFF2-40B4-BE49-F238E27FC236}">
                <a16:creationId xmlns:a16="http://schemas.microsoft.com/office/drawing/2014/main" id="{0DF6A738-911B-6E86-FB95-1A9ADDDDCC31}"/>
              </a:ext>
            </a:extLst>
          </p:cNvPr>
          <p:cNvSpPr/>
          <p:nvPr/>
        </p:nvSpPr>
        <p:spPr>
          <a:xfrm flipH="1">
            <a:off x="9451608" y="3145481"/>
            <a:ext cx="1849939" cy="504818"/>
          </a:xfrm>
          <a:prstGeom prst="rect">
            <a:avLst/>
          </a:prstGeom>
        </p:spPr>
        <p:txBody>
          <a:bodyPr wrap="square" lIns="0" tIns="0" rIns="0" bIns="0" anchor="ctr">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2400" i="0" u="none" strike="noStrike" kern="1200" cap="none" spc="0" normalizeH="0" baseline="0" noProof="0" dirty="0">
                <a:ln>
                  <a:noFill/>
                </a:ln>
                <a:solidFill>
                  <a:schemeClr val="accent1"/>
                </a:solidFill>
                <a:effectLst/>
                <a:uLnTx/>
                <a:uFillTx/>
                <a:latin typeface="+mj-ea"/>
                <a:ea typeface="+mj-ea"/>
                <a:cs typeface="OPPOSans H" panose="00020600040101010101" pitchFamily="18" charset="-122"/>
                <a:sym typeface="+mn-lt"/>
              </a:rPr>
              <a:t>请输入标题</a:t>
            </a:r>
          </a:p>
        </p:txBody>
      </p:sp>
      <p:sp>
        <p:nvSpPr>
          <p:cNvPr id="33" name="稿定-31">
            <a:extLst>
              <a:ext uri="{FF2B5EF4-FFF2-40B4-BE49-F238E27FC236}">
                <a16:creationId xmlns:a16="http://schemas.microsoft.com/office/drawing/2014/main" id="{C372BA6F-C75B-044E-B8FC-201C8659388C}"/>
              </a:ext>
            </a:extLst>
          </p:cNvPr>
          <p:cNvSpPr/>
          <p:nvPr/>
        </p:nvSpPr>
        <p:spPr>
          <a:xfrm flipH="1">
            <a:off x="3163629" y="3894506"/>
            <a:ext cx="1631241" cy="1201547"/>
          </a:xfrm>
          <a:prstGeom prst="rect">
            <a:avLst/>
          </a:prstGeom>
        </p:spPr>
        <p:txBody>
          <a:bodyPr wrap="square" lIns="0" tIns="0" rIns="0" bIns="0" anchor="ctr">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b="0" i="0" u="none" strike="noStrike" kern="1200" cap="none" spc="0" normalizeH="0" baseline="0" noProof="0" dirty="0">
                <a:ln>
                  <a:noFill/>
                </a:ln>
                <a:solidFill>
                  <a:schemeClr val="tx1">
                    <a:lumMod val="95000"/>
                    <a:lumOff val="5000"/>
                  </a:schemeClr>
                </a:solidFill>
                <a:effectLst/>
                <a:uLnTx/>
                <a:uFillTx/>
                <a:latin typeface="+mn-ea"/>
                <a:cs typeface="OPPOSans R" panose="00020600040101010101" pitchFamily="18" charset="-122"/>
                <a:sym typeface="+mn-lt"/>
              </a:rPr>
              <a:t>请在此输入此标题文本请在此输入此标题文本</a:t>
            </a:r>
          </a:p>
        </p:txBody>
      </p:sp>
      <p:sp>
        <p:nvSpPr>
          <p:cNvPr id="34" name="稿定-31">
            <a:extLst>
              <a:ext uri="{FF2B5EF4-FFF2-40B4-BE49-F238E27FC236}">
                <a16:creationId xmlns:a16="http://schemas.microsoft.com/office/drawing/2014/main" id="{A8EC990D-9C23-1173-584E-219F6957B1BB}"/>
              </a:ext>
            </a:extLst>
          </p:cNvPr>
          <p:cNvSpPr/>
          <p:nvPr/>
        </p:nvSpPr>
        <p:spPr>
          <a:xfrm flipH="1">
            <a:off x="5284580" y="3894506"/>
            <a:ext cx="1631241" cy="1201547"/>
          </a:xfrm>
          <a:prstGeom prst="rect">
            <a:avLst/>
          </a:prstGeom>
        </p:spPr>
        <p:txBody>
          <a:bodyPr wrap="square" lIns="0" tIns="0" rIns="0" bIns="0" anchor="ctr">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b="0" i="0" u="none" strike="noStrike" kern="1200" cap="none" spc="0" normalizeH="0" baseline="0" noProof="0" dirty="0">
                <a:ln>
                  <a:noFill/>
                </a:ln>
                <a:solidFill>
                  <a:schemeClr val="tx1">
                    <a:lumMod val="95000"/>
                    <a:lumOff val="5000"/>
                  </a:schemeClr>
                </a:solidFill>
                <a:effectLst/>
                <a:uLnTx/>
                <a:uFillTx/>
                <a:latin typeface="+mn-ea"/>
                <a:cs typeface="OPPOSans R" panose="00020600040101010101" pitchFamily="18" charset="-122"/>
                <a:sym typeface="+mn-lt"/>
              </a:rPr>
              <a:t>请在此输入此标题文本请在此输入此标题文本</a:t>
            </a:r>
          </a:p>
        </p:txBody>
      </p:sp>
      <p:sp>
        <p:nvSpPr>
          <p:cNvPr id="35" name="稿定-31">
            <a:extLst>
              <a:ext uri="{FF2B5EF4-FFF2-40B4-BE49-F238E27FC236}">
                <a16:creationId xmlns:a16="http://schemas.microsoft.com/office/drawing/2014/main" id="{701334D8-03DB-FECA-5A32-71BEA6ABD14D}"/>
              </a:ext>
            </a:extLst>
          </p:cNvPr>
          <p:cNvSpPr/>
          <p:nvPr/>
        </p:nvSpPr>
        <p:spPr>
          <a:xfrm flipH="1">
            <a:off x="7405529" y="3894506"/>
            <a:ext cx="1631241" cy="1201547"/>
          </a:xfrm>
          <a:prstGeom prst="rect">
            <a:avLst/>
          </a:prstGeom>
        </p:spPr>
        <p:txBody>
          <a:bodyPr wrap="square" lIns="0" tIns="0" rIns="0" bIns="0" anchor="ctr">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b="0" i="0" u="none" strike="noStrike" kern="1200" cap="none" spc="0" normalizeH="0" baseline="0" noProof="0" dirty="0">
                <a:ln>
                  <a:noFill/>
                </a:ln>
                <a:solidFill>
                  <a:schemeClr val="tx1">
                    <a:lumMod val="95000"/>
                    <a:lumOff val="5000"/>
                  </a:schemeClr>
                </a:solidFill>
                <a:effectLst/>
                <a:uLnTx/>
                <a:uFillTx/>
                <a:latin typeface="+mn-ea"/>
                <a:cs typeface="OPPOSans R" panose="00020600040101010101" pitchFamily="18" charset="-122"/>
                <a:sym typeface="+mn-lt"/>
              </a:rPr>
              <a:t>请在此输入此标题文本请在此输入此标题文本</a:t>
            </a:r>
          </a:p>
        </p:txBody>
      </p:sp>
      <p:sp>
        <p:nvSpPr>
          <p:cNvPr id="36" name="稿定-31">
            <a:extLst>
              <a:ext uri="{FF2B5EF4-FFF2-40B4-BE49-F238E27FC236}">
                <a16:creationId xmlns:a16="http://schemas.microsoft.com/office/drawing/2014/main" id="{DFE231DE-E071-F1C1-464D-CF57BAA42FBE}"/>
              </a:ext>
            </a:extLst>
          </p:cNvPr>
          <p:cNvSpPr/>
          <p:nvPr/>
        </p:nvSpPr>
        <p:spPr>
          <a:xfrm flipH="1">
            <a:off x="9526481" y="3894506"/>
            <a:ext cx="1631241" cy="1201547"/>
          </a:xfrm>
          <a:prstGeom prst="rect">
            <a:avLst/>
          </a:prstGeom>
        </p:spPr>
        <p:txBody>
          <a:bodyPr wrap="square" lIns="0" tIns="0" rIns="0" bIns="0" anchor="ctr">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b="0" i="0" u="none" strike="noStrike" kern="1200" cap="none" spc="0" normalizeH="0" baseline="0" noProof="0" dirty="0">
                <a:ln>
                  <a:noFill/>
                </a:ln>
                <a:solidFill>
                  <a:schemeClr val="tx1">
                    <a:lumMod val="95000"/>
                    <a:lumOff val="5000"/>
                  </a:schemeClr>
                </a:solidFill>
                <a:effectLst/>
                <a:uLnTx/>
                <a:uFillTx/>
                <a:latin typeface="+mn-ea"/>
                <a:cs typeface="OPPOSans R" panose="00020600040101010101" pitchFamily="18" charset="-122"/>
                <a:sym typeface="+mn-lt"/>
              </a:rPr>
              <a:t>请在此输入此标题文本请在此输入此标题文本</a:t>
            </a:r>
          </a:p>
        </p:txBody>
      </p:sp>
    </p:spTree>
    <p:extLst>
      <p:ext uri="{BB962C8B-B14F-4D97-AF65-F5344CB8AC3E}">
        <p14:creationId xmlns:p14="http://schemas.microsoft.com/office/powerpoint/2010/main" val="910637889"/>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LIDE.GUIDESSETTING" val="{&quot;Id&quot;:&quot;GuidesStyle_Moderate&quot;,&quot;Name&quot;:&quot;GuidesStyle_Moderate&quot;,&quot;Kind&quot;:0,&quot;OldGuidesSetting&quot;:{&quot;HeaderHeight&quot;:13.0,&quot;FooterHeight&quot;:6.0,&quot;SideMargin&quot;:4.0,&quot;TopMargin&quot;:0.0,&quot;BottomMargin&quot;:0.0,&quot;IntervalMargin&quot;:1.5}}"/>
</p:tagLst>
</file>

<file path=ppt/theme/theme1.xml><?xml version="1.0" encoding="utf-8"?>
<a:theme xmlns:a="http://schemas.openxmlformats.org/drawingml/2006/main" name="Office 主题   51PPT模板网​​">
  <a:themeElements>
    <a:clrScheme name="自定义 51">
      <a:dk1>
        <a:sysClr val="windowText" lastClr="000000"/>
      </a:dk1>
      <a:lt1>
        <a:sysClr val="window" lastClr="FFFFFF"/>
      </a:lt1>
      <a:dk2>
        <a:srgbClr val="44546A"/>
      </a:dk2>
      <a:lt2>
        <a:srgbClr val="E7E6E6"/>
      </a:lt2>
      <a:accent1>
        <a:srgbClr val="ED7D31"/>
      </a:accent1>
      <a:accent2>
        <a:srgbClr val="FFC000"/>
      </a:accent2>
      <a:accent3>
        <a:srgbClr val="A5A5A5"/>
      </a:accent3>
      <a:accent4>
        <a:srgbClr val="FFC000"/>
      </a:accent4>
      <a:accent5>
        <a:srgbClr val="5B9BD5"/>
      </a:accent5>
      <a:accent6>
        <a:srgbClr val="70AD47"/>
      </a:accent6>
      <a:hlink>
        <a:srgbClr val="0563C1"/>
      </a:hlink>
      <a:folHlink>
        <a:srgbClr val="954F72"/>
      </a:folHlink>
    </a:clrScheme>
    <a:fontScheme name="自定义 27">
      <a:majorFont>
        <a:latin typeface="等线 Light"/>
        <a:ea typeface="OPPOSans H"/>
        <a:cs typeface=""/>
      </a:majorFont>
      <a:minorFont>
        <a:latin typeface="等线"/>
        <a:ea typeface="OPPOSans M"/>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设计考核" id="{1C9AA22A-6F79-4E31-8E6B-8FA5F608D06F}" vid="{FF3FE4A9-AE01-4EDA-A2A4-6124E7FE2DDC}"/>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我的新建PPT</Template>
  <TotalTime>55</TotalTime>
  <Words>1189</Words>
  <Application>Microsoft Office PowerPoint</Application>
  <PresentationFormat>宽屏</PresentationFormat>
  <Paragraphs>142</Paragraphs>
  <Slides>18</Slides>
  <Notes>1</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18</vt:i4>
      </vt:variant>
    </vt:vector>
  </HeadingPairs>
  <TitlesOfParts>
    <vt:vector size="30" baseType="lpstr">
      <vt:lpstr>Alibaba PuHuiTi M</vt:lpstr>
      <vt:lpstr>OPPOSans B</vt:lpstr>
      <vt:lpstr>OPPOSans H</vt:lpstr>
      <vt:lpstr>OPPOSans M</vt:lpstr>
      <vt:lpstr>OPPOSans R</vt:lpstr>
      <vt:lpstr>阿里巴巴普惠体 2.0 55 Regular</vt:lpstr>
      <vt:lpstr>阿里巴巴普惠体 2.0 65 Medium</vt:lpstr>
      <vt:lpstr>等线</vt:lpstr>
      <vt:lpstr>等线 Light</vt:lpstr>
      <vt:lpstr>Arial</vt:lpstr>
      <vt:lpstr>Calibri</vt:lpstr>
      <vt:lpstr>Office 主题   51PPT模板网​​</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51PPT模板网</Manager>
  <Company>www.51pptmoban.com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橙色商务风ppt汇报模板</dc:title>
  <dc:creator>惜玉</dc:creator>
  <cp:keywords>P界达人</cp:keywords>
  <dc:description>51PPT模板网，幻灯片演示模板及素材免费下载！_x000d_
51PPT模板网 唯一访问网址：www.51pptmoban.com</dc:description>
  <cp:lastModifiedBy>user Power</cp:lastModifiedBy>
  <cp:revision>7</cp:revision>
  <dcterms:created xsi:type="dcterms:W3CDTF">2023-05-10T13:27:52Z</dcterms:created>
  <dcterms:modified xsi:type="dcterms:W3CDTF">2023-08-22T00:41:12Z</dcterms:modified>
</cp:coreProperties>
</file>