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7" r:id="rId2"/>
    <p:sldId id="280" r:id="rId3"/>
    <p:sldId id="258" r:id="rId4"/>
    <p:sldId id="259" r:id="rId5"/>
    <p:sldId id="260" r:id="rId6"/>
    <p:sldId id="264" r:id="rId7"/>
    <p:sldId id="265" r:id="rId8"/>
    <p:sldId id="266" r:id="rId9"/>
    <p:sldId id="268" r:id="rId10"/>
    <p:sldId id="277" r:id="rId11"/>
    <p:sldId id="267" r:id="rId12"/>
    <p:sldId id="269" r:id="rId13"/>
    <p:sldId id="270" r:id="rId14"/>
    <p:sldId id="271" r:id="rId15"/>
    <p:sldId id="279" r:id="rId16"/>
    <p:sldId id="281" r:id="rId17"/>
    <p:sldId id="200757849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BFB"/>
    <a:srgbClr val="2190FD"/>
    <a:srgbClr val="3D72C1"/>
    <a:srgbClr val="D62627"/>
    <a:srgbClr val="F9BC5A"/>
    <a:srgbClr val="21262A"/>
    <a:srgbClr val="73EBC8"/>
    <a:srgbClr val="34D6C2"/>
    <a:srgbClr val="F47D9B"/>
    <a:srgbClr val="43C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84" autoAdjust="0"/>
    <p:restoredTop sz="96115" autoAdjust="0"/>
  </p:normalViewPr>
  <p:slideViewPr>
    <p:cSldViewPr snapToGrid="0" showGuides="1">
      <p:cViewPr varScale="1">
        <p:scale>
          <a:sx n="91" d="100"/>
          <a:sy n="91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114" d="100"/>
          <a:sy n="114" d="100"/>
        </p:scale>
        <p:origin x="40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/>
              <a:t>2023/8/22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E4C3ED6D-E531-4B34-A27E-F38D590311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DC451D7-2197-4376-8ADA-5BECE5C3E10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81000"/>
                </a:schemeClr>
              </a:gs>
              <a:gs pos="100000">
                <a:schemeClr val="accent1">
                  <a:lumMod val="50000"/>
                  <a:alpha val="81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4AE55BC-656F-2A79-D69D-9409B3DBD676}"/>
              </a:ext>
            </a:extLst>
          </p:cNvPr>
          <p:cNvGrpSpPr/>
          <p:nvPr userDrawn="1"/>
        </p:nvGrpSpPr>
        <p:grpSpPr>
          <a:xfrm>
            <a:off x="2726616" y="512763"/>
            <a:ext cx="6738768" cy="2851716"/>
            <a:chOff x="2271235" y="512763"/>
            <a:chExt cx="6738768" cy="2851716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8E66F37-6677-45A6-B3BC-3C95AEB9ECF1}"/>
                </a:ext>
              </a:extLst>
            </p:cNvPr>
            <p:cNvSpPr txBox="1"/>
            <p:nvPr userDrawn="1"/>
          </p:nvSpPr>
          <p:spPr>
            <a:xfrm>
              <a:off x="2271235" y="512763"/>
              <a:ext cx="3183564" cy="281615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18300" dirty="0">
                  <a:gradFill>
                    <a:gsLst>
                      <a:gs pos="0">
                        <a:schemeClr val="accent2">
                          <a:lumMod val="40000"/>
                          <a:lumOff val="60000"/>
                          <a:alpha val="25000"/>
                        </a:schemeClr>
                      </a:gs>
                      <a:gs pos="70000">
                        <a:schemeClr val="accent2">
                          <a:alpha val="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20</a:t>
              </a:r>
              <a:endParaRPr lang="zh-CN" altLang="en-US" sz="18300" dirty="0">
                <a:gradFill>
                  <a:gsLst>
                    <a:gs pos="0">
                      <a:schemeClr val="accent2">
                        <a:lumMod val="40000"/>
                        <a:lumOff val="60000"/>
                        <a:alpha val="25000"/>
                      </a:schemeClr>
                    </a:gs>
                    <a:gs pos="70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8173E526-74BB-DFB0-CBC7-89C7E0821B6B}"/>
                </a:ext>
              </a:extLst>
            </p:cNvPr>
            <p:cNvSpPr txBox="1"/>
            <p:nvPr userDrawn="1"/>
          </p:nvSpPr>
          <p:spPr>
            <a:xfrm>
              <a:off x="5400040" y="548323"/>
              <a:ext cx="3609963" cy="281615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18300" dirty="0">
                  <a:gradFill>
                    <a:gsLst>
                      <a:gs pos="0">
                        <a:schemeClr val="accent2">
                          <a:lumMod val="40000"/>
                          <a:lumOff val="60000"/>
                          <a:alpha val="25000"/>
                        </a:schemeClr>
                      </a:gs>
                      <a:gs pos="70000">
                        <a:schemeClr val="accent2">
                          <a:alpha val="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XX</a:t>
              </a:r>
              <a:endParaRPr lang="zh-CN" altLang="en-US" sz="18300" dirty="0">
                <a:gradFill>
                  <a:gsLst>
                    <a:gs pos="0">
                      <a:schemeClr val="accent2">
                        <a:lumMod val="40000"/>
                        <a:lumOff val="60000"/>
                        <a:alpha val="25000"/>
                      </a:schemeClr>
                    </a:gs>
                    <a:gs pos="70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灯, 灯光, 交通, 沙滩&#10;&#10;描述已自动生成">
            <a:extLst>
              <a:ext uri="{FF2B5EF4-FFF2-40B4-BE49-F238E27FC236}">
                <a16:creationId xmlns:a16="http://schemas.microsoft.com/office/drawing/2014/main" id="{57960D1A-40FD-4933-995F-E14B3D9AB5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968"/>
            <a:ext cx="12192000" cy="6850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556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F53CB25-2DCC-37AD-0080-0305F42C55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A60573C-0560-4073-8228-50AA5271CB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81000"/>
                </a:schemeClr>
              </a:gs>
              <a:gs pos="100000">
                <a:schemeClr val="accent1">
                  <a:lumMod val="50000"/>
                  <a:alpha val="81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TextBox 21">
            <a:extLst>
              <a:ext uri="{FF2B5EF4-FFF2-40B4-BE49-F238E27FC236}">
                <a16:creationId xmlns:a16="http://schemas.microsoft.com/office/drawing/2014/main" id="{D3BBC75C-A775-45DE-9414-5FEBE0AE074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1835963" y="930502"/>
            <a:ext cx="8594342" cy="2598122"/>
          </a:xfrm>
          <a:custGeom>
            <a:avLst/>
            <a:gdLst/>
            <a:ahLst/>
            <a:cxnLst/>
            <a:rect l="l" t="t" r="r" b="b"/>
            <a:pathLst>
              <a:path w="7033492" h="2126268">
                <a:moveTo>
                  <a:pt x="2094263" y="1709712"/>
                </a:moveTo>
                <a:lnTo>
                  <a:pt x="2057315" y="1807893"/>
                </a:lnTo>
                <a:lnTo>
                  <a:pt x="2912798" y="1807893"/>
                </a:lnTo>
                <a:lnTo>
                  <a:pt x="2876093" y="1709712"/>
                </a:lnTo>
                <a:close/>
                <a:moveTo>
                  <a:pt x="2146707" y="1569942"/>
                </a:moveTo>
                <a:lnTo>
                  <a:pt x="2109760" y="1668123"/>
                </a:lnTo>
                <a:lnTo>
                  <a:pt x="2860718" y="1668123"/>
                </a:lnTo>
                <a:lnTo>
                  <a:pt x="2824014" y="1569942"/>
                </a:lnTo>
                <a:close/>
                <a:moveTo>
                  <a:pt x="2199182" y="1430172"/>
                </a:moveTo>
                <a:lnTo>
                  <a:pt x="2162234" y="1528353"/>
                </a:lnTo>
                <a:lnTo>
                  <a:pt x="2808639" y="1528353"/>
                </a:lnTo>
                <a:lnTo>
                  <a:pt x="2771934" y="1430172"/>
                </a:lnTo>
                <a:close/>
                <a:moveTo>
                  <a:pt x="2486591" y="662159"/>
                </a:moveTo>
                <a:lnTo>
                  <a:pt x="2214678" y="1388583"/>
                </a:lnTo>
                <a:lnTo>
                  <a:pt x="2756560" y="1388583"/>
                </a:lnTo>
                <a:close/>
                <a:moveTo>
                  <a:pt x="4248151" y="460899"/>
                </a:moveTo>
                <a:lnTo>
                  <a:pt x="4248151" y="1045236"/>
                </a:lnTo>
                <a:lnTo>
                  <a:pt x="4502829" y="1045236"/>
                </a:lnTo>
                <a:cubicBezTo>
                  <a:pt x="4588245" y="1043088"/>
                  <a:pt x="4658407" y="1014446"/>
                  <a:pt x="4713315" y="959308"/>
                </a:cubicBezTo>
                <a:cubicBezTo>
                  <a:pt x="4768224" y="904171"/>
                  <a:pt x="4796616" y="835423"/>
                  <a:pt x="4798493" y="753066"/>
                </a:cubicBezTo>
                <a:cubicBezTo>
                  <a:pt x="4796616" y="670722"/>
                  <a:pt x="4768224" y="601979"/>
                  <a:pt x="4713315" y="546836"/>
                </a:cubicBezTo>
                <a:cubicBezTo>
                  <a:pt x="4658407" y="491694"/>
                  <a:pt x="4588245" y="463048"/>
                  <a:pt x="4502829" y="460899"/>
                </a:cubicBezTo>
                <a:close/>
                <a:moveTo>
                  <a:pt x="485776" y="460899"/>
                </a:moveTo>
                <a:lnTo>
                  <a:pt x="485776" y="1045236"/>
                </a:lnTo>
                <a:lnTo>
                  <a:pt x="740454" y="1045236"/>
                </a:lnTo>
                <a:cubicBezTo>
                  <a:pt x="825870" y="1043088"/>
                  <a:pt x="896032" y="1014446"/>
                  <a:pt x="950940" y="959308"/>
                </a:cubicBezTo>
                <a:cubicBezTo>
                  <a:pt x="1005848" y="904171"/>
                  <a:pt x="1034241" y="835423"/>
                  <a:pt x="1036118" y="753066"/>
                </a:cubicBezTo>
                <a:cubicBezTo>
                  <a:pt x="1034241" y="670722"/>
                  <a:pt x="1005848" y="601979"/>
                  <a:pt x="950940" y="546836"/>
                </a:cubicBezTo>
                <a:cubicBezTo>
                  <a:pt x="896032" y="491694"/>
                  <a:pt x="825870" y="463048"/>
                  <a:pt x="740454" y="460899"/>
                </a:cubicBezTo>
                <a:close/>
                <a:moveTo>
                  <a:pt x="5456691" y="419310"/>
                </a:moveTo>
                <a:lnTo>
                  <a:pt x="7033492" y="419310"/>
                </a:lnTo>
                <a:lnTo>
                  <a:pt x="7033492" y="460904"/>
                </a:lnTo>
                <a:lnTo>
                  <a:pt x="6487964" y="460904"/>
                </a:lnTo>
                <a:lnTo>
                  <a:pt x="6487964" y="2126268"/>
                </a:lnTo>
                <a:lnTo>
                  <a:pt x="6445805" y="2126268"/>
                </a:lnTo>
                <a:lnTo>
                  <a:pt x="6445805" y="460904"/>
                </a:lnTo>
                <a:lnTo>
                  <a:pt x="6342118" y="460904"/>
                </a:lnTo>
                <a:lnTo>
                  <a:pt x="6342118" y="2126268"/>
                </a:lnTo>
                <a:lnTo>
                  <a:pt x="6299959" y="2126268"/>
                </a:lnTo>
                <a:lnTo>
                  <a:pt x="6299959" y="460904"/>
                </a:lnTo>
                <a:lnTo>
                  <a:pt x="6193232" y="460904"/>
                </a:lnTo>
                <a:lnTo>
                  <a:pt x="6193232" y="2126268"/>
                </a:lnTo>
                <a:lnTo>
                  <a:pt x="6151073" y="2126268"/>
                </a:lnTo>
                <a:lnTo>
                  <a:pt x="6151073" y="460904"/>
                </a:lnTo>
                <a:lnTo>
                  <a:pt x="6044378" y="460904"/>
                </a:lnTo>
                <a:lnTo>
                  <a:pt x="6044378" y="2126268"/>
                </a:lnTo>
                <a:lnTo>
                  <a:pt x="6002217" y="2126268"/>
                </a:lnTo>
                <a:lnTo>
                  <a:pt x="6002217" y="460904"/>
                </a:lnTo>
                <a:lnTo>
                  <a:pt x="5456691" y="460904"/>
                </a:lnTo>
                <a:close/>
                <a:moveTo>
                  <a:pt x="4248151" y="321129"/>
                </a:moveTo>
                <a:lnTo>
                  <a:pt x="4248151" y="419310"/>
                </a:lnTo>
                <a:lnTo>
                  <a:pt x="4502829" y="419310"/>
                </a:lnTo>
                <a:cubicBezTo>
                  <a:pt x="4600231" y="421727"/>
                  <a:pt x="4680343" y="454376"/>
                  <a:pt x="4743163" y="517254"/>
                </a:cubicBezTo>
                <a:cubicBezTo>
                  <a:pt x="4805985" y="580133"/>
                  <a:pt x="4838481" y="658737"/>
                  <a:pt x="4840653" y="753066"/>
                </a:cubicBezTo>
                <a:cubicBezTo>
                  <a:pt x="4838481" y="847395"/>
                  <a:pt x="4805985" y="926000"/>
                  <a:pt x="4743163" y="988879"/>
                </a:cubicBezTo>
                <a:cubicBezTo>
                  <a:pt x="4680343" y="1051759"/>
                  <a:pt x="4600231" y="1084407"/>
                  <a:pt x="4502829" y="1086825"/>
                </a:cubicBezTo>
                <a:lnTo>
                  <a:pt x="4248151" y="1086825"/>
                </a:lnTo>
                <a:lnTo>
                  <a:pt x="4248151" y="1185006"/>
                </a:lnTo>
                <a:lnTo>
                  <a:pt x="4502829" y="1185006"/>
                </a:lnTo>
                <a:cubicBezTo>
                  <a:pt x="4631682" y="1181957"/>
                  <a:pt x="4736356" y="1139865"/>
                  <a:pt x="4816851" y="1058730"/>
                </a:cubicBezTo>
                <a:cubicBezTo>
                  <a:pt x="4897347" y="977594"/>
                  <a:pt x="4938831" y="875706"/>
                  <a:pt x="4941303" y="753066"/>
                </a:cubicBezTo>
                <a:cubicBezTo>
                  <a:pt x="4938831" y="630426"/>
                  <a:pt x="4897347" y="528538"/>
                  <a:pt x="4816851" y="447404"/>
                </a:cubicBezTo>
                <a:cubicBezTo>
                  <a:pt x="4736356" y="366269"/>
                  <a:pt x="4631682" y="324178"/>
                  <a:pt x="4502829" y="321129"/>
                </a:cubicBezTo>
                <a:close/>
                <a:moveTo>
                  <a:pt x="485776" y="321129"/>
                </a:moveTo>
                <a:lnTo>
                  <a:pt x="485776" y="419310"/>
                </a:lnTo>
                <a:lnTo>
                  <a:pt x="740454" y="419310"/>
                </a:lnTo>
                <a:cubicBezTo>
                  <a:pt x="837856" y="421727"/>
                  <a:pt x="917968" y="454376"/>
                  <a:pt x="980789" y="517254"/>
                </a:cubicBezTo>
                <a:cubicBezTo>
                  <a:pt x="1043610" y="580133"/>
                  <a:pt x="1076107" y="658737"/>
                  <a:pt x="1078279" y="753066"/>
                </a:cubicBezTo>
                <a:cubicBezTo>
                  <a:pt x="1076107" y="847395"/>
                  <a:pt x="1043610" y="926000"/>
                  <a:pt x="980789" y="988879"/>
                </a:cubicBezTo>
                <a:cubicBezTo>
                  <a:pt x="917968" y="1051759"/>
                  <a:pt x="837856" y="1084407"/>
                  <a:pt x="740454" y="1086825"/>
                </a:cubicBezTo>
                <a:lnTo>
                  <a:pt x="485776" y="1086825"/>
                </a:lnTo>
                <a:lnTo>
                  <a:pt x="485776" y="1185006"/>
                </a:lnTo>
                <a:lnTo>
                  <a:pt x="740454" y="1185006"/>
                </a:lnTo>
                <a:cubicBezTo>
                  <a:pt x="869307" y="1181957"/>
                  <a:pt x="973981" y="1139865"/>
                  <a:pt x="1054477" y="1058730"/>
                </a:cubicBezTo>
                <a:cubicBezTo>
                  <a:pt x="1134972" y="977594"/>
                  <a:pt x="1176456" y="875706"/>
                  <a:pt x="1178928" y="753066"/>
                </a:cubicBezTo>
                <a:cubicBezTo>
                  <a:pt x="1176456" y="630426"/>
                  <a:pt x="1134972" y="528538"/>
                  <a:pt x="1054477" y="447404"/>
                </a:cubicBezTo>
                <a:cubicBezTo>
                  <a:pt x="973981" y="366269"/>
                  <a:pt x="869307" y="324178"/>
                  <a:pt x="740454" y="321129"/>
                </a:cubicBezTo>
                <a:close/>
                <a:moveTo>
                  <a:pt x="5456691" y="279540"/>
                </a:moveTo>
                <a:lnTo>
                  <a:pt x="7033492" y="279540"/>
                </a:lnTo>
                <a:lnTo>
                  <a:pt x="7033492" y="321129"/>
                </a:lnTo>
                <a:lnTo>
                  <a:pt x="5456691" y="321129"/>
                </a:lnTo>
                <a:close/>
                <a:moveTo>
                  <a:pt x="4248151" y="181359"/>
                </a:moveTo>
                <a:lnTo>
                  <a:pt x="4248151" y="279540"/>
                </a:lnTo>
                <a:lnTo>
                  <a:pt x="4502829" y="279540"/>
                </a:lnTo>
                <a:cubicBezTo>
                  <a:pt x="4643668" y="282856"/>
                  <a:pt x="4758292" y="328950"/>
                  <a:pt x="4846699" y="417821"/>
                </a:cubicBezTo>
                <a:cubicBezTo>
                  <a:pt x="4935107" y="506692"/>
                  <a:pt x="4980694" y="618440"/>
                  <a:pt x="4983462" y="753066"/>
                </a:cubicBezTo>
                <a:cubicBezTo>
                  <a:pt x="4980694" y="887692"/>
                  <a:pt x="4935107" y="999440"/>
                  <a:pt x="4846699" y="1088312"/>
                </a:cubicBezTo>
                <a:cubicBezTo>
                  <a:pt x="4758292" y="1177184"/>
                  <a:pt x="4643668" y="1223278"/>
                  <a:pt x="4502829" y="1226595"/>
                </a:cubicBezTo>
                <a:lnTo>
                  <a:pt x="4248151" y="1226595"/>
                </a:lnTo>
                <a:lnTo>
                  <a:pt x="4248151" y="1324776"/>
                </a:lnTo>
                <a:lnTo>
                  <a:pt x="4502829" y="1324776"/>
                </a:lnTo>
                <a:cubicBezTo>
                  <a:pt x="4674478" y="1320832"/>
                  <a:pt x="4813481" y="1265303"/>
                  <a:pt x="4919838" y="1158187"/>
                </a:cubicBezTo>
                <a:cubicBezTo>
                  <a:pt x="5026194" y="1051072"/>
                  <a:pt x="5080952" y="916032"/>
                  <a:pt x="5084111" y="753066"/>
                </a:cubicBezTo>
                <a:cubicBezTo>
                  <a:pt x="5080952" y="590115"/>
                  <a:pt x="5026194" y="455079"/>
                  <a:pt x="4919838" y="347958"/>
                </a:cubicBezTo>
                <a:cubicBezTo>
                  <a:pt x="4813481" y="240838"/>
                  <a:pt x="4674478" y="185305"/>
                  <a:pt x="4502829" y="181359"/>
                </a:cubicBezTo>
                <a:close/>
                <a:moveTo>
                  <a:pt x="485776" y="181359"/>
                </a:moveTo>
                <a:lnTo>
                  <a:pt x="485776" y="279540"/>
                </a:lnTo>
                <a:lnTo>
                  <a:pt x="740454" y="279540"/>
                </a:lnTo>
                <a:cubicBezTo>
                  <a:pt x="881293" y="282856"/>
                  <a:pt x="995916" y="328950"/>
                  <a:pt x="1084324" y="417821"/>
                </a:cubicBezTo>
                <a:cubicBezTo>
                  <a:pt x="1172732" y="506692"/>
                  <a:pt x="1218320" y="618440"/>
                  <a:pt x="1221087" y="753066"/>
                </a:cubicBezTo>
                <a:cubicBezTo>
                  <a:pt x="1218320" y="887692"/>
                  <a:pt x="1172732" y="999440"/>
                  <a:pt x="1084324" y="1088312"/>
                </a:cubicBezTo>
                <a:cubicBezTo>
                  <a:pt x="995916" y="1177184"/>
                  <a:pt x="881293" y="1223278"/>
                  <a:pt x="740454" y="1226595"/>
                </a:cubicBezTo>
                <a:lnTo>
                  <a:pt x="485776" y="1226595"/>
                </a:lnTo>
                <a:lnTo>
                  <a:pt x="485776" y="1324776"/>
                </a:lnTo>
                <a:lnTo>
                  <a:pt x="740454" y="1324776"/>
                </a:lnTo>
                <a:cubicBezTo>
                  <a:pt x="912103" y="1320832"/>
                  <a:pt x="1051106" y="1265303"/>
                  <a:pt x="1157463" y="1158187"/>
                </a:cubicBezTo>
                <a:cubicBezTo>
                  <a:pt x="1263820" y="1051072"/>
                  <a:pt x="1318577" y="916032"/>
                  <a:pt x="1321736" y="753066"/>
                </a:cubicBezTo>
                <a:cubicBezTo>
                  <a:pt x="1318577" y="590115"/>
                  <a:pt x="1263820" y="455079"/>
                  <a:pt x="1157463" y="347958"/>
                </a:cubicBezTo>
                <a:cubicBezTo>
                  <a:pt x="1051106" y="240838"/>
                  <a:pt x="912103" y="185305"/>
                  <a:pt x="740454" y="181359"/>
                </a:cubicBezTo>
                <a:close/>
                <a:moveTo>
                  <a:pt x="5456691" y="139770"/>
                </a:moveTo>
                <a:lnTo>
                  <a:pt x="7033492" y="139770"/>
                </a:lnTo>
                <a:lnTo>
                  <a:pt x="7033492" y="181359"/>
                </a:lnTo>
                <a:lnTo>
                  <a:pt x="5456691" y="181359"/>
                </a:lnTo>
                <a:close/>
                <a:moveTo>
                  <a:pt x="4248151" y="41589"/>
                </a:moveTo>
                <a:lnTo>
                  <a:pt x="4248151" y="139770"/>
                </a:lnTo>
                <a:lnTo>
                  <a:pt x="4502829" y="139770"/>
                </a:lnTo>
                <a:cubicBezTo>
                  <a:pt x="4686931" y="143862"/>
                  <a:pt x="4836017" y="203153"/>
                  <a:pt x="4950086" y="317644"/>
                </a:cubicBezTo>
                <a:cubicBezTo>
                  <a:pt x="5064155" y="432136"/>
                  <a:pt x="5122883" y="577276"/>
                  <a:pt x="5126270" y="753066"/>
                </a:cubicBezTo>
                <a:cubicBezTo>
                  <a:pt x="5122883" y="928857"/>
                  <a:pt x="5064155" y="1073998"/>
                  <a:pt x="4950086" y="1188490"/>
                </a:cubicBezTo>
                <a:cubicBezTo>
                  <a:pt x="4836017" y="1302981"/>
                  <a:pt x="4686931" y="1362273"/>
                  <a:pt x="4502829" y="1366365"/>
                </a:cubicBezTo>
                <a:lnTo>
                  <a:pt x="4248151" y="1366365"/>
                </a:lnTo>
                <a:lnTo>
                  <a:pt x="4248151" y="1464545"/>
                </a:lnTo>
                <a:lnTo>
                  <a:pt x="4502829" y="1464545"/>
                </a:lnTo>
                <a:cubicBezTo>
                  <a:pt x="4718744" y="1459798"/>
                  <a:pt x="4892496" y="1391014"/>
                  <a:pt x="5024084" y="1258193"/>
                </a:cubicBezTo>
                <a:cubicBezTo>
                  <a:pt x="5155673" y="1125372"/>
                  <a:pt x="5223284" y="956996"/>
                  <a:pt x="5226919" y="753066"/>
                </a:cubicBezTo>
                <a:cubicBezTo>
                  <a:pt x="5223284" y="549137"/>
                  <a:pt x="5155672" y="380762"/>
                  <a:pt x="5024084" y="247941"/>
                </a:cubicBezTo>
                <a:cubicBezTo>
                  <a:pt x="4892496" y="115120"/>
                  <a:pt x="4718744" y="46337"/>
                  <a:pt x="4502829" y="41589"/>
                </a:cubicBezTo>
                <a:close/>
                <a:moveTo>
                  <a:pt x="485776" y="41589"/>
                </a:moveTo>
                <a:lnTo>
                  <a:pt x="485776" y="139770"/>
                </a:lnTo>
                <a:lnTo>
                  <a:pt x="740454" y="139770"/>
                </a:lnTo>
                <a:cubicBezTo>
                  <a:pt x="924556" y="143862"/>
                  <a:pt x="1073642" y="203153"/>
                  <a:pt x="1187711" y="317644"/>
                </a:cubicBezTo>
                <a:cubicBezTo>
                  <a:pt x="1301780" y="432136"/>
                  <a:pt x="1360508" y="577276"/>
                  <a:pt x="1363896" y="753066"/>
                </a:cubicBezTo>
                <a:cubicBezTo>
                  <a:pt x="1360508" y="928857"/>
                  <a:pt x="1301780" y="1073998"/>
                  <a:pt x="1187711" y="1188490"/>
                </a:cubicBezTo>
                <a:cubicBezTo>
                  <a:pt x="1073642" y="1302981"/>
                  <a:pt x="924556" y="1362273"/>
                  <a:pt x="740454" y="1366365"/>
                </a:cubicBezTo>
                <a:lnTo>
                  <a:pt x="485776" y="1366365"/>
                </a:lnTo>
                <a:lnTo>
                  <a:pt x="485776" y="1464545"/>
                </a:lnTo>
                <a:lnTo>
                  <a:pt x="740454" y="1464545"/>
                </a:lnTo>
                <a:cubicBezTo>
                  <a:pt x="956369" y="1459798"/>
                  <a:pt x="1130121" y="1391014"/>
                  <a:pt x="1261709" y="1258193"/>
                </a:cubicBezTo>
                <a:cubicBezTo>
                  <a:pt x="1393297" y="1125372"/>
                  <a:pt x="1460909" y="956996"/>
                  <a:pt x="1464544" y="753066"/>
                </a:cubicBezTo>
                <a:cubicBezTo>
                  <a:pt x="1460909" y="549137"/>
                  <a:pt x="1393297" y="380762"/>
                  <a:pt x="1261709" y="247941"/>
                </a:cubicBezTo>
                <a:cubicBezTo>
                  <a:pt x="1130121" y="115120"/>
                  <a:pt x="956369" y="46337"/>
                  <a:pt x="740454" y="41589"/>
                </a:cubicBezTo>
                <a:close/>
                <a:moveTo>
                  <a:pt x="5456691" y="0"/>
                </a:moveTo>
                <a:lnTo>
                  <a:pt x="7033492" y="0"/>
                </a:lnTo>
                <a:lnTo>
                  <a:pt x="7033492" y="41589"/>
                </a:lnTo>
                <a:lnTo>
                  <a:pt x="5456691" y="41589"/>
                </a:lnTo>
                <a:close/>
                <a:moveTo>
                  <a:pt x="4205992" y="0"/>
                </a:moveTo>
                <a:lnTo>
                  <a:pt x="4502829" y="0"/>
                </a:lnTo>
                <a:cubicBezTo>
                  <a:pt x="4730701" y="5028"/>
                  <a:pt x="4914395" y="77839"/>
                  <a:pt x="5053907" y="218432"/>
                </a:cubicBezTo>
                <a:cubicBezTo>
                  <a:pt x="5193420" y="359026"/>
                  <a:pt x="5265144" y="537237"/>
                  <a:pt x="5269079" y="753066"/>
                </a:cubicBezTo>
                <a:cubicBezTo>
                  <a:pt x="5268194" y="882268"/>
                  <a:pt x="5240654" y="999727"/>
                  <a:pt x="5186460" y="1105441"/>
                </a:cubicBezTo>
                <a:cubicBezTo>
                  <a:pt x="5132265" y="1211156"/>
                  <a:pt x="5056724" y="1298413"/>
                  <a:pt x="4959836" y="1367211"/>
                </a:cubicBezTo>
                <a:lnTo>
                  <a:pt x="5492498" y="2126268"/>
                </a:lnTo>
                <a:lnTo>
                  <a:pt x="5439476" y="2126268"/>
                </a:lnTo>
                <a:lnTo>
                  <a:pt x="4923847" y="1392309"/>
                </a:lnTo>
                <a:cubicBezTo>
                  <a:pt x="4896698" y="1409132"/>
                  <a:pt x="4868288" y="1424254"/>
                  <a:pt x="4838618" y="1437674"/>
                </a:cubicBezTo>
                <a:lnTo>
                  <a:pt x="5321067" y="2126268"/>
                </a:lnTo>
                <a:lnTo>
                  <a:pt x="5268046" y="2126268"/>
                </a:lnTo>
                <a:lnTo>
                  <a:pt x="4797841" y="1454659"/>
                </a:lnTo>
                <a:cubicBezTo>
                  <a:pt x="4765583" y="1467046"/>
                  <a:pt x="4732109" y="1477336"/>
                  <a:pt x="4697420" y="1485530"/>
                </a:cubicBezTo>
                <a:lnTo>
                  <a:pt x="5147864" y="2126268"/>
                </a:lnTo>
                <a:lnTo>
                  <a:pt x="5095088" y="2126268"/>
                </a:lnTo>
                <a:lnTo>
                  <a:pt x="4652394" y="1493228"/>
                </a:lnTo>
                <a:cubicBezTo>
                  <a:pt x="4616393" y="1499620"/>
                  <a:pt x="4579329" y="1503648"/>
                  <a:pt x="4541200" y="1505311"/>
                </a:cubicBezTo>
                <a:lnTo>
                  <a:pt x="4976862" y="2126268"/>
                </a:lnTo>
                <a:lnTo>
                  <a:pt x="4923075" y="2126268"/>
                </a:lnTo>
                <a:lnTo>
                  <a:pt x="4489754" y="1506134"/>
                </a:lnTo>
                <a:lnTo>
                  <a:pt x="4248151" y="1506134"/>
                </a:lnTo>
                <a:lnTo>
                  <a:pt x="4248151" y="2126268"/>
                </a:lnTo>
                <a:lnTo>
                  <a:pt x="4205992" y="2126268"/>
                </a:lnTo>
                <a:close/>
                <a:moveTo>
                  <a:pt x="4057136" y="0"/>
                </a:moveTo>
                <a:lnTo>
                  <a:pt x="4099297" y="0"/>
                </a:lnTo>
                <a:lnTo>
                  <a:pt x="4099297" y="2126268"/>
                </a:lnTo>
                <a:lnTo>
                  <a:pt x="4057136" y="2126268"/>
                </a:lnTo>
                <a:close/>
                <a:moveTo>
                  <a:pt x="3908221" y="0"/>
                </a:moveTo>
                <a:lnTo>
                  <a:pt x="3950381" y="0"/>
                </a:lnTo>
                <a:lnTo>
                  <a:pt x="3950381" y="2126268"/>
                </a:lnTo>
                <a:lnTo>
                  <a:pt x="3908221" y="2126268"/>
                </a:lnTo>
                <a:close/>
                <a:moveTo>
                  <a:pt x="3762375" y="0"/>
                </a:moveTo>
                <a:lnTo>
                  <a:pt x="3804534" y="0"/>
                </a:lnTo>
                <a:lnTo>
                  <a:pt x="3804534" y="2126268"/>
                </a:lnTo>
                <a:lnTo>
                  <a:pt x="3762375" y="2126268"/>
                </a:lnTo>
                <a:close/>
                <a:moveTo>
                  <a:pt x="2689774" y="0"/>
                </a:moveTo>
                <a:lnTo>
                  <a:pt x="2734409" y="0"/>
                </a:lnTo>
                <a:lnTo>
                  <a:pt x="3532434" y="2125983"/>
                </a:lnTo>
                <a:lnTo>
                  <a:pt x="3487799" y="2125983"/>
                </a:lnTo>
                <a:lnTo>
                  <a:pt x="2712046" y="59820"/>
                </a:lnTo>
                <a:lnTo>
                  <a:pt x="2658873" y="201919"/>
                </a:lnTo>
                <a:lnTo>
                  <a:pt x="3380146" y="2125983"/>
                </a:lnTo>
                <a:lnTo>
                  <a:pt x="3335510" y="2125983"/>
                </a:lnTo>
                <a:lnTo>
                  <a:pt x="2636752" y="261013"/>
                </a:lnTo>
                <a:lnTo>
                  <a:pt x="2583852" y="402324"/>
                </a:lnTo>
                <a:lnTo>
                  <a:pt x="3227857" y="2125983"/>
                </a:lnTo>
                <a:lnTo>
                  <a:pt x="3183222" y="2125983"/>
                </a:lnTo>
                <a:lnTo>
                  <a:pt x="2561185" y="462877"/>
                </a:lnTo>
                <a:lnTo>
                  <a:pt x="2508528" y="603550"/>
                </a:lnTo>
                <a:lnTo>
                  <a:pt x="3075569" y="2125983"/>
                </a:lnTo>
                <a:lnTo>
                  <a:pt x="3030934" y="2125983"/>
                </a:lnTo>
                <a:lnTo>
                  <a:pt x="2928173" y="1849482"/>
                </a:lnTo>
                <a:lnTo>
                  <a:pt x="2041819" y="1849482"/>
                </a:lnTo>
                <a:lnTo>
                  <a:pt x="1938328" y="2125983"/>
                </a:lnTo>
                <a:lnTo>
                  <a:pt x="1893693" y="2125983"/>
                </a:lnTo>
                <a:close/>
                <a:moveTo>
                  <a:pt x="2537455" y="0"/>
                </a:moveTo>
                <a:lnTo>
                  <a:pt x="2582090" y="0"/>
                </a:lnTo>
                <a:lnTo>
                  <a:pt x="1786010" y="2125983"/>
                </a:lnTo>
                <a:lnTo>
                  <a:pt x="1741375" y="2125983"/>
                </a:lnTo>
                <a:close/>
                <a:moveTo>
                  <a:pt x="2385167" y="0"/>
                </a:moveTo>
                <a:lnTo>
                  <a:pt x="2429802" y="0"/>
                </a:lnTo>
                <a:lnTo>
                  <a:pt x="1633721" y="2125983"/>
                </a:lnTo>
                <a:lnTo>
                  <a:pt x="1589086" y="2125983"/>
                </a:lnTo>
                <a:close/>
                <a:moveTo>
                  <a:pt x="2232878" y="0"/>
                </a:moveTo>
                <a:lnTo>
                  <a:pt x="2277514" y="0"/>
                </a:lnTo>
                <a:lnTo>
                  <a:pt x="1481433" y="2125983"/>
                </a:lnTo>
                <a:lnTo>
                  <a:pt x="1436798" y="2125983"/>
                </a:lnTo>
                <a:close/>
                <a:moveTo>
                  <a:pt x="443617" y="0"/>
                </a:moveTo>
                <a:lnTo>
                  <a:pt x="740454" y="0"/>
                </a:lnTo>
                <a:cubicBezTo>
                  <a:pt x="968327" y="5028"/>
                  <a:pt x="1152020" y="77839"/>
                  <a:pt x="1291532" y="218432"/>
                </a:cubicBezTo>
                <a:cubicBezTo>
                  <a:pt x="1431045" y="359026"/>
                  <a:pt x="1502769" y="537237"/>
                  <a:pt x="1506704" y="753066"/>
                </a:cubicBezTo>
                <a:cubicBezTo>
                  <a:pt x="1502769" y="968909"/>
                  <a:pt x="1431045" y="1147125"/>
                  <a:pt x="1291532" y="1287713"/>
                </a:cubicBezTo>
                <a:cubicBezTo>
                  <a:pt x="1152020" y="1428302"/>
                  <a:pt x="968327" y="1501109"/>
                  <a:pt x="740454" y="1506134"/>
                </a:cubicBezTo>
                <a:lnTo>
                  <a:pt x="485776" y="1506134"/>
                </a:lnTo>
                <a:lnTo>
                  <a:pt x="485776" y="2126268"/>
                </a:lnTo>
                <a:lnTo>
                  <a:pt x="443617" y="2126268"/>
                </a:lnTo>
                <a:close/>
                <a:moveTo>
                  <a:pt x="294761" y="0"/>
                </a:moveTo>
                <a:lnTo>
                  <a:pt x="336922" y="0"/>
                </a:lnTo>
                <a:lnTo>
                  <a:pt x="336922" y="2126268"/>
                </a:lnTo>
                <a:lnTo>
                  <a:pt x="294761" y="2126268"/>
                </a:lnTo>
                <a:close/>
                <a:moveTo>
                  <a:pt x="145846" y="0"/>
                </a:moveTo>
                <a:lnTo>
                  <a:pt x="188006" y="0"/>
                </a:lnTo>
                <a:lnTo>
                  <a:pt x="188006" y="2126268"/>
                </a:lnTo>
                <a:lnTo>
                  <a:pt x="145846" y="2126268"/>
                </a:lnTo>
                <a:close/>
                <a:moveTo>
                  <a:pt x="0" y="0"/>
                </a:moveTo>
                <a:lnTo>
                  <a:pt x="42159" y="0"/>
                </a:lnTo>
                <a:lnTo>
                  <a:pt x="42159" y="2126268"/>
                </a:lnTo>
                <a:lnTo>
                  <a:pt x="0" y="2126268"/>
                </a:lnTo>
                <a:close/>
              </a:path>
            </a:pathLst>
          </a:custGeom>
          <a:gradFill>
            <a:gsLst>
              <a:gs pos="74000">
                <a:schemeClr val="accent2">
                  <a:alpha val="0"/>
                </a:schemeClr>
              </a:gs>
              <a:gs pos="0">
                <a:schemeClr val="accent2">
                  <a:alpha val="20000"/>
                </a:schemeClr>
              </a:gs>
            </a:gsLst>
            <a:lin ang="5400000" scaled="0"/>
          </a:gra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3900" dirty="0">
              <a:gradFill>
                <a:gsLst>
                  <a:gs pos="74000">
                    <a:schemeClr val="accent2">
                      <a:alpha val="0"/>
                    </a:schemeClr>
                  </a:gs>
                  <a:gs pos="0">
                    <a:schemeClr val="accent2">
                      <a:alpha val="50000"/>
                    </a:schemeClr>
                  </a:gs>
                </a:gsLst>
                <a:lin ang="5400000" scaled="0"/>
              </a:gradFill>
              <a:latin typeface="OPPOSans H" panose="00020600040101010101" pitchFamily="18" charset="-122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63612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www.51pptmoban.com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B93117B9-17A5-431C-B828-1EF01836C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9800" y="475036"/>
            <a:ext cx="5902446" cy="519374"/>
          </a:xfrm>
          <a:prstGeom prst="rect">
            <a:avLst/>
          </a:prstGeom>
        </p:spPr>
        <p:txBody>
          <a:bodyPr/>
          <a:lstStyle>
            <a:lvl1pPr>
              <a:defRPr sz="32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A991B2D-911C-42D6-BD04-43F05E7C56E9}"/>
              </a:ext>
            </a:extLst>
          </p:cNvPr>
          <p:cNvGrpSpPr/>
          <p:nvPr userDrawn="1"/>
        </p:nvGrpSpPr>
        <p:grpSpPr>
          <a:xfrm>
            <a:off x="673100" y="392245"/>
            <a:ext cx="513012" cy="497697"/>
            <a:chOff x="3512634" y="2152185"/>
            <a:chExt cx="498026" cy="483158"/>
          </a:xfrm>
        </p:grpSpPr>
        <p:sp>
          <p:nvSpPr>
            <p:cNvPr id="9" name="Rounded Rectangle 1+">
              <a:extLst>
                <a:ext uri="{FF2B5EF4-FFF2-40B4-BE49-F238E27FC236}">
                  <a16:creationId xmlns:a16="http://schemas.microsoft.com/office/drawing/2014/main" id="{18A70871-B491-4B80-A252-D57E61145B0D}"/>
                </a:ext>
              </a:extLst>
            </p:cNvPr>
            <p:cNvSpPr/>
            <p:nvPr userDrawn="1"/>
          </p:nvSpPr>
          <p:spPr>
            <a:xfrm>
              <a:off x="3700758" y="2325441"/>
              <a:ext cx="309902" cy="309902"/>
            </a:xfrm>
            <a:prstGeom prst="roundRect">
              <a:avLst/>
            </a:prstGeom>
            <a:noFill/>
            <a:ln w="25400" cap="flat" cmpd="sng" algn="ctr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40507CFF-E422-403C-B36A-4FD6ED535A54}"/>
                </a:ext>
              </a:extLst>
            </p:cNvPr>
            <p:cNvSpPr/>
            <p:nvPr userDrawn="1"/>
          </p:nvSpPr>
          <p:spPr>
            <a:xfrm>
              <a:off x="3512634" y="2152185"/>
              <a:ext cx="434898" cy="434898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4196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828288F-EE20-442F-382D-5E62FF8BE5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3CF6EC5-F1CF-1E30-FACC-F70A190D22B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81000"/>
                </a:schemeClr>
              </a:gs>
              <a:gs pos="100000">
                <a:schemeClr val="accent1">
                  <a:lumMod val="50000"/>
                  <a:alpha val="81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74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2163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572" userDrawn="1">
          <p15:clr>
            <a:srgbClr val="F26B43"/>
          </p15:clr>
        </p15:guide>
        <p15:guide id="8" orient="horz" pos="397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jpeg"/><Relationship Id="rId17" Type="http://schemas.openxmlformats.org/officeDocument/2006/relationships/image" Target="../media/image27.pn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AppData\Local\Temp\FocoSlide\cache\img\PicChange\transparent_1682991064.png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5" Type="http://schemas.openxmlformats.org/officeDocument/2006/relationships/image" Target="file:///C:\Users\&#38886;\AppData\Local\Temp\FocoSlide\cache\img\PicChange\transparent_1670827648.png" TargetMode="Externa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6" Type="http://schemas.openxmlformats.org/officeDocument/2006/relationships/tags" Target="../tags/tag28.xml"/><Relationship Id="rId21" Type="http://schemas.openxmlformats.org/officeDocument/2006/relationships/tags" Target="../tags/tag23.xml"/><Relationship Id="rId34" Type="http://schemas.openxmlformats.org/officeDocument/2006/relationships/tags" Target="../tags/tag36.xml"/><Relationship Id="rId42" Type="http://schemas.openxmlformats.org/officeDocument/2006/relationships/tags" Target="../tags/tag44.xml"/><Relationship Id="rId47" Type="http://schemas.openxmlformats.org/officeDocument/2006/relationships/tags" Target="../tags/tag49.xml"/><Relationship Id="rId50" Type="http://schemas.openxmlformats.org/officeDocument/2006/relationships/tags" Target="../tags/tag52.xml"/><Relationship Id="rId55" Type="http://schemas.openxmlformats.org/officeDocument/2006/relationships/tags" Target="../tags/tag57.xml"/><Relationship Id="rId63" Type="http://schemas.openxmlformats.org/officeDocument/2006/relationships/image" Target="../media/image9.jpeg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29" Type="http://schemas.openxmlformats.org/officeDocument/2006/relationships/tags" Target="../tags/tag31.xml"/><Relationship Id="rId11" Type="http://schemas.openxmlformats.org/officeDocument/2006/relationships/tags" Target="../tags/tag13.xml"/><Relationship Id="rId24" Type="http://schemas.openxmlformats.org/officeDocument/2006/relationships/tags" Target="../tags/tag26.xml"/><Relationship Id="rId32" Type="http://schemas.openxmlformats.org/officeDocument/2006/relationships/tags" Target="../tags/tag34.xml"/><Relationship Id="rId37" Type="http://schemas.openxmlformats.org/officeDocument/2006/relationships/tags" Target="../tags/tag39.xml"/><Relationship Id="rId40" Type="http://schemas.openxmlformats.org/officeDocument/2006/relationships/tags" Target="../tags/tag42.xml"/><Relationship Id="rId45" Type="http://schemas.openxmlformats.org/officeDocument/2006/relationships/tags" Target="../tags/tag47.xml"/><Relationship Id="rId53" Type="http://schemas.openxmlformats.org/officeDocument/2006/relationships/tags" Target="../tags/tag55.xml"/><Relationship Id="rId58" Type="http://schemas.openxmlformats.org/officeDocument/2006/relationships/tags" Target="../tags/tag60.xml"/><Relationship Id="rId5" Type="http://schemas.openxmlformats.org/officeDocument/2006/relationships/tags" Target="../tags/tag7.xml"/><Relationship Id="rId61" Type="http://schemas.openxmlformats.org/officeDocument/2006/relationships/slideLayout" Target="../slideLayouts/slideLayout4.xml"/><Relationship Id="rId19" Type="http://schemas.openxmlformats.org/officeDocument/2006/relationships/tags" Target="../tags/tag21.xml"/><Relationship Id="rId14" Type="http://schemas.openxmlformats.org/officeDocument/2006/relationships/tags" Target="../tags/tag16.xml"/><Relationship Id="rId22" Type="http://schemas.openxmlformats.org/officeDocument/2006/relationships/tags" Target="../tags/tag24.xml"/><Relationship Id="rId27" Type="http://schemas.openxmlformats.org/officeDocument/2006/relationships/tags" Target="../tags/tag29.xml"/><Relationship Id="rId30" Type="http://schemas.openxmlformats.org/officeDocument/2006/relationships/tags" Target="../tags/tag32.xml"/><Relationship Id="rId35" Type="http://schemas.openxmlformats.org/officeDocument/2006/relationships/tags" Target="../tags/tag37.xml"/><Relationship Id="rId43" Type="http://schemas.openxmlformats.org/officeDocument/2006/relationships/tags" Target="../tags/tag45.xml"/><Relationship Id="rId48" Type="http://schemas.openxmlformats.org/officeDocument/2006/relationships/tags" Target="../tags/tag50.xml"/><Relationship Id="rId56" Type="http://schemas.openxmlformats.org/officeDocument/2006/relationships/tags" Target="../tags/tag58.xml"/><Relationship Id="rId64" Type="http://schemas.openxmlformats.org/officeDocument/2006/relationships/image" Target="../media/image10.jpeg"/><Relationship Id="rId8" Type="http://schemas.openxmlformats.org/officeDocument/2006/relationships/tags" Target="../tags/tag10.xml"/><Relationship Id="rId51" Type="http://schemas.openxmlformats.org/officeDocument/2006/relationships/tags" Target="../tags/tag53.xml"/><Relationship Id="rId3" Type="http://schemas.openxmlformats.org/officeDocument/2006/relationships/tags" Target="../tags/tag5.xml"/><Relationship Id="rId12" Type="http://schemas.openxmlformats.org/officeDocument/2006/relationships/tags" Target="../tags/tag14.xml"/><Relationship Id="rId17" Type="http://schemas.openxmlformats.org/officeDocument/2006/relationships/tags" Target="../tags/tag19.xml"/><Relationship Id="rId25" Type="http://schemas.openxmlformats.org/officeDocument/2006/relationships/tags" Target="../tags/tag27.xml"/><Relationship Id="rId33" Type="http://schemas.openxmlformats.org/officeDocument/2006/relationships/tags" Target="../tags/tag35.xml"/><Relationship Id="rId38" Type="http://schemas.openxmlformats.org/officeDocument/2006/relationships/tags" Target="../tags/tag40.xml"/><Relationship Id="rId46" Type="http://schemas.openxmlformats.org/officeDocument/2006/relationships/tags" Target="../tags/tag48.xml"/><Relationship Id="rId59" Type="http://schemas.openxmlformats.org/officeDocument/2006/relationships/tags" Target="../tags/tag61.xml"/><Relationship Id="rId20" Type="http://schemas.openxmlformats.org/officeDocument/2006/relationships/tags" Target="../tags/tag22.xml"/><Relationship Id="rId41" Type="http://schemas.openxmlformats.org/officeDocument/2006/relationships/tags" Target="../tags/tag43.xml"/><Relationship Id="rId54" Type="http://schemas.openxmlformats.org/officeDocument/2006/relationships/tags" Target="../tags/tag56.xml"/><Relationship Id="rId62" Type="http://schemas.openxmlformats.org/officeDocument/2006/relationships/image" Target="../media/image8.jpe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5" Type="http://schemas.openxmlformats.org/officeDocument/2006/relationships/tags" Target="../tags/tag17.xml"/><Relationship Id="rId23" Type="http://schemas.openxmlformats.org/officeDocument/2006/relationships/tags" Target="../tags/tag25.xml"/><Relationship Id="rId28" Type="http://schemas.openxmlformats.org/officeDocument/2006/relationships/tags" Target="../tags/tag30.xml"/><Relationship Id="rId36" Type="http://schemas.openxmlformats.org/officeDocument/2006/relationships/tags" Target="../tags/tag38.xml"/><Relationship Id="rId49" Type="http://schemas.openxmlformats.org/officeDocument/2006/relationships/tags" Target="../tags/tag51.xml"/><Relationship Id="rId57" Type="http://schemas.openxmlformats.org/officeDocument/2006/relationships/tags" Target="../tags/tag59.xml"/><Relationship Id="rId10" Type="http://schemas.openxmlformats.org/officeDocument/2006/relationships/tags" Target="../tags/tag12.xml"/><Relationship Id="rId31" Type="http://schemas.openxmlformats.org/officeDocument/2006/relationships/tags" Target="../tags/tag33.xml"/><Relationship Id="rId44" Type="http://schemas.openxmlformats.org/officeDocument/2006/relationships/tags" Target="../tags/tag46.xml"/><Relationship Id="rId52" Type="http://schemas.openxmlformats.org/officeDocument/2006/relationships/tags" Target="../tags/tag54.xml"/><Relationship Id="rId60" Type="http://schemas.openxmlformats.org/officeDocument/2006/relationships/tags" Target="../tags/tag62.xml"/><Relationship Id="rId65" Type="http://schemas.openxmlformats.org/officeDocument/2006/relationships/image" Target="../media/image11.jpeg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3" Type="http://schemas.openxmlformats.org/officeDocument/2006/relationships/tags" Target="../tags/tag15.xml"/><Relationship Id="rId18" Type="http://schemas.openxmlformats.org/officeDocument/2006/relationships/tags" Target="../tags/tag20.xml"/><Relationship Id="rId39" Type="http://schemas.openxmlformats.org/officeDocument/2006/relationships/tags" Target="../tags/tag4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67.xml"/><Relationship Id="rId4" Type="http://schemas.openxmlformats.org/officeDocument/2006/relationships/tags" Target="../tags/tag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D504E39A-C965-4365-A825-1CC5767C2C7A}"/>
              </a:ext>
            </a:extLst>
          </p:cNvPr>
          <p:cNvSpPr txBox="1"/>
          <p:nvPr/>
        </p:nvSpPr>
        <p:spPr>
          <a:xfrm>
            <a:off x="2710458" y="2385871"/>
            <a:ext cx="6771084" cy="212365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7200" dirty="0">
                <a:solidFill>
                  <a:schemeClr val="bg1"/>
                </a:solidFill>
                <a:effectLst>
                  <a:outerShdw blurRad="127000" dist="12700" dir="2700000" algn="tl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  <a:ea typeface="+mj-ea"/>
              </a:rPr>
              <a:t>企业培训</a:t>
            </a:r>
            <a:endParaRPr lang="en-US" altLang="zh-CN" sz="7200" dirty="0">
              <a:solidFill>
                <a:schemeClr val="bg1"/>
              </a:solidFill>
              <a:effectLst>
                <a:outerShdw blurRad="127000" dist="12700" dir="2700000" algn="tl" rotWithShape="0">
                  <a:schemeClr val="accent1">
                    <a:lumMod val="50000"/>
                    <a:alpha val="25000"/>
                  </a:schemeClr>
                </a:outerShdw>
              </a:effectLst>
              <a:latin typeface="+mj-ea"/>
              <a:ea typeface="+mj-ea"/>
            </a:endParaRPr>
          </a:p>
          <a:p>
            <a:pPr algn="l"/>
            <a:r>
              <a:rPr lang="zh-CN" altLang="en-US" sz="6600" dirty="0">
                <a:solidFill>
                  <a:schemeClr val="bg1"/>
                </a:solidFill>
                <a:effectLst>
                  <a:outerShdw blurRad="127000" dist="12700" dir="2700000" algn="tl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  <a:ea typeface="+mj-ea"/>
              </a:rPr>
              <a:t>价值品牌服务手册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0780A06-2BEF-4A5A-A2EB-CDA6161B7949}"/>
              </a:ext>
            </a:extLst>
          </p:cNvPr>
          <p:cNvSpPr txBox="1"/>
          <p:nvPr/>
        </p:nvSpPr>
        <p:spPr>
          <a:xfrm>
            <a:off x="6314204" y="2862405"/>
            <a:ext cx="2990254" cy="4924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1600" dirty="0">
                <a:gradFill>
                  <a:gsLst>
                    <a:gs pos="0">
                      <a:schemeClr val="accent2">
                        <a:alpha val="49000"/>
                      </a:schemeClr>
                    </a:gs>
                    <a:gs pos="100000">
                      <a:schemeClr val="accent2">
                        <a:alpha val="20000"/>
                      </a:schemeClr>
                    </a:gs>
                  </a:gsLst>
                  <a:lin ang="0" scaled="0"/>
                </a:gradFill>
                <a:latin typeface="+mj-ea"/>
                <a:ea typeface="+mj-ea"/>
              </a:rPr>
              <a:t>Enterprise training value brand service handbook</a:t>
            </a:r>
            <a:endParaRPr lang="zh-CN" altLang="en-US" sz="1600" dirty="0">
              <a:gradFill>
                <a:gsLst>
                  <a:gs pos="0">
                    <a:schemeClr val="accent2">
                      <a:alpha val="49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0" scaled="0"/>
              </a:gradFill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EDF1EF3-DCCD-492B-BBF8-331084DAFD82}"/>
              </a:ext>
            </a:extLst>
          </p:cNvPr>
          <p:cNvGrpSpPr/>
          <p:nvPr/>
        </p:nvGrpSpPr>
        <p:grpSpPr>
          <a:xfrm>
            <a:off x="2767894" y="4809870"/>
            <a:ext cx="4453854" cy="276999"/>
            <a:chOff x="4130363" y="4798211"/>
            <a:chExt cx="4453854" cy="276999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CC6997E-81E8-47AD-B09C-3DACECCE47B3}"/>
                </a:ext>
              </a:extLst>
            </p:cNvPr>
            <p:cNvSpPr txBox="1"/>
            <p:nvPr/>
          </p:nvSpPr>
          <p:spPr>
            <a:xfrm>
              <a:off x="6291923" y="4798211"/>
              <a:ext cx="2292294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bg1"/>
                  </a:solidFill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20XX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6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月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6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日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F71B79C-D7E9-4064-AD2A-656F344F67A5}"/>
                </a:ext>
              </a:extLst>
            </p:cNvPr>
            <p:cNvSpPr txBox="1"/>
            <p:nvPr/>
          </p:nvSpPr>
          <p:spPr>
            <a:xfrm>
              <a:off x="4130363" y="4798211"/>
              <a:ext cx="1615827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bg1"/>
                  </a:solidFill>
                </a:rPr>
                <a:t>汇报人：言念丶</a:t>
              </a: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349E891-3C6D-46E0-A39C-C6AB3D726D41}"/>
              </a:ext>
            </a:extLst>
          </p:cNvPr>
          <p:cNvCxnSpPr>
            <a:cxnSpLocks/>
          </p:cNvCxnSpPr>
          <p:nvPr/>
        </p:nvCxnSpPr>
        <p:spPr>
          <a:xfrm>
            <a:off x="7245660" y="4948370"/>
            <a:ext cx="2142617" cy="0"/>
          </a:xfrm>
          <a:prstGeom prst="line">
            <a:avLst/>
          </a:prstGeom>
          <a:ln w="76200">
            <a:gradFill>
              <a:gsLst>
                <a:gs pos="0">
                  <a:schemeClr val="accent2">
                    <a:alpha val="26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E6407C0-83E7-05F4-C2C4-D1305E99F1C3}"/>
              </a:ext>
            </a:extLst>
          </p:cNvPr>
          <p:cNvCxnSpPr>
            <a:cxnSpLocks/>
          </p:cNvCxnSpPr>
          <p:nvPr/>
        </p:nvCxnSpPr>
        <p:spPr>
          <a:xfrm>
            <a:off x="6403777" y="2681420"/>
            <a:ext cx="2900681" cy="0"/>
          </a:xfrm>
          <a:prstGeom prst="line">
            <a:avLst/>
          </a:prstGeom>
          <a:ln w="76200">
            <a:gradFill>
              <a:gsLst>
                <a:gs pos="0">
                  <a:schemeClr val="accent2">
                    <a:alpha val="26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42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>
            <a:extLst>
              <a:ext uri="{FF2B5EF4-FFF2-40B4-BE49-F238E27FC236}">
                <a16:creationId xmlns:a16="http://schemas.microsoft.com/office/drawing/2014/main" id="{5AB795C0-CB80-43BD-BE1E-BB6C925AA378}"/>
              </a:ext>
            </a:extLst>
          </p:cNvPr>
          <p:cNvGrpSpPr/>
          <p:nvPr/>
        </p:nvGrpSpPr>
        <p:grpSpPr>
          <a:xfrm>
            <a:off x="4414014" y="4712277"/>
            <a:ext cx="996264" cy="685156"/>
            <a:chOff x="3973331" y="5894984"/>
            <a:chExt cx="996264" cy="685156"/>
          </a:xfrm>
        </p:grpSpPr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43688241-4515-42A3-B8D7-C94737DA92E3}"/>
                </a:ext>
              </a:extLst>
            </p:cNvPr>
            <p:cNvSpPr/>
            <p:nvPr/>
          </p:nvSpPr>
          <p:spPr>
            <a:xfrm>
              <a:off x="3973331" y="5894984"/>
              <a:ext cx="996264" cy="685156"/>
            </a:xfrm>
            <a:prstGeom prst="roundRect">
              <a:avLst/>
            </a:prstGeom>
            <a:gradFill>
              <a:gsLst>
                <a:gs pos="0">
                  <a:schemeClr val="accent2">
                    <a:alpha val="10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1" name="图片 70" descr="电脑显示屏&#10;&#10;描述已自动生成">
              <a:extLst>
                <a:ext uri="{FF2B5EF4-FFF2-40B4-BE49-F238E27FC236}">
                  <a16:creationId xmlns:a16="http://schemas.microsoft.com/office/drawing/2014/main" id="{D2DDA56B-3C4A-483E-B45E-65118FC211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1641" y="5959207"/>
              <a:ext cx="636240" cy="556710"/>
            </a:xfrm>
            <a:prstGeom prst="rect">
              <a:avLst/>
            </a:prstGeom>
            <a:noFill/>
          </p:spPr>
        </p:pic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04491655-736C-447D-95A1-1A59138C1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</a:rPr>
              <a:t>线下推广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D9D0E5-03A4-408A-ADDE-5E5969B33C75}"/>
              </a:ext>
            </a:extLst>
          </p:cNvPr>
          <p:cNvSpPr txBox="1"/>
          <p:nvPr/>
        </p:nvSpPr>
        <p:spPr>
          <a:xfrm>
            <a:off x="3782867" y="1524790"/>
            <a:ext cx="4626266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27000" dist="127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搭建专业场景   提供发声平台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4FF7CDFF-E1A6-4082-A594-E005218ECFF1}"/>
              </a:ext>
            </a:extLst>
          </p:cNvPr>
          <p:cNvSpPr txBox="1"/>
          <p:nvPr/>
        </p:nvSpPr>
        <p:spPr>
          <a:xfrm>
            <a:off x="2120553" y="2157126"/>
            <a:ext cx="7950895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以展位和各种物品投放彩页广告用以展示企业品牌信息，产品服务详情</a:t>
            </a:r>
          </a:p>
        </p:txBody>
      </p:sp>
      <p:pic>
        <p:nvPicPr>
          <p:cNvPr id="68" name="图片 67" descr="市场手册终版111">
            <a:extLst>
              <a:ext uri="{FF2B5EF4-FFF2-40B4-BE49-F238E27FC236}">
                <a16:creationId xmlns:a16="http://schemas.microsoft.com/office/drawing/2014/main" id="{8AB2D129-08EC-493D-B0C3-F0E2016AC2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21758" y="5170452"/>
            <a:ext cx="844812" cy="524923"/>
          </a:xfrm>
          <a:prstGeom prst="roundRect">
            <a:avLst>
              <a:gd name="adj" fmla="val 15852"/>
            </a:avLst>
          </a:prstGeom>
          <a:ln w="38100">
            <a:gradFill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2700000" scaled="0"/>
            </a:gradFill>
          </a:ln>
        </p:spPr>
      </p:pic>
      <p:grpSp>
        <p:nvGrpSpPr>
          <p:cNvPr id="59" name="组合 58">
            <a:extLst>
              <a:ext uri="{FF2B5EF4-FFF2-40B4-BE49-F238E27FC236}">
                <a16:creationId xmlns:a16="http://schemas.microsoft.com/office/drawing/2014/main" id="{E7B16D94-58A9-446D-8F18-9BA7FB7E52C4}"/>
              </a:ext>
            </a:extLst>
          </p:cNvPr>
          <p:cNvGrpSpPr/>
          <p:nvPr/>
        </p:nvGrpSpPr>
        <p:grpSpPr>
          <a:xfrm>
            <a:off x="4105362" y="3616000"/>
            <a:ext cx="932243" cy="1355545"/>
            <a:chOff x="-4794495" y="-53905"/>
            <a:chExt cx="1949405" cy="2834568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D429327D-A1AA-4988-92CC-6D51191660EB}"/>
                </a:ext>
              </a:extLst>
            </p:cNvPr>
            <p:cNvSpPr/>
            <p:nvPr/>
          </p:nvSpPr>
          <p:spPr>
            <a:xfrm rot="16200000">
              <a:off x="-5237076" y="388676"/>
              <a:ext cx="2834568" cy="1949405"/>
            </a:xfrm>
            <a:prstGeom prst="round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 descr="图形用户界面&#10;&#10;低可信度描述已自动生成">
              <a:extLst>
                <a:ext uri="{FF2B5EF4-FFF2-40B4-BE49-F238E27FC236}">
                  <a16:creationId xmlns:a16="http://schemas.microsoft.com/office/drawing/2014/main" id="{067FA77A-6141-41CD-8E57-658DEF2AD8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4558249" y="287705"/>
              <a:ext cx="1476915" cy="2151347"/>
            </a:xfrm>
            <a:prstGeom prst="rect">
              <a:avLst/>
            </a:prstGeom>
          </p:spPr>
        </p:pic>
      </p:grpSp>
      <p:pic>
        <p:nvPicPr>
          <p:cNvPr id="82" name="图片 81" descr="图片包含 游戏机, 轮廓, 画&#10;&#10;描述已自动生成">
            <a:extLst>
              <a:ext uri="{FF2B5EF4-FFF2-40B4-BE49-F238E27FC236}">
                <a16:creationId xmlns:a16="http://schemas.microsoft.com/office/drawing/2014/main" id="{150DD426-109D-4793-960B-D2211B23E4A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1474" y="6088849"/>
            <a:ext cx="580999" cy="398895"/>
          </a:xfrm>
          <a:prstGeom prst="rect">
            <a:avLst/>
          </a:prstGeom>
        </p:spPr>
      </p:pic>
      <p:pic>
        <p:nvPicPr>
          <p:cNvPr id="81" name="图片 80" descr="图片包含 游戏机, 轮廓, 画&#10;&#10;描述已自动生成">
            <a:extLst>
              <a:ext uri="{FF2B5EF4-FFF2-40B4-BE49-F238E27FC236}">
                <a16:creationId xmlns:a16="http://schemas.microsoft.com/office/drawing/2014/main" id="{190C2CF3-1DBA-4F48-A39D-921A8203EB0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2182" y="4101686"/>
            <a:ext cx="814388" cy="559132"/>
          </a:xfrm>
          <a:prstGeom prst="rect">
            <a:avLst/>
          </a:prstGeom>
        </p:spPr>
      </p:pic>
      <p:pic>
        <p:nvPicPr>
          <p:cNvPr id="73" name="图片 72" descr="市场手册终版111">
            <a:extLst>
              <a:ext uri="{FF2B5EF4-FFF2-40B4-BE49-F238E27FC236}">
                <a16:creationId xmlns:a16="http://schemas.microsoft.com/office/drawing/2014/main" id="{EB264934-B9C3-4756-91AC-E143C15313D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61708" y="5364964"/>
            <a:ext cx="1072998" cy="766613"/>
          </a:xfrm>
          <a:prstGeom prst="roundRect">
            <a:avLst>
              <a:gd name="adj" fmla="val 10854"/>
            </a:avLst>
          </a:prstGeom>
          <a:ln w="38100">
            <a:gradFill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2700000" scaled="0"/>
            </a:gradFill>
          </a:ln>
        </p:spPr>
      </p:pic>
      <p:pic>
        <p:nvPicPr>
          <p:cNvPr id="63" name="图片 62" descr="市场手册终版111">
            <a:extLst>
              <a:ext uri="{FF2B5EF4-FFF2-40B4-BE49-F238E27FC236}">
                <a16:creationId xmlns:a16="http://schemas.microsoft.com/office/drawing/2014/main" id="{49F7AC47-29EC-47E0-8D51-50E865BA0B6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29590" y="2957130"/>
            <a:ext cx="1498180" cy="902277"/>
          </a:xfrm>
          <a:prstGeom prst="roundRect">
            <a:avLst>
              <a:gd name="adj" fmla="val 9222"/>
            </a:avLst>
          </a:prstGeom>
          <a:ln w="38100">
            <a:gradFill>
              <a:gsLst>
                <a:gs pos="0">
                  <a:schemeClr val="accent2">
                    <a:alpha val="5000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2700000" scaled="0"/>
            </a:gradFill>
          </a:ln>
        </p:spPr>
      </p:pic>
      <p:pic>
        <p:nvPicPr>
          <p:cNvPr id="5" name="图片 4" descr="市场手册终版111">
            <a:extLst>
              <a:ext uri="{FF2B5EF4-FFF2-40B4-BE49-F238E27FC236}">
                <a16:creationId xmlns:a16="http://schemas.microsoft.com/office/drawing/2014/main" id="{25467A98-053D-463F-A10C-B22DEE9BEBA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32102" y="3353132"/>
            <a:ext cx="1311113" cy="936736"/>
          </a:xfrm>
          <a:prstGeom prst="roundRect">
            <a:avLst>
              <a:gd name="adj" fmla="val 8883"/>
            </a:avLst>
          </a:prstGeom>
          <a:ln w="38100">
            <a:gradFill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2700000" scaled="0"/>
            </a:gradFill>
          </a:ln>
        </p:spPr>
      </p:pic>
      <p:pic>
        <p:nvPicPr>
          <p:cNvPr id="6" name="图片 5" descr="市场手册终版111">
            <a:extLst>
              <a:ext uri="{FF2B5EF4-FFF2-40B4-BE49-F238E27FC236}">
                <a16:creationId xmlns:a16="http://schemas.microsoft.com/office/drawing/2014/main" id="{14D22D6C-A396-4085-9642-D20821D266E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40571" y="4833793"/>
            <a:ext cx="1001282" cy="688607"/>
          </a:xfrm>
          <a:prstGeom prst="roundRect">
            <a:avLst>
              <a:gd name="adj" fmla="val 12084"/>
            </a:avLst>
          </a:prstGeom>
          <a:ln w="3810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</a:ln>
        </p:spPr>
      </p:pic>
      <p:pic>
        <p:nvPicPr>
          <p:cNvPr id="10" name="图片 9" descr="市场手册终版111">
            <a:extLst>
              <a:ext uri="{FF2B5EF4-FFF2-40B4-BE49-F238E27FC236}">
                <a16:creationId xmlns:a16="http://schemas.microsoft.com/office/drawing/2014/main" id="{97A502A2-DF86-402C-89CC-8D4C050E621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75531" y="4115694"/>
            <a:ext cx="1582319" cy="983172"/>
          </a:xfrm>
          <a:prstGeom prst="roundRect">
            <a:avLst>
              <a:gd name="adj" fmla="val 8463"/>
            </a:avLst>
          </a:prstGeom>
          <a:ln w="3810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</a:ln>
        </p:spPr>
      </p:pic>
      <p:pic>
        <p:nvPicPr>
          <p:cNvPr id="11" name="图片 10" descr="市场手册终版111">
            <a:extLst>
              <a:ext uri="{FF2B5EF4-FFF2-40B4-BE49-F238E27FC236}">
                <a16:creationId xmlns:a16="http://schemas.microsoft.com/office/drawing/2014/main" id="{19E1E5C1-9CB4-4E03-B954-DBD14C07C97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26034" y="3978203"/>
            <a:ext cx="1445148" cy="951888"/>
          </a:xfrm>
          <a:prstGeom prst="roundRect">
            <a:avLst>
              <a:gd name="adj" fmla="val 8741"/>
            </a:avLst>
          </a:prstGeom>
          <a:ln w="3810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</a:ln>
        </p:spPr>
      </p:pic>
      <p:grpSp>
        <p:nvGrpSpPr>
          <p:cNvPr id="55" name="组合 54">
            <a:extLst>
              <a:ext uri="{FF2B5EF4-FFF2-40B4-BE49-F238E27FC236}">
                <a16:creationId xmlns:a16="http://schemas.microsoft.com/office/drawing/2014/main" id="{DFBEF48C-5843-4CB2-8F82-9F24033109A4}"/>
              </a:ext>
            </a:extLst>
          </p:cNvPr>
          <p:cNvGrpSpPr/>
          <p:nvPr/>
        </p:nvGrpSpPr>
        <p:grpSpPr>
          <a:xfrm>
            <a:off x="5536881" y="4468831"/>
            <a:ext cx="1001282" cy="1455932"/>
            <a:chOff x="-17209953" y="-53905"/>
            <a:chExt cx="1949405" cy="2834568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9AFC0973-65E3-4E1A-AEE6-CCAAAD07D26F}"/>
                </a:ext>
              </a:extLst>
            </p:cNvPr>
            <p:cNvSpPr/>
            <p:nvPr/>
          </p:nvSpPr>
          <p:spPr>
            <a:xfrm rot="16200000">
              <a:off x="-17652534" y="388676"/>
              <a:ext cx="2834568" cy="1949405"/>
            </a:xfrm>
            <a:prstGeom prst="round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图示&#10;&#10;中度可信度描述已自动生成">
              <a:extLst>
                <a:ext uri="{FF2B5EF4-FFF2-40B4-BE49-F238E27FC236}">
                  <a16:creationId xmlns:a16="http://schemas.microsoft.com/office/drawing/2014/main" id="{0486F741-06AB-4B93-AD8F-883E724A5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953354" y="405157"/>
              <a:ext cx="1436209" cy="1916442"/>
            </a:xfrm>
            <a:prstGeom prst="rect">
              <a:avLst/>
            </a:prstGeom>
          </p:spPr>
        </p:pic>
      </p:grpSp>
      <p:pic>
        <p:nvPicPr>
          <p:cNvPr id="28" name="图片 27" descr="市场手册终版111">
            <a:extLst>
              <a:ext uri="{FF2B5EF4-FFF2-40B4-BE49-F238E27FC236}">
                <a16:creationId xmlns:a16="http://schemas.microsoft.com/office/drawing/2014/main" id="{0C984ABB-9CA5-4E15-AB62-E88380CE7FEC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97083" y="3639178"/>
            <a:ext cx="2397834" cy="1444092"/>
          </a:xfrm>
          <a:prstGeom prst="roundRect">
            <a:avLst>
              <a:gd name="adj" fmla="val 5762"/>
            </a:avLst>
          </a:prstGeom>
          <a:ln w="3810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</a:ln>
        </p:spPr>
      </p:pic>
      <p:grpSp>
        <p:nvGrpSpPr>
          <p:cNvPr id="60" name="组合 59">
            <a:extLst>
              <a:ext uri="{FF2B5EF4-FFF2-40B4-BE49-F238E27FC236}">
                <a16:creationId xmlns:a16="http://schemas.microsoft.com/office/drawing/2014/main" id="{E0E1E705-CCE0-4BE0-9C34-119E95CE86FF}"/>
              </a:ext>
            </a:extLst>
          </p:cNvPr>
          <p:cNvGrpSpPr/>
          <p:nvPr/>
        </p:nvGrpSpPr>
        <p:grpSpPr>
          <a:xfrm>
            <a:off x="7556050" y="5148957"/>
            <a:ext cx="848349" cy="1233557"/>
            <a:chOff x="-10780991" y="-53905"/>
            <a:chExt cx="1949405" cy="2834568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7B9721C8-6F54-475C-80B2-FCD0023311A6}"/>
                </a:ext>
              </a:extLst>
            </p:cNvPr>
            <p:cNvSpPr/>
            <p:nvPr/>
          </p:nvSpPr>
          <p:spPr>
            <a:xfrm rot="16200000">
              <a:off x="-11223572" y="388676"/>
              <a:ext cx="2834568" cy="1949405"/>
            </a:xfrm>
            <a:prstGeom prst="round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图片 40" descr="文本&#10;&#10;描述已自动生成">
              <a:extLst>
                <a:ext uri="{FF2B5EF4-FFF2-40B4-BE49-F238E27FC236}">
                  <a16:creationId xmlns:a16="http://schemas.microsoft.com/office/drawing/2014/main" id="{B39608C4-06F1-4E1F-9D6E-FDAEDCD71B9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0524724" y="238586"/>
              <a:ext cx="1436873" cy="2249584"/>
            </a:xfrm>
            <a:prstGeom prst="rect">
              <a:avLst/>
            </a:prstGeom>
          </p:spPr>
        </p:pic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98A7023-B19C-4385-801E-15AA9279F7C0}"/>
              </a:ext>
            </a:extLst>
          </p:cNvPr>
          <p:cNvGrpSpPr/>
          <p:nvPr/>
        </p:nvGrpSpPr>
        <p:grpSpPr>
          <a:xfrm>
            <a:off x="3976184" y="5100358"/>
            <a:ext cx="863565" cy="1255682"/>
            <a:chOff x="-13950319" y="-53905"/>
            <a:chExt cx="1949405" cy="2834568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893E92D8-DC41-4612-BBB1-F4D428AED24F}"/>
                </a:ext>
              </a:extLst>
            </p:cNvPr>
            <p:cNvSpPr/>
            <p:nvPr/>
          </p:nvSpPr>
          <p:spPr>
            <a:xfrm rot="16200000">
              <a:off x="-14392900" y="388676"/>
              <a:ext cx="2834568" cy="1949405"/>
            </a:xfrm>
            <a:prstGeom prst="round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471D1172-BB97-437D-BB03-03389D1802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3828733" y="268545"/>
              <a:ext cx="1706234" cy="2189667"/>
            </a:xfrm>
            <a:prstGeom prst="rect">
              <a:avLst/>
            </a:prstGeom>
          </p:spPr>
        </p:pic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1D626873-17E5-4E7D-A347-F6C3F1EAE779}"/>
              </a:ext>
            </a:extLst>
          </p:cNvPr>
          <p:cNvGrpSpPr/>
          <p:nvPr/>
        </p:nvGrpSpPr>
        <p:grpSpPr>
          <a:xfrm>
            <a:off x="4893611" y="5753742"/>
            <a:ext cx="1072998" cy="737928"/>
            <a:chOff x="4021506" y="5017420"/>
            <a:chExt cx="1114706" cy="766612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E3CCAC4C-BD10-48A6-97CF-56C5EC83ACDF}"/>
                </a:ext>
              </a:extLst>
            </p:cNvPr>
            <p:cNvSpPr/>
            <p:nvPr/>
          </p:nvSpPr>
          <p:spPr>
            <a:xfrm>
              <a:off x="4021506" y="5017420"/>
              <a:ext cx="1114706" cy="766612"/>
            </a:xfrm>
            <a:prstGeom prst="round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7" name="图片 46" descr="电脑显示屏&#10;&#10;描述已自动生成">
              <a:extLst>
                <a:ext uri="{FF2B5EF4-FFF2-40B4-BE49-F238E27FC236}">
                  <a16:creationId xmlns:a16="http://schemas.microsoft.com/office/drawing/2014/main" id="{D62CA23C-65F8-4811-AD54-51C0381BEF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57715" y="5089278"/>
              <a:ext cx="711880" cy="622896"/>
            </a:xfrm>
            <a:prstGeom prst="rect">
              <a:avLst/>
            </a:prstGeom>
          </p:spPr>
        </p:pic>
      </p:grpSp>
      <p:pic>
        <p:nvPicPr>
          <p:cNvPr id="62" name="图片 61" descr="市场手册终版111">
            <a:extLst>
              <a:ext uri="{FF2B5EF4-FFF2-40B4-BE49-F238E27FC236}">
                <a16:creationId xmlns:a16="http://schemas.microsoft.com/office/drawing/2014/main" id="{A6495D1C-7B3F-4E67-ACDE-30DCBF24A7F2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1681" y="3408269"/>
            <a:ext cx="865268" cy="569934"/>
          </a:xfrm>
          <a:prstGeom prst="roundRect">
            <a:avLst>
              <a:gd name="adj" fmla="val 14600"/>
            </a:avLst>
          </a:prstGeom>
          <a:ln w="38100">
            <a:gradFill>
              <a:gsLst>
                <a:gs pos="0">
                  <a:schemeClr val="accent2">
                    <a:alpha val="5000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2700000" scaled="0"/>
            </a:gradFill>
          </a:ln>
        </p:spPr>
      </p:pic>
      <p:pic>
        <p:nvPicPr>
          <p:cNvPr id="77" name="图片 76" descr="图片包含 游戏机, 轮廓, 画&#10;&#10;描述已自动生成">
            <a:extLst>
              <a:ext uri="{FF2B5EF4-FFF2-40B4-BE49-F238E27FC236}">
                <a16:creationId xmlns:a16="http://schemas.microsoft.com/office/drawing/2014/main" id="{D8A40499-797A-48D7-B616-97859CAB497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7007" y="3030560"/>
            <a:ext cx="688180" cy="472482"/>
          </a:xfrm>
          <a:prstGeom prst="rect">
            <a:avLst/>
          </a:prstGeom>
        </p:spPr>
      </p:pic>
      <p:pic>
        <p:nvPicPr>
          <p:cNvPr id="78" name="图片 77" descr="图片包含 游戏机, 轮廓, 画&#10;&#10;描述已自动生成">
            <a:extLst>
              <a:ext uri="{FF2B5EF4-FFF2-40B4-BE49-F238E27FC236}">
                <a16:creationId xmlns:a16="http://schemas.microsoft.com/office/drawing/2014/main" id="{654290BC-A2B7-4D3B-96F1-AB7EC93A280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6842" y="5533302"/>
            <a:ext cx="814388" cy="559132"/>
          </a:xfrm>
          <a:prstGeom prst="rect">
            <a:avLst/>
          </a:prstGeom>
        </p:spPr>
      </p:pic>
      <p:pic>
        <p:nvPicPr>
          <p:cNvPr id="79" name="图片 78" descr="图片包含 游戏机, 轮廓, 画&#10;&#10;描述已自动生成">
            <a:extLst>
              <a:ext uri="{FF2B5EF4-FFF2-40B4-BE49-F238E27FC236}">
                <a16:creationId xmlns:a16="http://schemas.microsoft.com/office/drawing/2014/main" id="{B4FD781D-7924-42EE-9C90-FD3C680A8DC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2384" y="2987235"/>
            <a:ext cx="814388" cy="559132"/>
          </a:xfrm>
          <a:prstGeom prst="rect">
            <a:avLst/>
          </a:prstGeom>
        </p:spPr>
      </p:pic>
      <p:pic>
        <p:nvPicPr>
          <p:cNvPr id="86" name="图片 85" descr="图片包含 游戏机, 轮廓, 画&#10;&#10;描述已自动生成">
            <a:extLst>
              <a:ext uri="{FF2B5EF4-FFF2-40B4-BE49-F238E27FC236}">
                <a16:creationId xmlns:a16="http://schemas.microsoft.com/office/drawing/2014/main" id="{280EA675-C814-42AF-BDA7-49620439ECC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431" y="4361358"/>
            <a:ext cx="580999" cy="398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0635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5AB59C3A-EF55-44DA-8385-DB5B612C7315}"/>
              </a:ext>
            </a:extLst>
          </p:cNvPr>
          <p:cNvSpPr txBox="1"/>
          <p:nvPr/>
        </p:nvSpPr>
        <p:spPr>
          <a:xfrm>
            <a:off x="2245998" y="2367171"/>
            <a:ext cx="2401298" cy="212365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13800" dirty="0">
                <a:solidFill>
                  <a:schemeClr val="bg1"/>
                </a:solidFill>
                <a:effectLst>
                  <a:outerShdw blurRad="127000" dist="12700" dir="2700000" algn="tl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  <a:ea typeface="+mj-ea"/>
              </a:rPr>
              <a:t>03</a:t>
            </a:r>
            <a:endParaRPr lang="zh-CN" altLang="en-US" sz="13800" dirty="0">
              <a:solidFill>
                <a:schemeClr val="bg1"/>
              </a:solidFill>
              <a:effectLst>
                <a:outerShdw blurRad="127000" dist="12700" dir="2700000" algn="tl" rotWithShape="0">
                  <a:schemeClr val="accent1">
                    <a:lumMod val="50000"/>
                    <a:alpha val="25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CA4CA3-6FF5-4DE4-845F-4FC37293187C}"/>
              </a:ext>
            </a:extLst>
          </p:cNvPr>
          <p:cNvSpPr txBox="1"/>
          <p:nvPr/>
        </p:nvSpPr>
        <p:spPr>
          <a:xfrm>
            <a:off x="4867689" y="2584089"/>
            <a:ext cx="5078313" cy="101566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6600" dirty="0">
                <a:solidFill>
                  <a:schemeClr val="bg1"/>
                </a:solidFill>
                <a:effectLst>
                  <a:outerShdw blurRad="127000" dist="12700" dir="2700000" algn="tl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  <a:ea typeface="+mj-ea"/>
              </a:rPr>
              <a:t>会议活动矩阵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2C9377A-16D4-4522-9D86-9C0D06D8D68F}"/>
              </a:ext>
            </a:extLst>
          </p:cNvPr>
          <p:cNvSpPr txBox="1"/>
          <p:nvPr/>
        </p:nvSpPr>
        <p:spPr>
          <a:xfrm>
            <a:off x="4867689" y="3688089"/>
            <a:ext cx="4961802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Meeting activity matrix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59D978A-B730-44EF-B8C7-427F88B309F6}"/>
              </a:ext>
            </a:extLst>
          </p:cNvPr>
          <p:cNvSpPr/>
          <p:nvPr/>
        </p:nvSpPr>
        <p:spPr>
          <a:xfrm>
            <a:off x="1782687" y="2190509"/>
            <a:ext cx="8626627" cy="2476982"/>
          </a:xfrm>
          <a:prstGeom prst="roundRect">
            <a:avLst>
              <a:gd name="adj" fmla="val 10592"/>
            </a:avLst>
          </a:prstGeom>
          <a:noFill/>
          <a:ln w="635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>
            <a:outerShdw blurRad="152400" dist="12700" sx="101000" sy="101000" algn="ctr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721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EF492831-C846-4651-9666-B00BEBF96BAE}"/>
              </a:ext>
            </a:extLst>
          </p:cNvPr>
          <p:cNvSpPr/>
          <p:nvPr/>
        </p:nvSpPr>
        <p:spPr>
          <a:xfrm>
            <a:off x="0" y="1412109"/>
            <a:ext cx="12192000" cy="326406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1230313-E76D-F276-8B41-D4E22774E5A7}"/>
              </a:ext>
            </a:extLst>
          </p:cNvPr>
          <p:cNvPicPr>
            <a:picLocks/>
          </p:cNvPicPr>
          <p:nvPr/>
        </p:nvPicPr>
        <p:blipFill>
          <a:blip r:embed="rId2" r:link="rId3" cstate="screen">
            <a:alphaModFix amt="4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249043" y="1075413"/>
            <a:ext cx="4749535" cy="444507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4491655-736C-447D-95A1-1A59138C1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</a:rPr>
              <a:t>会议活动矩阵</a:t>
            </a:r>
          </a:p>
        </p:txBody>
      </p:sp>
      <p:pic>
        <p:nvPicPr>
          <p:cNvPr id="71" name="图片 70">
            <a:extLst>
              <a:ext uri="{FF2B5EF4-FFF2-40B4-BE49-F238E27FC236}">
                <a16:creationId xmlns:a16="http://schemas.microsoft.com/office/drawing/2014/main" id="{4D8667D9-C39F-443C-8869-984761995336}"/>
              </a:ext>
            </a:extLst>
          </p:cNvPr>
          <p:cNvPicPr>
            <a:picLocks/>
          </p:cNvPicPr>
          <p:nvPr/>
        </p:nvPicPr>
        <p:blipFill>
          <a:blip r:embed="rId4" r:link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620259"/>
            <a:ext cx="12192000" cy="4237741"/>
          </a:xfrm>
          <a:custGeom>
            <a:avLst/>
            <a:gdLst>
              <a:gd name="connsiteX0" fmla="*/ 0 w 12192000"/>
              <a:gd name="connsiteY0" fmla="*/ 0 h 4237741"/>
              <a:gd name="connsiteX1" fmla="*/ 12192000 w 12192000"/>
              <a:gd name="connsiteY1" fmla="*/ 0 h 4237741"/>
              <a:gd name="connsiteX2" fmla="*/ 12192000 w 12192000"/>
              <a:gd name="connsiteY2" fmla="*/ 4237741 h 4237741"/>
              <a:gd name="connsiteX3" fmla="*/ 0 w 12192000"/>
              <a:gd name="connsiteY3" fmla="*/ 4237741 h 4237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37741">
                <a:moveTo>
                  <a:pt x="0" y="0"/>
                </a:moveTo>
                <a:lnTo>
                  <a:pt x="12192000" y="0"/>
                </a:lnTo>
                <a:lnTo>
                  <a:pt x="12192000" y="4237741"/>
                </a:lnTo>
                <a:lnTo>
                  <a:pt x="0" y="4237741"/>
                </a:lnTo>
                <a:close/>
              </a:path>
            </a:pathLst>
          </a:cu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F029F239-4C19-44BB-A388-1B3B50252253}"/>
              </a:ext>
            </a:extLst>
          </p:cNvPr>
          <p:cNvSpPr txBox="1"/>
          <p:nvPr/>
        </p:nvSpPr>
        <p:spPr>
          <a:xfrm>
            <a:off x="660400" y="2958315"/>
            <a:ext cx="3949799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 dirty="0">
                <a:solidFill>
                  <a:schemeClr val="bg1"/>
                </a:solidFill>
                <a:effectLst>
                  <a:outerShdw blurRad="127000" dist="12700" dir="2700000" algn="tl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  <a:ea typeface="+mj-ea"/>
              </a:rPr>
              <a:t>中国企业培训与发展年会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37B3ACC-C2D6-4ECB-84C8-55BC10C99F7C}"/>
              </a:ext>
            </a:extLst>
          </p:cNvPr>
          <p:cNvSpPr txBox="1"/>
          <p:nvPr/>
        </p:nvSpPr>
        <p:spPr>
          <a:xfrm>
            <a:off x="1548463" y="3683595"/>
            <a:ext cx="2173672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latin typeface="+mn-ea"/>
              </a:rPr>
              <a:t>覆盖人次</a:t>
            </a:r>
            <a:r>
              <a:rPr lang="en-US" altLang="zh-CN" sz="2400" dirty="0">
                <a:solidFill>
                  <a:schemeClr val="accent2"/>
                </a:solidFill>
                <a:latin typeface="+mj-ea"/>
                <a:ea typeface="+mj-ea"/>
              </a:rPr>
              <a:t>60000+</a:t>
            </a:r>
            <a:endParaRPr lang="en-US" altLang="zh-CN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E9E3D80-069A-45B7-8F42-49845134D10A}"/>
              </a:ext>
            </a:extLst>
          </p:cNvPr>
          <p:cNvSpPr txBox="1"/>
          <p:nvPr/>
        </p:nvSpPr>
        <p:spPr>
          <a:xfrm>
            <a:off x="8307510" y="2715191"/>
            <a:ext cx="2872581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</a:rPr>
              <a:t>覆盖全媒体平台，缔造海量曝光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EC25A66-7E03-4CDC-A163-475FD9854879}"/>
              </a:ext>
            </a:extLst>
          </p:cNvPr>
          <p:cNvGrpSpPr/>
          <p:nvPr/>
        </p:nvGrpSpPr>
        <p:grpSpPr>
          <a:xfrm>
            <a:off x="8945824" y="1931893"/>
            <a:ext cx="1595952" cy="677108"/>
            <a:chOff x="8429149" y="1781113"/>
            <a:chExt cx="1595952" cy="677108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09F37DF6-8B53-4875-905E-EB91141BA75F}"/>
                </a:ext>
              </a:extLst>
            </p:cNvPr>
            <p:cNvSpPr txBox="1"/>
            <p:nvPr/>
          </p:nvSpPr>
          <p:spPr>
            <a:xfrm>
              <a:off x="8816756" y="1781113"/>
              <a:ext cx="820738" cy="67710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+mj-ea"/>
                  <a:ea typeface="+mj-ea"/>
                </a:rPr>
                <a:t>50+</a:t>
              </a: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媒体报道</a:t>
              </a:r>
            </a:p>
          </p:txBody>
        </p:sp>
        <p:grpSp>
          <p:nvGrpSpPr>
            <p:cNvPr id="362" name="组合 361">
              <a:extLst>
                <a:ext uri="{FF2B5EF4-FFF2-40B4-BE49-F238E27FC236}">
                  <a16:creationId xmlns:a16="http://schemas.microsoft.com/office/drawing/2014/main" id="{35506E52-AD61-418A-9856-505E2A4A99CB}"/>
                </a:ext>
              </a:extLst>
            </p:cNvPr>
            <p:cNvGrpSpPr/>
            <p:nvPr/>
          </p:nvGrpSpPr>
          <p:grpSpPr>
            <a:xfrm>
              <a:off x="8429149" y="1808059"/>
              <a:ext cx="1595952" cy="623217"/>
              <a:chOff x="7130049" y="3203064"/>
              <a:chExt cx="1595952" cy="623217"/>
            </a:xfrm>
          </p:grpSpPr>
          <p:grpSp>
            <p:nvGrpSpPr>
              <p:cNvPr id="363" name="组合 362">
                <a:extLst>
                  <a:ext uri="{FF2B5EF4-FFF2-40B4-BE49-F238E27FC236}">
                    <a16:creationId xmlns:a16="http://schemas.microsoft.com/office/drawing/2014/main" id="{D4C8EAC2-B114-435A-A8F4-425B95979A39}"/>
                  </a:ext>
                </a:extLst>
              </p:cNvPr>
              <p:cNvGrpSpPr/>
              <p:nvPr/>
            </p:nvGrpSpPr>
            <p:grpSpPr>
              <a:xfrm>
                <a:off x="7130049" y="3203064"/>
                <a:ext cx="359060" cy="623217"/>
                <a:chOff x="1279525" y="1173512"/>
                <a:chExt cx="404335" cy="701802"/>
              </a:xfrm>
              <a:gradFill>
                <a:gsLst>
                  <a:gs pos="1000">
                    <a:schemeClr val="accent2"/>
                  </a:gs>
                  <a:gs pos="99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p:grpSpPr>
            <p:sp>
              <p:nvSpPr>
                <p:cNvPr id="381" name="任意多边形: 形状 380">
                  <a:extLst>
                    <a:ext uri="{FF2B5EF4-FFF2-40B4-BE49-F238E27FC236}">
                      <a16:creationId xmlns:a16="http://schemas.microsoft.com/office/drawing/2014/main" id="{1FAED82C-88DD-4180-B54D-15CE0B48634F}"/>
                    </a:ext>
                  </a:extLst>
                </p:cNvPr>
                <p:cNvSpPr/>
                <p:nvPr/>
              </p:nvSpPr>
              <p:spPr>
                <a:xfrm>
                  <a:off x="1353855" y="1507840"/>
                  <a:ext cx="41422" cy="114014"/>
                </a:xfrm>
                <a:custGeom>
                  <a:avLst/>
                  <a:gdLst>
                    <a:gd name="connsiteX0" fmla="*/ 19205 w 41422"/>
                    <a:gd name="connsiteY0" fmla="*/ 108966 h 114014"/>
                    <a:gd name="connsiteX1" fmla="*/ 19205 w 41422"/>
                    <a:gd name="connsiteY1" fmla="*/ 93726 h 114014"/>
                    <a:gd name="connsiteX2" fmla="*/ 31874 w 41422"/>
                    <a:gd name="connsiteY2" fmla="*/ 91154 h 114014"/>
                    <a:gd name="connsiteX3" fmla="*/ 39494 w 41422"/>
                    <a:gd name="connsiteY3" fmla="*/ 81058 h 114014"/>
                    <a:gd name="connsiteX4" fmla="*/ 39494 w 41422"/>
                    <a:gd name="connsiteY4" fmla="*/ 32956 h 114014"/>
                    <a:gd name="connsiteX5" fmla="*/ 39494 w 41422"/>
                    <a:gd name="connsiteY5" fmla="*/ 0 h 114014"/>
                    <a:gd name="connsiteX6" fmla="*/ 4156 w 41422"/>
                    <a:gd name="connsiteY6" fmla="*/ 43053 h 114014"/>
                    <a:gd name="connsiteX7" fmla="*/ 14252 w 41422"/>
                    <a:gd name="connsiteY7" fmla="*/ 98774 h 114014"/>
                    <a:gd name="connsiteX8" fmla="*/ 11681 w 41422"/>
                    <a:gd name="connsiteY8" fmla="*/ 114014 h 114014"/>
                    <a:gd name="connsiteX9" fmla="*/ 19205 w 41422"/>
                    <a:gd name="connsiteY9" fmla="*/ 108966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422" h="114014">
                      <a:moveTo>
                        <a:pt x="19205" y="108966"/>
                      </a:moveTo>
                      <a:lnTo>
                        <a:pt x="19205" y="93726"/>
                      </a:lnTo>
                      <a:cubicBezTo>
                        <a:pt x="24254" y="96298"/>
                        <a:pt x="29302" y="93726"/>
                        <a:pt x="31874" y="91154"/>
                      </a:cubicBezTo>
                      <a:cubicBezTo>
                        <a:pt x="36922" y="86106"/>
                        <a:pt x="36922" y="83534"/>
                        <a:pt x="39494" y="81058"/>
                      </a:cubicBezTo>
                      <a:cubicBezTo>
                        <a:pt x="36922" y="73438"/>
                        <a:pt x="36922" y="55721"/>
                        <a:pt x="39494" y="32956"/>
                      </a:cubicBezTo>
                      <a:cubicBezTo>
                        <a:pt x="42066" y="12668"/>
                        <a:pt x="42066" y="2572"/>
                        <a:pt x="39494" y="0"/>
                      </a:cubicBezTo>
                      <a:cubicBezTo>
                        <a:pt x="24349" y="7620"/>
                        <a:pt x="11681" y="22765"/>
                        <a:pt x="4156" y="43053"/>
                      </a:cubicBezTo>
                      <a:cubicBezTo>
                        <a:pt x="-3464" y="68390"/>
                        <a:pt x="-892" y="86106"/>
                        <a:pt x="14252" y="98774"/>
                      </a:cubicBezTo>
                      <a:cubicBezTo>
                        <a:pt x="14252" y="108871"/>
                        <a:pt x="11681" y="114014"/>
                        <a:pt x="11681" y="114014"/>
                      </a:cubicBezTo>
                      <a:cubicBezTo>
                        <a:pt x="16634" y="114014"/>
                        <a:pt x="19205" y="114014"/>
                        <a:pt x="19205" y="108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2" name="任意多边形: 形状 381">
                  <a:extLst>
                    <a:ext uri="{FF2B5EF4-FFF2-40B4-BE49-F238E27FC236}">
                      <a16:creationId xmlns:a16="http://schemas.microsoft.com/office/drawing/2014/main" id="{582E3FE9-CEA3-4DF3-BF85-2A5A16E5835B}"/>
                    </a:ext>
                  </a:extLst>
                </p:cNvPr>
                <p:cNvSpPr/>
                <p:nvPr/>
              </p:nvSpPr>
              <p:spPr>
                <a:xfrm>
                  <a:off x="1333936" y="1305433"/>
                  <a:ext cx="102274" cy="133826"/>
                </a:xfrm>
                <a:custGeom>
                  <a:avLst/>
                  <a:gdLst>
                    <a:gd name="connsiteX0" fmla="*/ 13787 w 102274"/>
                    <a:gd name="connsiteY0" fmla="*/ 90964 h 133826"/>
                    <a:gd name="connsiteX1" fmla="*/ 23884 w 102274"/>
                    <a:gd name="connsiteY1" fmla="*/ 93536 h 133826"/>
                    <a:gd name="connsiteX2" fmla="*/ 28932 w 102274"/>
                    <a:gd name="connsiteY2" fmla="*/ 121444 h 133826"/>
                    <a:gd name="connsiteX3" fmla="*/ 28075 w 102274"/>
                    <a:gd name="connsiteY3" fmla="*/ 133826 h 133826"/>
                    <a:gd name="connsiteX4" fmla="*/ 36552 w 102274"/>
                    <a:gd name="connsiteY4" fmla="*/ 129064 h 133826"/>
                    <a:gd name="connsiteX5" fmla="*/ 54269 w 102274"/>
                    <a:gd name="connsiteY5" fmla="*/ 124016 h 133826"/>
                    <a:gd name="connsiteX6" fmla="*/ 77033 w 102274"/>
                    <a:gd name="connsiteY6" fmla="*/ 88583 h 133826"/>
                    <a:gd name="connsiteX7" fmla="*/ 102275 w 102274"/>
                    <a:gd name="connsiteY7" fmla="*/ 55626 h 133826"/>
                    <a:gd name="connsiteX8" fmla="*/ 56745 w 102274"/>
                    <a:gd name="connsiteY8" fmla="*/ 70866 h 133826"/>
                    <a:gd name="connsiteX9" fmla="*/ 26456 w 102274"/>
                    <a:gd name="connsiteY9" fmla="*/ 101251 h 133826"/>
                    <a:gd name="connsiteX10" fmla="*/ 34076 w 102274"/>
                    <a:gd name="connsiteY10" fmla="*/ 78486 h 133826"/>
                    <a:gd name="connsiteX11" fmla="*/ 41696 w 102274"/>
                    <a:gd name="connsiteY11" fmla="*/ 48101 h 133826"/>
                    <a:gd name="connsiteX12" fmla="*/ 16454 w 102274"/>
                    <a:gd name="connsiteY12" fmla="*/ 0 h 133826"/>
                    <a:gd name="connsiteX13" fmla="*/ 3786 w 102274"/>
                    <a:gd name="connsiteY13" fmla="*/ 45625 h 133826"/>
                    <a:gd name="connsiteX14" fmla="*/ 3786 w 102274"/>
                    <a:gd name="connsiteY14" fmla="*/ 91250 h 133826"/>
                    <a:gd name="connsiteX15" fmla="*/ 13787 w 102274"/>
                    <a:gd name="connsiteY15" fmla="*/ 90964 h 13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74" h="133826">
                      <a:moveTo>
                        <a:pt x="13787" y="90964"/>
                      </a:moveTo>
                      <a:cubicBezTo>
                        <a:pt x="18836" y="88392"/>
                        <a:pt x="21407" y="90964"/>
                        <a:pt x="23884" y="93536"/>
                      </a:cubicBezTo>
                      <a:cubicBezTo>
                        <a:pt x="26456" y="101156"/>
                        <a:pt x="28932" y="111252"/>
                        <a:pt x="28932" y="121444"/>
                      </a:cubicBezTo>
                      <a:cubicBezTo>
                        <a:pt x="28932" y="126397"/>
                        <a:pt x="28551" y="130588"/>
                        <a:pt x="28075" y="133826"/>
                      </a:cubicBezTo>
                      <a:cubicBezTo>
                        <a:pt x="29599" y="130874"/>
                        <a:pt x="32075" y="129064"/>
                        <a:pt x="36552" y="129064"/>
                      </a:cubicBezTo>
                      <a:cubicBezTo>
                        <a:pt x="49220" y="126492"/>
                        <a:pt x="54269" y="124016"/>
                        <a:pt x="54269" y="124016"/>
                      </a:cubicBezTo>
                      <a:cubicBezTo>
                        <a:pt x="59317" y="118967"/>
                        <a:pt x="66937" y="108776"/>
                        <a:pt x="77033" y="88583"/>
                      </a:cubicBezTo>
                      <a:cubicBezTo>
                        <a:pt x="84653" y="73343"/>
                        <a:pt x="94750" y="63246"/>
                        <a:pt x="102275" y="55626"/>
                      </a:cubicBezTo>
                      <a:cubicBezTo>
                        <a:pt x="84558" y="55626"/>
                        <a:pt x="69413" y="60674"/>
                        <a:pt x="56745" y="70866"/>
                      </a:cubicBezTo>
                      <a:cubicBezTo>
                        <a:pt x="46649" y="75914"/>
                        <a:pt x="39029" y="86106"/>
                        <a:pt x="26456" y="101251"/>
                      </a:cubicBezTo>
                      <a:cubicBezTo>
                        <a:pt x="29027" y="98679"/>
                        <a:pt x="29027" y="91154"/>
                        <a:pt x="34076" y="78486"/>
                      </a:cubicBezTo>
                      <a:cubicBezTo>
                        <a:pt x="36647" y="63246"/>
                        <a:pt x="39124" y="53150"/>
                        <a:pt x="41696" y="48101"/>
                      </a:cubicBezTo>
                      <a:cubicBezTo>
                        <a:pt x="46744" y="20193"/>
                        <a:pt x="36647" y="5048"/>
                        <a:pt x="16454" y="0"/>
                      </a:cubicBezTo>
                      <a:cubicBezTo>
                        <a:pt x="16454" y="7620"/>
                        <a:pt x="11406" y="22765"/>
                        <a:pt x="3786" y="45625"/>
                      </a:cubicBezTo>
                      <a:cubicBezTo>
                        <a:pt x="-1262" y="63341"/>
                        <a:pt x="-1262" y="78581"/>
                        <a:pt x="3786" y="91250"/>
                      </a:cubicBezTo>
                      <a:cubicBezTo>
                        <a:pt x="6263" y="93536"/>
                        <a:pt x="8739" y="93536"/>
                        <a:pt x="13787" y="909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" name="任意多边形: 形状 382">
                  <a:extLst>
                    <a:ext uri="{FF2B5EF4-FFF2-40B4-BE49-F238E27FC236}">
                      <a16:creationId xmlns:a16="http://schemas.microsoft.com/office/drawing/2014/main" id="{59E22A78-77AC-44C4-940B-055D975FF0D4}"/>
                    </a:ext>
                  </a:extLst>
                </p:cNvPr>
                <p:cNvSpPr/>
                <p:nvPr/>
              </p:nvSpPr>
              <p:spPr>
                <a:xfrm>
                  <a:off x="1385633" y="1226471"/>
                  <a:ext cx="101155" cy="134397"/>
                </a:xfrm>
                <a:custGeom>
                  <a:avLst/>
                  <a:gdLst>
                    <a:gd name="connsiteX0" fmla="*/ 15240 w 101155"/>
                    <a:gd name="connsiteY0" fmla="*/ 106585 h 134397"/>
                    <a:gd name="connsiteX1" fmla="*/ 10192 w 101155"/>
                    <a:gd name="connsiteY1" fmla="*/ 124301 h 134397"/>
                    <a:gd name="connsiteX2" fmla="*/ 7620 w 101155"/>
                    <a:gd name="connsiteY2" fmla="*/ 134398 h 134397"/>
                    <a:gd name="connsiteX3" fmla="*/ 55626 w 101155"/>
                    <a:gd name="connsiteY3" fmla="*/ 109061 h 134397"/>
                    <a:gd name="connsiteX4" fmla="*/ 78391 w 101155"/>
                    <a:gd name="connsiteY4" fmla="*/ 88773 h 134397"/>
                    <a:gd name="connsiteX5" fmla="*/ 101156 w 101155"/>
                    <a:gd name="connsiteY5" fmla="*/ 71056 h 134397"/>
                    <a:gd name="connsiteX6" fmla="*/ 50578 w 101155"/>
                    <a:gd name="connsiteY6" fmla="*/ 78677 h 134397"/>
                    <a:gd name="connsiteX7" fmla="*/ 32861 w 101155"/>
                    <a:gd name="connsiteY7" fmla="*/ 88773 h 134397"/>
                    <a:gd name="connsiteX8" fmla="*/ 17716 w 101155"/>
                    <a:gd name="connsiteY8" fmla="*/ 93821 h 134397"/>
                    <a:gd name="connsiteX9" fmla="*/ 32861 w 101155"/>
                    <a:gd name="connsiteY9" fmla="*/ 73533 h 134397"/>
                    <a:gd name="connsiteX10" fmla="*/ 48006 w 101155"/>
                    <a:gd name="connsiteY10" fmla="*/ 53245 h 134397"/>
                    <a:gd name="connsiteX11" fmla="*/ 50578 w 101155"/>
                    <a:gd name="connsiteY11" fmla="*/ 0 h 134397"/>
                    <a:gd name="connsiteX12" fmla="*/ 0 w 101155"/>
                    <a:gd name="connsiteY12" fmla="*/ 83629 h 134397"/>
                    <a:gd name="connsiteX13" fmla="*/ 15240 w 101155"/>
                    <a:gd name="connsiteY13" fmla="*/ 106585 h 1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155" h="134397">
                      <a:moveTo>
                        <a:pt x="15240" y="106585"/>
                      </a:moveTo>
                      <a:cubicBezTo>
                        <a:pt x="15240" y="111633"/>
                        <a:pt x="12668" y="116681"/>
                        <a:pt x="10192" y="124301"/>
                      </a:cubicBezTo>
                      <a:cubicBezTo>
                        <a:pt x="7620" y="129350"/>
                        <a:pt x="7620" y="134398"/>
                        <a:pt x="7620" y="134398"/>
                      </a:cubicBezTo>
                      <a:cubicBezTo>
                        <a:pt x="22765" y="131826"/>
                        <a:pt x="37909" y="124301"/>
                        <a:pt x="55626" y="109061"/>
                      </a:cubicBezTo>
                      <a:cubicBezTo>
                        <a:pt x="60674" y="106490"/>
                        <a:pt x="65723" y="98965"/>
                        <a:pt x="78391" y="88773"/>
                      </a:cubicBezTo>
                      <a:cubicBezTo>
                        <a:pt x="86011" y="81153"/>
                        <a:pt x="93535" y="76105"/>
                        <a:pt x="101156" y="71056"/>
                      </a:cubicBezTo>
                      <a:cubicBezTo>
                        <a:pt x="83439" y="68485"/>
                        <a:pt x="65818" y="71056"/>
                        <a:pt x="50578" y="78677"/>
                      </a:cubicBezTo>
                      <a:cubicBezTo>
                        <a:pt x="45529" y="81248"/>
                        <a:pt x="37909" y="83725"/>
                        <a:pt x="32861" y="88773"/>
                      </a:cubicBezTo>
                      <a:cubicBezTo>
                        <a:pt x="25241" y="91345"/>
                        <a:pt x="20193" y="93821"/>
                        <a:pt x="17716" y="93821"/>
                      </a:cubicBezTo>
                      <a:cubicBezTo>
                        <a:pt x="20288" y="91250"/>
                        <a:pt x="25336" y="83725"/>
                        <a:pt x="32861" y="73533"/>
                      </a:cubicBezTo>
                      <a:cubicBezTo>
                        <a:pt x="40481" y="65913"/>
                        <a:pt x="45529" y="58293"/>
                        <a:pt x="48006" y="53245"/>
                      </a:cubicBezTo>
                      <a:cubicBezTo>
                        <a:pt x="58102" y="35528"/>
                        <a:pt x="60674" y="17812"/>
                        <a:pt x="50578" y="0"/>
                      </a:cubicBezTo>
                      <a:cubicBezTo>
                        <a:pt x="20288" y="27908"/>
                        <a:pt x="2572" y="55721"/>
                        <a:pt x="0" y="83629"/>
                      </a:cubicBezTo>
                      <a:cubicBezTo>
                        <a:pt x="12668" y="83820"/>
                        <a:pt x="17716" y="91345"/>
                        <a:pt x="15240" y="1065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4" name="任意多边形: 形状 383">
                  <a:extLst>
                    <a:ext uri="{FF2B5EF4-FFF2-40B4-BE49-F238E27FC236}">
                      <a16:creationId xmlns:a16="http://schemas.microsoft.com/office/drawing/2014/main" id="{85A328E7-6B07-4FA3-A431-3675D689AB9D}"/>
                    </a:ext>
                  </a:extLst>
                </p:cNvPr>
                <p:cNvSpPr/>
                <p:nvPr/>
              </p:nvSpPr>
              <p:spPr>
                <a:xfrm>
                  <a:off x="1489607" y="1708055"/>
                  <a:ext cx="78048" cy="101345"/>
                </a:xfrm>
                <a:custGeom>
                  <a:avLst/>
                  <a:gdLst>
                    <a:gd name="connsiteX0" fmla="*/ 45188 w 78048"/>
                    <a:gd name="connsiteY0" fmla="*/ 38005 h 101345"/>
                    <a:gd name="connsiteX1" fmla="*/ 7278 w 78048"/>
                    <a:gd name="connsiteY1" fmla="*/ 0 h 101345"/>
                    <a:gd name="connsiteX2" fmla="*/ 9850 w 78048"/>
                    <a:gd name="connsiteY2" fmla="*/ 65913 h 101345"/>
                    <a:gd name="connsiteX3" fmla="*/ 62904 w 78048"/>
                    <a:gd name="connsiteY3" fmla="*/ 88678 h 101345"/>
                    <a:gd name="connsiteX4" fmla="*/ 78049 w 78048"/>
                    <a:gd name="connsiteY4" fmla="*/ 101346 h 101345"/>
                    <a:gd name="connsiteX5" fmla="*/ 73001 w 78048"/>
                    <a:gd name="connsiteY5" fmla="*/ 91249 h 101345"/>
                    <a:gd name="connsiteX6" fmla="*/ 65381 w 78048"/>
                    <a:gd name="connsiteY6" fmla="*/ 86201 h 101345"/>
                    <a:gd name="connsiteX7" fmla="*/ 45188 w 78048"/>
                    <a:gd name="connsiteY7" fmla="*/ 38005 h 1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048" h="101345">
                      <a:moveTo>
                        <a:pt x="45188" y="38005"/>
                      </a:moveTo>
                      <a:cubicBezTo>
                        <a:pt x="22423" y="20288"/>
                        <a:pt x="9850" y="7620"/>
                        <a:pt x="7278" y="0"/>
                      </a:cubicBezTo>
                      <a:cubicBezTo>
                        <a:pt x="-2818" y="20288"/>
                        <a:pt x="-2818" y="43053"/>
                        <a:pt x="9850" y="65913"/>
                      </a:cubicBezTo>
                      <a:cubicBezTo>
                        <a:pt x="22518" y="88773"/>
                        <a:pt x="40139" y="96298"/>
                        <a:pt x="62904" y="88678"/>
                      </a:cubicBezTo>
                      <a:cubicBezTo>
                        <a:pt x="67952" y="96298"/>
                        <a:pt x="73001" y="101346"/>
                        <a:pt x="78049" y="101346"/>
                      </a:cubicBezTo>
                      <a:cubicBezTo>
                        <a:pt x="78049" y="96298"/>
                        <a:pt x="78049" y="93726"/>
                        <a:pt x="73001" y="91249"/>
                      </a:cubicBezTo>
                      <a:cubicBezTo>
                        <a:pt x="67952" y="91249"/>
                        <a:pt x="65381" y="88678"/>
                        <a:pt x="65381" y="86201"/>
                      </a:cubicBezTo>
                      <a:cubicBezTo>
                        <a:pt x="70429" y="68389"/>
                        <a:pt x="65381" y="53149"/>
                        <a:pt x="45188" y="380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" name="任意多边形: 形状 384">
                  <a:extLst>
                    <a:ext uri="{FF2B5EF4-FFF2-40B4-BE49-F238E27FC236}">
                      <a16:creationId xmlns:a16="http://schemas.microsoft.com/office/drawing/2014/main" id="{2D14E373-8E7F-4EB8-8D15-937F786E1BCC}"/>
                    </a:ext>
                  </a:extLst>
                </p:cNvPr>
                <p:cNvSpPr/>
                <p:nvPr/>
              </p:nvSpPr>
              <p:spPr>
                <a:xfrm>
                  <a:off x="1347424" y="1429354"/>
                  <a:ext cx="56020" cy="106394"/>
                </a:xfrm>
                <a:custGeom>
                  <a:avLst/>
                  <a:gdLst>
                    <a:gd name="connsiteX0" fmla="*/ 43353 w 56020"/>
                    <a:gd name="connsiteY0" fmla="*/ 50673 h 106394"/>
                    <a:gd name="connsiteX1" fmla="*/ 56021 w 56020"/>
                    <a:gd name="connsiteY1" fmla="*/ 0 h 106394"/>
                    <a:gd name="connsiteX2" fmla="*/ 8015 w 56020"/>
                    <a:gd name="connsiteY2" fmla="*/ 43053 h 106394"/>
                    <a:gd name="connsiteX3" fmla="*/ 5348 w 56020"/>
                    <a:gd name="connsiteY3" fmla="*/ 106394 h 106394"/>
                    <a:gd name="connsiteX4" fmla="*/ 7920 w 56020"/>
                    <a:gd name="connsiteY4" fmla="*/ 98774 h 106394"/>
                    <a:gd name="connsiteX5" fmla="*/ 10491 w 56020"/>
                    <a:gd name="connsiteY5" fmla="*/ 91154 h 106394"/>
                    <a:gd name="connsiteX6" fmla="*/ 43353 w 56020"/>
                    <a:gd name="connsiteY6" fmla="*/ 50673 h 10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020" h="106394">
                      <a:moveTo>
                        <a:pt x="43353" y="50673"/>
                      </a:moveTo>
                      <a:cubicBezTo>
                        <a:pt x="53449" y="17717"/>
                        <a:pt x="56021" y="0"/>
                        <a:pt x="56021" y="0"/>
                      </a:cubicBezTo>
                      <a:cubicBezTo>
                        <a:pt x="35828" y="7620"/>
                        <a:pt x="18111" y="20288"/>
                        <a:pt x="8015" y="43053"/>
                      </a:cubicBezTo>
                      <a:cubicBezTo>
                        <a:pt x="-2177" y="65818"/>
                        <a:pt x="-2177" y="86106"/>
                        <a:pt x="5348" y="106394"/>
                      </a:cubicBezTo>
                      <a:cubicBezTo>
                        <a:pt x="5348" y="103823"/>
                        <a:pt x="7920" y="101346"/>
                        <a:pt x="7920" y="98774"/>
                      </a:cubicBezTo>
                      <a:cubicBezTo>
                        <a:pt x="10491" y="96203"/>
                        <a:pt x="10491" y="93726"/>
                        <a:pt x="10491" y="91154"/>
                      </a:cubicBezTo>
                      <a:cubicBezTo>
                        <a:pt x="25636" y="88678"/>
                        <a:pt x="35733" y="76009"/>
                        <a:pt x="43353" y="506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6" name="任意多边形: 形状 385">
                  <a:extLst>
                    <a:ext uri="{FF2B5EF4-FFF2-40B4-BE49-F238E27FC236}">
                      <a16:creationId xmlns:a16="http://schemas.microsoft.com/office/drawing/2014/main" id="{2D76BB92-04FA-4B72-A0FE-E0F8175DDCF9}"/>
                    </a:ext>
                  </a:extLst>
                </p:cNvPr>
                <p:cNvSpPr/>
                <p:nvPr/>
              </p:nvSpPr>
              <p:spPr>
                <a:xfrm>
                  <a:off x="1524698" y="1178465"/>
                  <a:ext cx="89110" cy="65913"/>
                </a:xfrm>
                <a:custGeom>
                  <a:avLst/>
                  <a:gdLst>
                    <a:gd name="connsiteX0" fmla="*/ 0 w 89110"/>
                    <a:gd name="connsiteY0" fmla="*/ 58293 h 65913"/>
                    <a:gd name="connsiteX1" fmla="*/ 20193 w 89110"/>
                    <a:gd name="connsiteY1" fmla="*/ 58293 h 65913"/>
                    <a:gd name="connsiteX2" fmla="*/ 37909 w 89110"/>
                    <a:gd name="connsiteY2" fmla="*/ 65913 h 65913"/>
                    <a:gd name="connsiteX3" fmla="*/ 75819 w 89110"/>
                    <a:gd name="connsiteY3" fmla="*/ 40576 h 65913"/>
                    <a:gd name="connsiteX4" fmla="*/ 88487 w 89110"/>
                    <a:gd name="connsiteY4" fmla="*/ 0 h 65913"/>
                    <a:gd name="connsiteX5" fmla="*/ 45530 w 89110"/>
                    <a:gd name="connsiteY5" fmla="*/ 27908 h 65913"/>
                    <a:gd name="connsiteX6" fmla="*/ 0 w 89110"/>
                    <a:gd name="connsiteY6" fmla="*/ 58293 h 6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110" h="65913">
                      <a:moveTo>
                        <a:pt x="0" y="58293"/>
                      </a:moveTo>
                      <a:cubicBezTo>
                        <a:pt x="5048" y="53245"/>
                        <a:pt x="12668" y="53245"/>
                        <a:pt x="20193" y="58293"/>
                      </a:cubicBezTo>
                      <a:cubicBezTo>
                        <a:pt x="27718" y="63341"/>
                        <a:pt x="35338" y="65913"/>
                        <a:pt x="37909" y="65913"/>
                      </a:cubicBezTo>
                      <a:cubicBezTo>
                        <a:pt x="53054" y="63341"/>
                        <a:pt x="65723" y="55816"/>
                        <a:pt x="75819" y="40576"/>
                      </a:cubicBezTo>
                      <a:cubicBezTo>
                        <a:pt x="85915" y="25336"/>
                        <a:pt x="90964" y="12668"/>
                        <a:pt x="88487" y="0"/>
                      </a:cubicBezTo>
                      <a:cubicBezTo>
                        <a:pt x="83439" y="7620"/>
                        <a:pt x="68294" y="17716"/>
                        <a:pt x="45530" y="27908"/>
                      </a:cubicBezTo>
                      <a:cubicBezTo>
                        <a:pt x="20193" y="35528"/>
                        <a:pt x="5048" y="45625"/>
                        <a:pt x="0" y="582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" name="任意多边形: 形状 386">
                  <a:extLst>
                    <a:ext uri="{FF2B5EF4-FFF2-40B4-BE49-F238E27FC236}">
                      <a16:creationId xmlns:a16="http://schemas.microsoft.com/office/drawing/2014/main" id="{9776646E-FDAE-475B-BB6B-A693D6949C75}"/>
                    </a:ext>
                  </a:extLst>
                </p:cNvPr>
                <p:cNvSpPr/>
                <p:nvPr/>
              </p:nvSpPr>
              <p:spPr>
                <a:xfrm>
                  <a:off x="1446498" y="1173512"/>
                  <a:ext cx="113728" cy="116586"/>
                </a:xfrm>
                <a:custGeom>
                  <a:avLst/>
                  <a:gdLst>
                    <a:gd name="connsiteX0" fmla="*/ 25146 w 113728"/>
                    <a:gd name="connsiteY0" fmla="*/ 86106 h 116586"/>
                    <a:gd name="connsiteX1" fmla="*/ 70676 w 113728"/>
                    <a:gd name="connsiteY1" fmla="*/ 50673 h 116586"/>
                    <a:gd name="connsiteX2" fmla="*/ 93440 w 113728"/>
                    <a:gd name="connsiteY2" fmla="*/ 0 h 116586"/>
                    <a:gd name="connsiteX3" fmla="*/ 50482 w 113728"/>
                    <a:gd name="connsiteY3" fmla="*/ 27908 h 116586"/>
                    <a:gd name="connsiteX4" fmla="*/ 15145 w 113728"/>
                    <a:gd name="connsiteY4" fmla="*/ 65913 h 116586"/>
                    <a:gd name="connsiteX5" fmla="*/ 22765 w 113728"/>
                    <a:gd name="connsiteY5" fmla="*/ 70961 h 116586"/>
                    <a:gd name="connsiteX6" fmla="*/ 27813 w 113728"/>
                    <a:gd name="connsiteY6" fmla="*/ 73533 h 116586"/>
                    <a:gd name="connsiteX7" fmla="*/ 15145 w 113728"/>
                    <a:gd name="connsiteY7" fmla="*/ 96298 h 116586"/>
                    <a:gd name="connsiteX8" fmla="*/ 0 w 113728"/>
                    <a:gd name="connsiteY8" fmla="*/ 116586 h 116586"/>
                    <a:gd name="connsiteX9" fmla="*/ 113728 w 113728"/>
                    <a:gd name="connsiteY9" fmla="*/ 78581 h 116586"/>
                    <a:gd name="connsiteX10" fmla="*/ 25146 w 113728"/>
                    <a:gd name="connsiteY10" fmla="*/ 86106 h 1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728" h="116586">
                      <a:moveTo>
                        <a:pt x="25146" y="86106"/>
                      </a:moveTo>
                      <a:cubicBezTo>
                        <a:pt x="25146" y="83534"/>
                        <a:pt x="40291" y="73438"/>
                        <a:pt x="70676" y="50673"/>
                      </a:cubicBezTo>
                      <a:cubicBezTo>
                        <a:pt x="90868" y="35433"/>
                        <a:pt x="98489" y="20288"/>
                        <a:pt x="93440" y="0"/>
                      </a:cubicBezTo>
                      <a:cubicBezTo>
                        <a:pt x="93440" y="0"/>
                        <a:pt x="78295" y="10097"/>
                        <a:pt x="50482" y="27908"/>
                      </a:cubicBezTo>
                      <a:cubicBezTo>
                        <a:pt x="30289" y="38005"/>
                        <a:pt x="20193" y="50673"/>
                        <a:pt x="15145" y="65913"/>
                      </a:cubicBezTo>
                      <a:cubicBezTo>
                        <a:pt x="15145" y="68485"/>
                        <a:pt x="17716" y="70961"/>
                        <a:pt x="22765" y="70961"/>
                      </a:cubicBezTo>
                      <a:cubicBezTo>
                        <a:pt x="25336" y="70961"/>
                        <a:pt x="27813" y="70961"/>
                        <a:pt x="27813" y="73533"/>
                      </a:cubicBezTo>
                      <a:cubicBezTo>
                        <a:pt x="27813" y="78581"/>
                        <a:pt x="22765" y="86201"/>
                        <a:pt x="15145" y="96298"/>
                      </a:cubicBezTo>
                      <a:cubicBezTo>
                        <a:pt x="5048" y="108966"/>
                        <a:pt x="2477" y="114014"/>
                        <a:pt x="0" y="116586"/>
                      </a:cubicBezTo>
                      <a:cubicBezTo>
                        <a:pt x="10096" y="116586"/>
                        <a:pt x="48006" y="103918"/>
                        <a:pt x="113728" y="78581"/>
                      </a:cubicBezTo>
                      <a:cubicBezTo>
                        <a:pt x="85725" y="65818"/>
                        <a:pt x="58007" y="68294"/>
                        <a:pt x="25146" y="86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8" name="任意多边形: 形状 387">
                  <a:extLst>
                    <a:ext uri="{FF2B5EF4-FFF2-40B4-BE49-F238E27FC236}">
                      <a16:creationId xmlns:a16="http://schemas.microsoft.com/office/drawing/2014/main" id="{53009447-7053-4F19-A1B9-BD73A78915C1}"/>
                    </a:ext>
                  </a:extLst>
                </p:cNvPr>
                <p:cNvSpPr/>
                <p:nvPr/>
              </p:nvSpPr>
              <p:spPr>
                <a:xfrm>
                  <a:off x="1428035" y="1652334"/>
                  <a:ext cx="51133" cy="114014"/>
                </a:xfrm>
                <a:custGeom>
                  <a:avLst/>
                  <a:gdLst>
                    <a:gd name="connsiteX0" fmla="*/ 41037 w 51133"/>
                    <a:gd name="connsiteY0" fmla="*/ 48101 h 114014"/>
                    <a:gd name="connsiteX1" fmla="*/ 15796 w 51133"/>
                    <a:gd name="connsiteY1" fmla="*/ 0 h 114014"/>
                    <a:gd name="connsiteX2" fmla="*/ 651 w 51133"/>
                    <a:gd name="connsiteY2" fmla="*/ 45625 h 114014"/>
                    <a:gd name="connsiteX3" fmla="*/ 15796 w 51133"/>
                    <a:gd name="connsiteY3" fmla="*/ 93726 h 114014"/>
                    <a:gd name="connsiteX4" fmla="*/ 51133 w 51133"/>
                    <a:gd name="connsiteY4" fmla="*/ 114014 h 114014"/>
                    <a:gd name="connsiteX5" fmla="*/ 46085 w 51133"/>
                    <a:gd name="connsiteY5" fmla="*/ 103918 h 114014"/>
                    <a:gd name="connsiteX6" fmla="*/ 43513 w 51133"/>
                    <a:gd name="connsiteY6" fmla="*/ 93821 h 114014"/>
                    <a:gd name="connsiteX7" fmla="*/ 41037 w 51133"/>
                    <a:gd name="connsiteY7" fmla="*/ 48101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133" h="114014">
                      <a:moveTo>
                        <a:pt x="41037" y="48101"/>
                      </a:moveTo>
                      <a:cubicBezTo>
                        <a:pt x="23320" y="22765"/>
                        <a:pt x="15796" y="7525"/>
                        <a:pt x="15796" y="0"/>
                      </a:cubicBezTo>
                      <a:cubicBezTo>
                        <a:pt x="3127" y="10097"/>
                        <a:pt x="-1921" y="25336"/>
                        <a:pt x="651" y="45625"/>
                      </a:cubicBezTo>
                      <a:cubicBezTo>
                        <a:pt x="651" y="68390"/>
                        <a:pt x="5699" y="83629"/>
                        <a:pt x="15796" y="93726"/>
                      </a:cubicBezTo>
                      <a:cubicBezTo>
                        <a:pt x="28464" y="93726"/>
                        <a:pt x="38560" y="101346"/>
                        <a:pt x="51133" y="114014"/>
                      </a:cubicBezTo>
                      <a:cubicBezTo>
                        <a:pt x="51133" y="108966"/>
                        <a:pt x="48562" y="106394"/>
                        <a:pt x="46085" y="103918"/>
                      </a:cubicBezTo>
                      <a:cubicBezTo>
                        <a:pt x="43513" y="101346"/>
                        <a:pt x="41037" y="98869"/>
                        <a:pt x="43513" y="93821"/>
                      </a:cubicBezTo>
                      <a:cubicBezTo>
                        <a:pt x="53705" y="83534"/>
                        <a:pt x="53705" y="68390"/>
                        <a:pt x="41037" y="481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" name="任意多边形: 形状 388">
                  <a:extLst>
                    <a:ext uri="{FF2B5EF4-FFF2-40B4-BE49-F238E27FC236}">
                      <a16:creationId xmlns:a16="http://schemas.microsoft.com/office/drawing/2014/main" id="{17EC8DCC-91C4-4581-8641-4DAD70937CEE}"/>
                    </a:ext>
                  </a:extLst>
                </p:cNvPr>
                <p:cNvSpPr/>
                <p:nvPr/>
              </p:nvSpPr>
              <p:spPr>
                <a:xfrm>
                  <a:off x="1567560" y="1751108"/>
                  <a:ext cx="116300" cy="76009"/>
                </a:xfrm>
                <a:custGeom>
                  <a:avLst/>
                  <a:gdLst>
                    <a:gd name="connsiteX0" fmla="*/ 96107 w 116300"/>
                    <a:gd name="connsiteY0" fmla="*/ 43053 h 76009"/>
                    <a:gd name="connsiteX1" fmla="*/ 45530 w 116300"/>
                    <a:gd name="connsiteY1" fmla="*/ 17717 h 76009"/>
                    <a:gd name="connsiteX2" fmla="*/ 0 w 116300"/>
                    <a:gd name="connsiteY2" fmla="*/ 0 h 76009"/>
                    <a:gd name="connsiteX3" fmla="*/ 37910 w 116300"/>
                    <a:gd name="connsiteY3" fmla="*/ 65913 h 76009"/>
                    <a:gd name="connsiteX4" fmla="*/ 116300 w 116300"/>
                    <a:gd name="connsiteY4" fmla="*/ 76009 h 76009"/>
                    <a:gd name="connsiteX5" fmla="*/ 96107 w 116300"/>
                    <a:gd name="connsiteY5" fmla="*/ 43053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300" h="76009">
                      <a:moveTo>
                        <a:pt x="96107" y="43053"/>
                      </a:moveTo>
                      <a:cubicBezTo>
                        <a:pt x="86011" y="35433"/>
                        <a:pt x="68294" y="27813"/>
                        <a:pt x="45530" y="17717"/>
                      </a:cubicBezTo>
                      <a:cubicBezTo>
                        <a:pt x="20288" y="7620"/>
                        <a:pt x="5048" y="2476"/>
                        <a:pt x="0" y="0"/>
                      </a:cubicBezTo>
                      <a:cubicBezTo>
                        <a:pt x="0" y="30385"/>
                        <a:pt x="12668" y="53245"/>
                        <a:pt x="37910" y="65913"/>
                      </a:cubicBezTo>
                      <a:cubicBezTo>
                        <a:pt x="55626" y="73533"/>
                        <a:pt x="80867" y="76009"/>
                        <a:pt x="116300" y="76009"/>
                      </a:cubicBezTo>
                      <a:cubicBezTo>
                        <a:pt x="106204" y="45625"/>
                        <a:pt x="98679" y="35433"/>
                        <a:pt x="96107" y="430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0" name="任意多边形: 形状 389">
                  <a:extLst>
                    <a:ext uri="{FF2B5EF4-FFF2-40B4-BE49-F238E27FC236}">
                      <a16:creationId xmlns:a16="http://schemas.microsoft.com/office/drawing/2014/main" id="{B775BD6E-9A54-4B36-99DE-82B141F6C849}"/>
                    </a:ext>
                  </a:extLst>
                </p:cNvPr>
                <p:cNvSpPr/>
                <p:nvPr/>
              </p:nvSpPr>
              <p:spPr>
                <a:xfrm>
                  <a:off x="1496885" y="1826886"/>
                  <a:ext cx="133826" cy="48428"/>
                </a:xfrm>
                <a:custGeom>
                  <a:avLst/>
                  <a:gdLst>
                    <a:gd name="connsiteX0" fmla="*/ 48006 w 133826"/>
                    <a:gd name="connsiteY0" fmla="*/ 2804 h 48428"/>
                    <a:gd name="connsiteX1" fmla="*/ 0 w 133826"/>
                    <a:gd name="connsiteY1" fmla="*/ 48428 h 48428"/>
                    <a:gd name="connsiteX2" fmla="*/ 63151 w 133826"/>
                    <a:gd name="connsiteY2" fmla="*/ 45857 h 48428"/>
                    <a:gd name="connsiteX3" fmla="*/ 116205 w 133826"/>
                    <a:gd name="connsiteY3" fmla="*/ 35760 h 48428"/>
                    <a:gd name="connsiteX4" fmla="*/ 113633 w 133826"/>
                    <a:gd name="connsiteY4" fmla="*/ 12995 h 48428"/>
                    <a:gd name="connsiteX5" fmla="*/ 133826 w 133826"/>
                    <a:gd name="connsiteY5" fmla="*/ 5375 h 48428"/>
                    <a:gd name="connsiteX6" fmla="*/ 48006 w 133826"/>
                    <a:gd name="connsiteY6" fmla="*/ 2804 h 48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826" h="48428">
                      <a:moveTo>
                        <a:pt x="48006" y="2804"/>
                      </a:moveTo>
                      <a:cubicBezTo>
                        <a:pt x="15145" y="7852"/>
                        <a:pt x="0" y="23092"/>
                        <a:pt x="0" y="48428"/>
                      </a:cubicBezTo>
                      <a:cubicBezTo>
                        <a:pt x="10096" y="45857"/>
                        <a:pt x="30290" y="43380"/>
                        <a:pt x="63151" y="45857"/>
                      </a:cubicBezTo>
                      <a:cubicBezTo>
                        <a:pt x="88392" y="48428"/>
                        <a:pt x="106108" y="45857"/>
                        <a:pt x="116205" y="35760"/>
                      </a:cubicBezTo>
                      <a:cubicBezTo>
                        <a:pt x="118777" y="23092"/>
                        <a:pt x="116205" y="15472"/>
                        <a:pt x="113633" y="12995"/>
                      </a:cubicBezTo>
                      <a:cubicBezTo>
                        <a:pt x="123730" y="12995"/>
                        <a:pt x="128778" y="10424"/>
                        <a:pt x="133826" y="5375"/>
                      </a:cubicBezTo>
                      <a:cubicBezTo>
                        <a:pt x="101060" y="232"/>
                        <a:pt x="73247" y="-2340"/>
                        <a:pt x="48006" y="28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1" name="任意多边形: 形状 390">
                  <a:extLst>
                    <a:ext uri="{FF2B5EF4-FFF2-40B4-BE49-F238E27FC236}">
                      <a16:creationId xmlns:a16="http://schemas.microsoft.com/office/drawing/2014/main" id="{60CDD17A-6BFB-4B8B-BFC2-50C762168F0D}"/>
                    </a:ext>
                  </a:extLst>
                </p:cNvPr>
                <p:cNvSpPr/>
                <p:nvPr/>
              </p:nvSpPr>
              <p:spPr>
                <a:xfrm>
                  <a:off x="1395825" y="1776445"/>
                  <a:ext cx="123824" cy="53311"/>
                </a:xfrm>
                <a:custGeom>
                  <a:avLst/>
                  <a:gdLst>
                    <a:gd name="connsiteX0" fmla="*/ 123825 w 123824"/>
                    <a:gd name="connsiteY0" fmla="*/ 25337 h 53311"/>
                    <a:gd name="connsiteX1" fmla="*/ 118777 w 123824"/>
                    <a:gd name="connsiteY1" fmla="*/ 22765 h 53311"/>
                    <a:gd name="connsiteX2" fmla="*/ 108680 w 123824"/>
                    <a:gd name="connsiteY2" fmla="*/ 25337 h 53311"/>
                    <a:gd name="connsiteX3" fmla="*/ 50578 w 123824"/>
                    <a:gd name="connsiteY3" fmla="*/ 0 h 53311"/>
                    <a:gd name="connsiteX4" fmla="*/ 17716 w 123824"/>
                    <a:gd name="connsiteY4" fmla="*/ 7620 h 53311"/>
                    <a:gd name="connsiteX5" fmla="*/ 0 w 123824"/>
                    <a:gd name="connsiteY5" fmla="*/ 32956 h 53311"/>
                    <a:gd name="connsiteX6" fmla="*/ 53054 w 123824"/>
                    <a:gd name="connsiteY6" fmla="*/ 45625 h 53311"/>
                    <a:gd name="connsiteX7" fmla="*/ 106109 w 123824"/>
                    <a:gd name="connsiteY7" fmla="*/ 50673 h 53311"/>
                    <a:gd name="connsiteX8" fmla="*/ 123825 w 123824"/>
                    <a:gd name="connsiteY8" fmla="*/ 25337 h 5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4" h="53311">
                      <a:moveTo>
                        <a:pt x="123825" y="25337"/>
                      </a:moveTo>
                      <a:cubicBezTo>
                        <a:pt x="121253" y="22765"/>
                        <a:pt x="118777" y="20288"/>
                        <a:pt x="118777" y="22765"/>
                      </a:cubicBezTo>
                      <a:cubicBezTo>
                        <a:pt x="116205" y="22765"/>
                        <a:pt x="111157" y="25337"/>
                        <a:pt x="108680" y="25337"/>
                      </a:cubicBezTo>
                      <a:cubicBezTo>
                        <a:pt x="101060" y="7620"/>
                        <a:pt x="80867" y="0"/>
                        <a:pt x="50578" y="0"/>
                      </a:cubicBezTo>
                      <a:cubicBezTo>
                        <a:pt x="37910" y="0"/>
                        <a:pt x="27813" y="2572"/>
                        <a:pt x="17716" y="7620"/>
                      </a:cubicBezTo>
                      <a:cubicBezTo>
                        <a:pt x="7620" y="15240"/>
                        <a:pt x="2572" y="22860"/>
                        <a:pt x="0" y="32956"/>
                      </a:cubicBezTo>
                      <a:cubicBezTo>
                        <a:pt x="12668" y="32956"/>
                        <a:pt x="27813" y="38005"/>
                        <a:pt x="53054" y="45625"/>
                      </a:cubicBezTo>
                      <a:cubicBezTo>
                        <a:pt x="73247" y="53245"/>
                        <a:pt x="90964" y="55721"/>
                        <a:pt x="106109" y="50673"/>
                      </a:cubicBezTo>
                      <a:cubicBezTo>
                        <a:pt x="106109" y="35433"/>
                        <a:pt x="113728" y="27908"/>
                        <a:pt x="123825" y="253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2" name="任意多边形: 形状 391">
                  <a:extLst>
                    <a:ext uri="{FF2B5EF4-FFF2-40B4-BE49-F238E27FC236}">
                      <a16:creationId xmlns:a16="http://schemas.microsoft.com/office/drawing/2014/main" id="{2989CC72-085B-4140-B6F6-4988157AFF5E}"/>
                    </a:ext>
                  </a:extLst>
                </p:cNvPr>
                <p:cNvSpPr/>
                <p:nvPr/>
              </p:nvSpPr>
              <p:spPr>
                <a:xfrm>
                  <a:off x="1380288" y="1581373"/>
                  <a:ext cx="42087" cy="101346"/>
                </a:xfrm>
                <a:custGeom>
                  <a:avLst/>
                  <a:gdLst>
                    <a:gd name="connsiteX0" fmla="*/ 30681 w 42087"/>
                    <a:gd name="connsiteY0" fmla="*/ 101346 h 101346"/>
                    <a:gd name="connsiteX1" fmla="*/ 38301 w 42087"/>
                    <a:gd name="connsiteY1" fmla="*/ 98774 h 101346"/>
                    <a:gd name="connsiteX2" fmla="*/ 38301 w 42087"/>
                    <a:gd name="connsiteY2" fmla="*/ 48101 h 101346"/>
                    <a:gd name="connsiteX3" fmla="*/ 28205 w 42087"/>
                    <a:gd name="connsiteY3" fmla="*/ 0 h 101346"/>
                    <a:gd name="connsiteX4" fmla="*/ 392 w 42087"/>
                    <a:gd name="connsiteY4" fmla="*/ 55721 h 101346"/>
                    <a:gd name="connsiteX5" fmla="*/ 30681 w 42087"/>
                    <a:gd name="connsiteY5" fmla="*/ 101346 h 10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87" h="101346">
                      <a:moveTo>
                        <a:pt x="30681" y="101346"/>
                      </a:moveTo>
                      <a:cubicBezTo>
                        <a:pt x="33253" y="98774"/>
                        <a:pt x="35729" y="98774"/>
                        <a:pt x="38301" y="98774"/>
                      </a:cubicBezTo>
                      <a:cubicBezTo>
                        <a:pt x="43349" y="86106"/>
                        <a:pt x="43349" y="68390"/>
                        <a:pt x="38301" y="48101"/>
                      </a:cubicBezTo>
                      <a:cubicBezTo>
                        <a:pt x="30681" y="22765"/>
                        <a:pt x="28205" y="7525"/>
                        <a:pt x="28205" y="0"/>
                      </a:cubicBezTo>
                      <a:cubicBezTo>
                        <a:pt x="13060" y="10097"/>
                        <a:pt x="5440" y="30385"/>
                        <a:pt x="392" y="55721"/>
                      </a:cubicBezTo>
                      <a:cubicBezTo>
                        <a:pt x="-2180" y="86106"/>
                        <a:pt x="7916" y="101346"/>
                        <a:pt x="30681" y="101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3" name="任意多边形: 形状 392">
                  <a:extLst>
                    <a:ext uri="{FF2B5EF4-FFF2-40B4-BE49-F238E27FC236}">
                      <a16:creationId xmlns:a16="http://schemas.microsoft.com/office/drawing/2014/main" id="{57C260BE-89BE-4BF6-8182-02725C182C20}"/>
                    </a:ext>
                  </a:extLst>
                </p:cNvPr>
                <p:cNvSpPr/>
                <p:nvPr/>
              </p:nvSpPr>
              <p:spPr>
                <a:xfrm>
                  <a:off x="1299717" y="1398969"/>
                  <a:ext cx="44875" cy="93726"/>
                </a:xfrm>
                <a:custGeom>
                  <a:avLst/>
                  <a:gdLst>
                    <a:gd name="connsiteX0" fmla="*/ 15145 w 44875"/>
                    <a:gd name="connsiteY0" fmla="*/ 93726 h 93726"/>
                    <a:gd name="connsiteX1" fmla="*/ 32861 w 44875"/>
                    <a:gd name="connsiteY1" fmla="*/ 91154 h 93726"/>
                    <a:gd name="connsiteX2" fmla="*/ 37910 w 44875"/>
                    <a:gd name="connsiteY2" fmla="*/ 91154 h 93726"/>
                    <a:gd name="connsiteX3" fmla="*/ 42958 w 44875"/>
                    <a:gd name="connsiteY3" fmla="*/ 93726 h 93726"/>
                    <a:gd name="connsiteX4" fmla="*/ 0 w 44875"/>
                    <a:gd name="connsiteY4" fmla="*/ 0 h 93726"/>
                    <a:gd name="connsiteX5" fmla="*/ 2572 w 44875"/>
                    <a:gd name="connsiteY5" fmla="*/ 50673 h 93726"/>
                    <a:gd name="connsiteX6" fmla="*/ 15145 w 44875"/>
                    <a:gd name="connsiteY6" fmla="*/ 93726 h 9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5" h="93726">
                      <a:moveTo>
                        <a:pt x="15145" y="93726"/>
                      </a:moveTo>
                      <a:cubicBezTo>
                        <a:pt x="22765" y="91154"/>
                        <a:pt x="27813" y="88678"/>
                        <a:pt x="32861" y="91154"/>
                      </a:cubicBezTo>
                      <a:cubicBezTo>
                        <a:pt x="35433" y="91154"/>
                        <a:pt x="35433" y="91154"/>
                        <a:pt x="37910" y="91154"/>
                      </a:cubicBezTo>
                      <a:cubicBezTo>
                        <a:pt x="40481" y="93726"/>
                        <a:pt x="40481" y="93726"/>
                        <a:pt x="42958" y="93726"/>
                      </a:cubicBezTo>
                      <a:cubicBezTo>
                        <a:pt x="50578" y="32956"/>
                        <a:pt x="35338" y="2476"/>
                        <a:pt x="0" y="0"/>
                      </a:cubicBezTo>
                      <a:cubicBezTo>
                        <a:pt x="2572" y="7620"/>
                        <a:pt x="2572" y="22765"/>
                        <a:pt x="2572" y="50673"/>
                      </a:cubicBezTo>
                      <a:cubicBezTo>
                        <a:pt x="5048" y="73438"/>
                        <a:pt x="7620" y="86106"/>
                        <a:pt x="15145" y="93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4" name="任意多边形: 形状 393">
                  <a:extLst>
                    <a:ext uri="{FF2B5EF4-FFF2-40B4-BE49-F238E27FC236}">
                      <a16:creationId xmlns:a16="http://schemas.microsoft.com/office/drawing/2014/main" id="{342C8294-01DD-4F91-B9A0-C03CF86329F2}"/>
                    </a:ext>
                  </a:extLst>
                </p:cNvPr>
                <p:cNvSpPr/>
                <p:nvPr/>
              </p:nvSpPr>
              <p:spPr>
                <a:xfrm>
                  <a:off x="1279525" y="1504881"/>
                  <a:ext cx="70866" cy="85077"/>
                </a:xfrm>
                <a:custGeom>
                  <a:avLst/>
                  <a:gdLst>
                    <a:gd name="connsiteX0" fmla="*/ 40481 w 70866"/>
                    <a:gd name="connsiteY0" fmla="*/ 84111 h 85077"/>
                    <a:gd name="connsiteX1" fmla="*/ 58198 w 70866"/>
                    <a:gd name="connsiteY1" fmla="*/ 76491 h 85077"/>
                    <a:gd name="connsiteX2" fmla="*/ 70866 w 70866"/>
                    <a:gd name="connsiteY2" fmla="*/ 84111 h 85077"/>
                    <a:gd name="connsiteX3" fmla="*/ 53150 w 70866"/>
                    <a:gd name="connsiteY3" fmla="*/ 25818 h 85077"/>
                    <a:gd name="connsiteX4" fmla="*/ 0 w 70866"/>
                    <a:gd name="connsiteY4" fmla="*/ 482 h 85077"/>
                    <a:gd name="connsiteX5" fmla="*/ 40481 w 70866"/>
                    <a:gd name="connsiteY5" fmla="*/ 84111 h 8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866" h="85077">
                      <a:moveTo>
                        <a:pt x="40481" y="84111"/>
                      </a:moveTo>
                      <a:cubicBezTo>
                        <a:pt x="37910" y="86683"/>
                        <a:pt x="43053" y="84111"/>
                        <a:pt x="58198" y="76491"/>
                      </a:cubicBezTo>
                      <a:cubicBezTo>
                        <a:pt x="60770" y="76491"/>
                        <a:pt x="65818" y="79063"/>
                        <a:pt x="70866" y="84111"/>
                      </a:cubicBezTo>
                      <a:cubicBezTo>
                        <a:pt x="60770" y="48678"/>
                        <a:pt x="55721" y="30867"/>
                        <a:pt x="53150" y="25818"/>
                      </a:cubicBezTo>
                      <a:cubicBezTo>
                        <a:pt x="42958" y="5530"/>
                        <a:pt x="25241" y="-2090"/>
                        <a:pt x="0" y="482"/>
                      </a:cubicBezTo>
                      <a:cubicBezTo>
                        <a:pt x="30290" y="61251"/>
                        <a:pt x="42958" y="89160"/>
                        <a:pt x="40481" y="841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9A0926D7-3C92-45BB-AAA8-FE3FD5F2D33B}"/>
                    </a:ext>
                  </a:extLst>
                </p:cNvPr>
                <p:cNvSpPr/>
                <p:nvPr/>
              </p:nvSpPr>
              <p:spPr>
                <a:xfrm>
                  <a:off x="1327530" y="1702071"/>
                  <a:ext cx="111251" cy="64277"/>
                </a:xfrm>
                <a:custGeom>
                  <a:avLst/>
                  <a:gdLst>
                    <a:gd name="connsiteX0" fmla="*/ 98584 w 111251"/>
                    <a:gd name="connsiteY0" fmla="*/ 49038 h 64277"/>
                    <a:gd name="connsiteX1" fmla="*/ 111252 w 111251"/>
                    <a:gd name="connsiteY1" fmla="*/ 38941 h 64277"/>
                    <a:gd name="connsiteX2" fmla="*/ 101156 w 111251"/>
                    <a:gd name="connsiteY2" fmla="*/ 38941 h 64277"/>
                    <a:gd name="connsiteX3" fmla="*/ 55626 w 111251"/>
                    <a:gd name="connsiteY3" fmla="*/ 3508 h 64277"/>
                    <a:gd name="connsiteX4" fmla="*/ 0 w 111251"/>
                    <a:gd name="connsiteY4" fmla="*/ 16176 h 64277"/>
                    <a:gd name="connsiteX5" fmla="*/ 37910 w 111251"/>
                    <a:gd name="connsiteY5" fmla="*/ 41513 h 64277"/>
                    <a:gd name="connsiteX6" fmla="*/ 83439 w 111251"/>
                    <a:gd name="connsiteY6" fmla="*/ 64278 h 64277"/>
                    <a:gd name="connsiteX7" fmla="*/ 98584 w 111251"/>
                    <a:gd name="connsiteY7" fmla="*/ 49038 h 6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251" h="64277">
                      <a:moveTo>
                        <a:pt x="98584" y="49038"/>
                      </a:moveTo>
                      <a:cubicBezTo>
                        <a:pt x="106204" y="43989"/>
                        <a:pt x="111252" y="41418"/>
                        <a:pt x="111252" y="38941"/>
                      </a:cubicBezTo>
                      <a:cubicBezTo>
                        <a:pt x="111252" y="38941"/>
                        <a:pt x="111252" y="38941"/>
                        <a:pt x="101156" y="38941"/>
                      </a:cubicBezTo>
                      <a:cubicBezTo>
                        <a:pt x="96107" y="23701"/>
                        <a:pt x="80963" y="11033"/>
                        <a:pt x="55626" y="3508"/>
                      </a:cubicBezTo>
                      <a:cubicBezTo>
                        <a:pt x="30385" y="-4112"/>
                        <a:pt x="10096" y="936"/>
                        <a:pt x="0" y="16176"/>
                      </a:cubicBezTo>
                      <a:cubicBezTo>
                        <a:pt x="10096" y="18748"/>
                        <a:pt x="22765" y="28845"/>
                        <a:pt x="37910" y="41513"/>
                      </a:cubicBezTo>
                      <a:cubicBezTo>
                        <a:pt x="53054" y="56753"/>
                        <a:pt x="68199" y="64278"/>
                        <a:pt x="83439" y="64278"/>
                      </a:cubicBezTo>
                      <a:cubicBezTo>
                        <a:pt x="88487" y="56658"/>
                        <a:pt x="93536" y="54086"/>
                        <a:pt x="98584" y="49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050A3205-9809-4295-97D9-000608C0682C}"/>
                    </a:ext>
                  </a:extLst>
                </p:cNvPr>
                <p:cNvSpPr/>
                <p:nvPr/>
              </p:nvSpPr>
              <p:spPr>
                <a:xfrm>
                  <a:off x="1287145" y="1607604"/>
                  <a:ext cx="93440" cy="75114"/>
                </a:xfrm>
                <a:custGeom>
                  <a:avLst/>
                  <a:gdLst>
                    <a:gd name="connsiteX0" fmla="*/ 65627 w 93440"/>
                    <a:gd name="connsiteY0" fmla="*/ 75115 h 75114"/>
                    <a:gd name="connsiteX1" fmla="*/ 93440 w 93440"/>
                    <a:gd name="connsiteY1" fmla="*/ 65018 h 75114"/>
                    <a:gd name="connsiteX2" fmla="*/ 58103 w 93440"/>
                    <a:gd name="connsiteY2" fmla="*/ 11774 h 75114"/>
                    <a:gd name="connsiteX3" fmla="*/ 0 w 93440"/>
                    <a:gd name="connsiteY3" fmla="*/ 9202 h 75114"/>
                    <a:gd name="connsiteX4" fmla="*/ 30290 w 93440"/>
                    <a:gd name="connsiteY4" fmla="*/ 44635 h 75114"/>
                    <a:gd name="connsiteX5" fmla="*/ 65627 w 93440"/>
                    <a:gd name="connsiteY5" fmla="*/ 75115 h 75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440" h="75114">
                      <a:moveTo>
                        <a:pt x="65627" y="75115"/>
                      </a:moveTo>
                      <a:cubicBezTo>
                        <a:pt x="75724" y="65018"/>
                        <a:pt x="85820" y="59875"/>
                        <a:pt x="93440" y="65018"/>
                      </a:cubicBezTo>
                      <a:cubicBezTo>
                        <a:pt x="85820" y="42254"/>
                        <a:pt x="73247" y="24442"/>
                        <a:pt x="58103" y="11774"/>
                      </a:cubicBezTo>
                      <a:cubicBezTo>
                        <a:pt x="37910" y="-3466"/>
                        <a:pt x="17621" y="-3466"/>
                        <a:pt x="0" y="9202"/>
                      </a:cubicBezTo>
                      <a:cubicBezTo>
                        <a:pt x="7620" y="14250"/>
                        <a:pt x="17717" y="26918"/>
                        <a:pt x="30290" y="44635"/>
                      </a:cubicBezTo>
                      <a:cubicBezTo>
                        <a:pt x="40386" y="62447"/>
                        <a:pt x="53054" y="72543"/>
                        <a:pt x="65627" y="751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64" name="组合 363">
                <a:extLst>
                  <a:ext uri="{FF2B5EF4-FFF2-40B4-BE49-F238E27FC236}">
                    <a16:creationId xmlns:a16="http://schemas.microsoft.com/office/drawing/2014/main" id="{F5C32B20-6CB0-426C-A0B6-4D53C822918F}"/>
                  </a:ext>
                </a:extLst>
              </p:cNvPr>
              <p:cNvGrpSpPr/>
              <p:nvPr/>
            </p:nvGrpSpPr>
            <p:grpSpPr>
              <a:xfrm flipH="1">
                <a:off x="8366941" y="3203064"/>
                <a:ext cx="359060" cy="623217"/>
                <a:chOff x="1279525" y="1173512"/>
                <a:chExt cx="404335" cy="701802"/>
              </a:xfrm>
              <a:gradFill>
                <a:gsLst>
                  <a:gs pos="1000">
                    <a:schemeClr val="accent2"/>
                  </a:gs>
                  <a:gs pos="99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p:grpSpPr>
            <p:sp>
              <p:nvSpPr>
                <p:cNvPr id="365" name="任意多边形: 形状 364">
                  <a:extLst>
                    <a:ext uri="{FF2B5EF4-FFF2-40B4-BE49-F238E27FC236}">
                      <a16:creationId xmlns:a16="http://schemas.microsoft.com/office/drawing/2014/main" id="{34135D8D-07D7-46CB-A4CB-CC616574E744}"/>
                    </a:ext>
                  </a:extLst>
                </p:cNvPr>
                <p:cNvSpPr/>
                <p:nvPr/>
              </p:nvSpPr>
              <p:spPr>
                <a:xfrm>
                  <a:off x="1353855" y="1507840"/>
                  <a:ext cx="41422" cy="114014"/>
                </a:xfrm>
                <a:custGeom>
                  <a:avLst/>
                  <a:gdLst>
                    <a:gd name="connsiteX0" fmla="*/ 19205 w 41422"/>
                    <a:gd name="connsiteY0" fmla="*/ 108966 h 114014"/>
                    <a:gd name="connsiteX1" fmla="*/ 19205 w 41422"/>
                    <a:gd name="connsiteY1" fmla="*/ 93726 h 114014"/>
                    <a:gd name="connsiteX2" fmla="*/ 31874 w 41422"/>
                    <a:gd name="connsiteY2" fmla="*/ 91154 h 114014"/>
                    <a:gd name="connsiteX3" fmla="*/ 39494 w 41422"/>
                    <a:gd name="connsiteY3" fmla="*/ 81058 h 114014"/>
                    <a:gd name="connsiteX4" fmla="*/ 39494 w 41422"/>
                    <a:gd name="connsiteY4" fmla="*/ 32956 h 114014"/>
                    <a:gd name="connsiteX5" fmla="*/ 39494 w 41422"/>
                    <a:gd name="connsiteY5" fmla="*/ 0 h 114014"/>
                    <a:gd name="connsiteX6" fmla="*/ 4156 w 41422"/>
                    <a:gd name="connsiteY6" fmla="*/ 43053 h 114014"/>
                    <a:gd name="connsiteX7" fmla="*/ 14252 w 41422"/>
                    <a:gd name="connsiteY7" fmla="*/ 98774 h 114014"/>
                    <a:gd name="connsiteX8" fmla="*/ 11681 w 41422"/>
                    <a:gd name="connsiteY8" fmla="*/ 114014 h 114014"/>
                    <a:gd name="connsiteX9" fmla="*/ 19205 w 41422"/>
                    <a:gd name="connsiteY9" fmla="*/ 108966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422" h="114014">
                      <a:moveTo>
                        <a:pt x="19205" y="108966"/>
                      </a:moveTo>
                      <a:lnTo>
                        <a:pt x="19205" y="93726"/>
                      </a:lnTo>
                      <a:cubicBezTo>
                        <a:pt x="24254" y="96298"/>
                        <a:pt x="29302" y="93726"/>
                        <a:pt x="31874" y="91154"/>
                      </a:cubicBezTo>
                      <a:cubicBezTo>
                        <a:pt x="36922" y="86106"/>
                        <a:pt x="36922" y="83534"/>
                        <a:pt x="39494" y="81058"/>
                      </a:cubicBezTo>
                      <a:cubicBezTo>
                        <a:pt x="36922" y="73438"/>
                        <a:pt x="36922" y="55721"/>
                        <a:pt x="39494" y="32956"/>
                      </a:cubicBezTo>
                      <a:cubicBezTo>
                        <a:pt x="42066" y="12668"/>
                        <a:pt x="42066" y="2572"/>
                        <a:pt x="39494" y="0"/>
                      </a:cubicBezTo>
                      <a:cubicBezTo>
                        <a:pt x="24349" y="7620"/>
                        <a:pt x="11681" y="22765"/>
                        <a:pt x="4156" y="43053"/>
                      </a:cubicBezTo>
                      <a:cubicBezTo>
                        <a:pt x="-3464" y="68390"/>
                        <a:pt x="-892" y="86106"/>
                        <a:pt x="14252" y="98774"/>
                      </a:cubicBezTo>
                      <a:cubicBezTo>
                        <a:pt x="14252" y="108871"/>
                        <a:pt x="11681" y="114014"/>
                        <a:pt x="11681" y="114014"/>
                      </a:cubicBezTo>
                      <a:cubicBezTo>
                        <a:pt x="16634" y="114014"/>
                        <a:pt x="19205" y="114014"/>
                        <a:pt x="19205" y="108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" name="任意多边形: 形状 365">
                  <a:extLst>
                    <a:ext uri="{FF2B5EF4-FFF2-40B4-BE49-F238E27FC236}">
                      <a16:creationId xmlns:a16="http://schemas.microsoft.com/office/drawing/2014/main" id="{3339A356-1FB1-4AC6-A0C0-EAC0D34C6FF2}"/>
                    </a:ext>
                  </a:extLst>
                </p:cNvPr>
                <p:cNvSpPr/>
                <p:nvPr/>
              </p:nvSpPr>
              <p:spPr>
                <a:xfrm>
                  <a:off x="1333936" y="1305433"/>
                  <a:ext cx="102274" cy="133826"/>
                </a:xfrm>
                <a:custGeom>
                  <a:avLst/>
                  <a:gdLst>
                    <a:gd name="connsiteX0" fmla="*/ 13787 w 102274"/>
                    <a:gd name="connsiteY0" fmla="*/ 90964 h 133826"/>
                    <a:gd name="connsiteX1" fmla="*/ 23884 w 102274"/>
                    <a:gd name="connsiteY1" fmla="*/ 93536 h 133826"/>
                    <a:gd name="connsiteX2" fmla="*/ 28932 w 102274"/>
                    <a:gd name="connsiteY2" fmla="*/ 121444 h 133826"/>
                    <a:gd name="connsiteX3" fmla="*/ 28075 w 102274"/>
                    <a:gd name="connsiteY3" fmla="*/ 133826 h 133826"/>
                    <a:gd name="connsiteX4" fmla="*/ 36552 w 102274"/>
                    <a:gd name="connsiteY4" fmla="*/ 129064 h 133826"/>
                    <a:gd name="connsiteX5" fmla="*/ 54269 w 102274"/>
                    <a:gd name="connsiteY5" fmla="*/ 124016 h 133826"/>
                    <a:gd name="connsiteX6" fmla="*/ 77033 w 102274"/>
                    <a:gd name="connsiteY6" fmla="*/ 88583 h 133826"/>
                    <a:gd name="connsiteX7" fmla="*/ 102275 w 102274"/>
                    <a:gd name="connsiteY7" fmla="*/ 55626 h 133826"/>
                    <a:gd name="connsiteX8" fmla="*/ 56745 w 102274"/>
                    <a:gd name="connsiteY8" fmla="*/ 70866 h 133826"/>
                    <a:gd name="connsiteX9" fmla="*/ 26456 w 102274"/>
                    <a:gd name="connsiteY9" fmla="*/ 101251 h 133826"/>
                    <a:gd name="connsiteX10" fmla="*/ 34076 w 102274"/>
                    <a:gd name="connsiteY10" fmla="*/ 78486 h 133826"/>
                    <a:gd name="connsiteX11" fmla="*/ 41696 w 102274"/>
                    <a:gd name="connsiteY11" fmla="*/ 48101 h 133826"/>
                    <a:gd name="connsiteX12" fmla="*/ 16454 w 102274"/>
                    <a:gd name="connsiteY12" fmla="*/ 0 h 133826"/>
                    <a:gd name="connsiteX13" fmla="*/ 3786 w 102274"/>
                    <a:gd name="connsiteY13" fmla="*/ 45625 h 133826"/>
                    <a:gd name="connsiteX14" fmla="*/ 3786 w 102274"/>
                    <a:gd name="connsiteY14" fmla="*/ 91250 h 133826"/>
                    <a:gd name="connsiteX15" fmla="*/ 13787 w 102274"/>
                    <a:gd name="connsiteY15" fmla="*/ 90964 h 13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74" h="133826">
                      <a:moveTo>
                        <a:pt x="13787" y="90964"/>
                      </a:moveTo>
                      <a:cubicBezTo>
                        <a:pt x="18836" y="88392"/>
                        <a:pt x="21407" y="90964"/>
                        <a:pt x="23884" y="93536"/>
                      </a:cubicBezTo>
                      <a:cubicBezTo>
                        <a:pt x="26456" y="101156"/>
                        <a:pt x="28932" y="111252"/>
                        <a:pt x="28932" y="121444"/>
                      </a:cubicBezTo>
                      <a:cubicBezTo>
                        <a:pt x="28932" y="126397"/>
                        <a:pt x="28551" y="130588"/>
                        <a:pt x="28075" y="133826"/>
                      </a:cubicBezTo>
                      <a:cubicBezTo>
                        <a:pt x="29599" y="130874"/>
                        <a:pt x="32075" y="129064"/>
                        <a:pt x="36552" y="129064"/>
                      </a:cubicBezTo>
                      <a:cubicBezTo>
                        <a:pt x="49220" y="126492"/>
                        <a:pt x="54269" y="124016"/>
                        <a:pt x="54269" y="124016"/>
                      </a:cubicBezTo>
                      <a:cubicBezTo>
                        <a:pt x="59317" y="118967"/>
                        <a:pt x="66937" y="108776"/>
                        <a:pt x="77033" y="88583"/>
                      </a:cubicBezTo>
                      <a:cubicBezTo>
                        <a:pt x="84653" y="73343"/>
                        <a:pt x="94750" y="63246"/>
                        <a:pt x="102275" y="55626"/>
                      </a:cubicBezTo>
                      <a:cubicBezTo>
                        <a:pt x="84558" y="55626"/>
                        <a:pt x="69413" y="60674"/>
                        <a:pt x="56745" y="70866"/>
                      </a:cubicBezTo>
                      <a:cubicBezTo>
                        <a:pt x="46649" y="75914"/>
                        <a:pt x="39029" y="86106"/>
                        <a:pt x="26456" y="101251"/>
                      </a:cubicBezTo>
                      <a:cubicBezTo>
                        <a:pt x="29027" y="98679"/>
                        <a:pt x="29027" y="91154"/>
                        <a:pt x="34076" y="78486"/>
                      </a:cubicBezTo>
                      <a:cubicBezTo>
                        <a:pt x="36647" y="63246"/>
                        <a:pt x="39124" y="53150"/>
                        <a:pt x="41696" y="48101"/>
                      </a:cubicBezTo>
                      <a:cubicBezTo>
                        <a:pt x="46744" y="20193"/>
                        <a:pt x="36647" y="5048"/>
                        <a:pt x="16454" y="0"/>
                      </a:cubicBezTo>
                      <a:cubicBezTo>
                        <a:pt x="16454" y="7620"/>
                        <a:pt x="11406" y="22765"/>
                        <a:pt x="3786" y="45625"/>
                      </a:cubicBezTo>
                      <a:cubicBezTo>
                        <a:pt x="-1262" y="63341"/>
                        <a:pt x="-1262" y="78581"/>
                        <a:pt x="3786" y="91250"/>
                      </a:cubicBezTo>
                      <a:cubicBezTo>
                        <a:pt x="6263" y="93536"/>
                        <a:pt x="8739" y="93536"/>
                        <a:pt x="13787" y="909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FA02F2B3-05F7-4862-8439-15F26523706C}"/>
                    </a:ext>
                  </a:extLst>
                </p:cNvPr>
                <p:cNvSpPr/>
                <p:nvPr/>
              </p:nvSpPr>
              <p:spPr>
                <a:xfrm>
                  <a:off x="1385633" y="1226471"/>
                  <a:ext cx="101155" cy="134397"/>
                </a:xfrm>
                <a:custGeom>
                  <a:avLst/>
                  <a:gdLst>
                    <a:gd name="connsiteX0" fmla="*/ 15240 w 101155"/>
                    <a:gd name="connsiteY0" fmla="*/ 106585 h 134397"/>
                    <a:gd name="connsiteX1" fmla="*/ 10192 w 101155"/>
                    <a:gd name="connsiteY1" fmla="*/ 124301 h 134397"/>
                    <a:gd name="connsiteX2" fmla="*/ 7620 w 101155"/>
                    <a:gd name="connsiteY2" fmla="*/ 134398 h 134397"/>
                    <a:gd name="connsiteX3" fmla="*/ 55626 w 101155"/>
                    <a:gd name="connsiteY3" fmla="*/ 109061 h 134397"/>
                    <a:gd name="connsiteX4" fmla="*/ 78391 w 101155"/>
                    <a:gd name="connsiteY4" fmla="*/ 88773 h 134397"/>
                    <a:gd name="connsiteX5" fmla="*/ 101156 w 101155"/>
                    <a:gd name="connsiteY5" fmla="*/ 71056 h 134397"/>
                    <a:gd name="connsiteX6" fmla="*/ 50578 w 101155"/>
                    <a:gd name="connsiteY6" fmla="*/ 78677 h 134397"/>
                    <a:gd name="connsiteX7" fmla="*/ 32861 w 101155"/>
                    <a:gd name="connsiteY7" fmla="*/ 88773 h 134397"/>
                    <a:gd name="connsiteX8" fmla="*/ 17716 w 101155"/>
                    <a:gd name="connsiteY8" fmla="*/ 93821 h 134397"/>
                    <a:gd name="connsiteX9" fmla="*/ 32861 w 101155"/>
                    <a:gd name="connsiteY9" fmla="*/ 73533 h 134397"/>
                    <a:gd name="connsiteX10" fmla="*/ 48006 w 101155"/>
                    <a:gd name="connsiteY10" fmla="*/ 53245 h 134397"/>
                    <a:gd name="connsiteX11" fmla="*/ 50578 w 101155"/>
                    <a:gd name="connsiteY11" fmla="*/ 0 h 134397"/>
                    <a:gd name="connsiteX12" fmla="*/ 0 w 101155"/>
                    <a:gd name="connsiteY12" fmla="*/ 83629 h 134397"/>
                    <a:gd name="connsiteX13" fmla="*/ 15240 w 101155"/>
                    <a:gd name="connsiteY13" fmla="*/ 106585 h 1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155" h="134397">
                      <a:moveTo>
                        <a:pt x="15240" y="106585"/>
                      </a:moveTo>
                      <a:cubicBezTo>
                        <a:pt x="15240" y="111633"/>
                        <a:pt x="12668" y="116681"/>
                        <a:pt x="10192" y="124301"/>
                      </a:cubicBezTo>
                      <a:cubicBezTo>
                        <a:pt x="7620" y="129350"/>
                        <a:pt x="7620" y="134398"/>
                        <a:pt x="7620" y="134398"/>
                      </a:cubicBezTo>
                      <a:cubicBezTo>
                        <a:pt x="22765" y="131826"/>
                        <a:pt x="37909" y="124301"/>
                        <a:pt x="55626" y="109061"/>
                      </a:cubicBezTo>
                      <a:cubicBezTo>
                        <a:pt x="60674" y="106490"/>
                        <a:pt x="65723" y="98965"/>
                        <a:pt x="78391" y="88773"/>
                      </a:cubicBezTo>
                      <a:cubicBezTo>
                        <a:pt x="86011" y="81153"/>
                        <a:pt x="93535" y="76105"/>
                        <a:pt x="101156" y="71056"/>
                      </a:cubicBezTo>
                      <a:cubicBezTo>
                        <a:pt x="83439" y="68485"/>
                        <a:pt x="65818" y="71056"/>
                        <a:pt x="50578" y="78677"/>
                      </a:cubicBezTo>
                      <a:cubicBezTo>
                        <a:pt x="45529" y="81248"/>
                        <a:pt x="37909" y="83725"/>
                        <a:pt x="32861" y="88773"/>
                      </a:cubicBezTo>
                      <a:cubicBezTo>
                        <a:pt x="25241" y="91345"/>
                        <a:pt x="20193" y="93821"/>
                        <a:pt x="17716" y="93821"/>
                      </a:cubicBezTo>
                      <a:cubicBezTo>
                        <a:pt x="20288" y="91250"/>
                        <a:pt x="25336" y="83725"/>
                        <a:pt x="32861" y="73533"/>
                      </a:cubicBezTo>
                      <a:cubicBezTo>
                        <a:pt x="40481" y="65913"/>
                        <a:pt x="45529" y="58293"/>
                        <a:pt x="48006" y="53245"/>
                      </a:cubicBezTo>
                      <a:cubicBezTo>
                        <a:pt x="58102" y="35528"/>
                        <a:pt x="60674" y="17812"/>
                        <a:pt x="50578" y="0"/>
                      </a:cubicBezTo>
                      <a:cubicBezTo>
                        <a:pt x="20288" y="27908"/>
                        <a:pt x="2572" y="55721"/>
                        <a:pt x="0" y="83629"/>
                      </a:cubicBezTo>
                      <a:cubicBezTo>
                        <a:pt x="12668" y="83820"/>
                        <a:pt x="17716" y="91345"/>
                        <a:pt x="15240" y="1065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" name="任意多边形: 形状 367">
                  <a:extLst>
                    <a:ext uri="{FF2B5EF4-FFF2-40B4-BE49-F238E27FC236}">
                      <a16:creationId xmlns:a16="http://schemas.microsoft.com/office/drawing/2014/main" id="{0CA1734E-B1FA-41B3-A13B-30BC92CA525F}"/>
                    </a:ext>
                  </a:extLst>
                </p:cNvPr>
                <p:cNvSpPr/>
                <p:nvPr/>
              </p:nvSpPr>
              <p:spPr>
                <a:xfrm>
                  <a:off x="1489607" y="1708055"/>
                  <a:ext cx="78048" cy="101345"/>
                </a:xfrm>
                <a:custGeom>
                  <a:avLst/>
                  <a:gdLst>
                    <a:gd name="connsiteX0" fmla="*/ 45188 w 78048"/>
                    <a:gd name="connsiteY0" fmla="*/ 38005 h 101345"/>
                    <a:gd name="connsiteX1" fmla="*/ 7278 w 78048"/>
                    <a:gd name="connsiteY1" fmla="*/ 0 h 101345"/>
                    <a:gd name="connsiteX2" fmla="*/ 9850 w 78048"/>
                    <a:gd name="connsiteY2" fmla="*/ 65913 h 101345"/>
                    <a:gd name="connsiteX3" fmla="*/ 62904 w 78048"/>
                    <a:gd name="connsiteY3" fmla="*/ 88678 h 101345"/>
                    <a:gd name="connsiteX4" fmla="*/ 78049 w 78048"/>
                    <a:gd name="connsiteY4" fmla="*/ 101346 h 101345"/>
                    <a:gd name="connsiteX5" fmla="*/ 73001 w 78048"/>
                    <a:gd name="connsiteY5" fmla="*/ 91249 h 101345"/>
                    <a:gd name="connsiteX6" fmla="*/ 65381 w 78048"/>
                    <a:gd name="connsiteY6" fmla="*/ 86201 h 101345"/>
                    <a:gd name="connsiteX7" fmla="*/ 45188 w 78048"/>
                    <a:gd name="connsiteY7" fmla="*/ 38005 h 1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048" h="101345">
                      <a:moveTo>
                        <a:pt x="45188" y="38005"/>
                      </a:moveTo>
                      <a:cubicBezTo>
                        <a:pt x="22423" y="20288"/>
                        <a:pt x="9850" y="7620"/>
                        <a:pt x="7278" y="0"/>
                      </a:cubicBezTo>
                      <a:cubicBezTo>
                        <a:pt x="-2818" y="20288"/>
                        <a:pt x="-2818" y="43053"/>
                        <a:pt x="9850" y="65913"/>
                      </a:cubicBezTo>
                      <a:cubicBezTo>
                        <a:pt x="22518" y="88773"/>
                        <a:pt x="40139" y="96298"/>
                        <a:pt x="62904" y="88678"/>
                      </a:cubicBezTo>
                      <a:cubicBezTo>
                        <a:pt x="67952" y="96298"/>
                        <a:pt x="73001" y="101346"/>
                        <a:pt x="78049" y="101346"/>
                      </a:cubicBezTo>
                      <a:cubicBezTo>
                        <a:pt x="78049" y="96298"/>
                        <a:pt x="78049" y="93726"/>
                        <a:pt x="73001" y="91249"/>
                      </a:cubicBezTo>
                      <a:cubicBezTo>
                        <a:pt x="67952" y="91249"/>
                        <a:pt x="65381" y="88678"/>
                        <a:pt x="65381" y="86201"/>
                      </a:cubicBezTo>
                      <a:cubicBezTo>
                        <a:pt x="70429" y="68389"/>
                        <a:pt x="65381" y="53149"/>
                        <a:pt x="45188" y="380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" name="任意多边形: 形状 368">
                  <a:extLst>
                    <a:ext uri="{FF2B5EF4-FFF2-40B4-BE49-F238E27FC236}">
                      <a16:creationId xmlns:a16="http://schemas.microsoft.com/office/drawing/2014/main" id="{7FD98CBC-44B4-4CF2-9DD3-65343A08C804}"/>
                    </a:ext>
                  </a:extLst>
                </p:cNvPr>
                <p:cNvSpPr/>
                <p:nvPr/>
              </p:nvSpPr>
              <p:spPr>
                <a:xfrm>
                  <a:off x="1347424" y="1429354"/>
                  <a:ext cx="56020" cy="106394"/>
                </a:xfrm>
                <a:custGeom>
                  <a:avLst/>
                  <a:gdLst>
                    <a:gd name="connsiteX0" fmla="*/ 43353 w 56020"/>
                    <a:gd name="connsiteY0" fmla="*/ 50673 h 106394"/>
                    <a:gd name="connsiteX1" fmla="*/ 56021 w 56020"/>
                    <a:gd name="connsiteY1" fmla="*/ 0 h 106394"/>
                    <a:gd name="connsiteX2" fmla="*/ 8015 w 56020"/>
                    <a:gd name="connsiteY2" fmla="*/ 43053 h 106394"/>
                    <a:gd name="connsiteX3" fmla="*/ 5348 w 56020"/>
                    <a:gd name="connsiteY3" fmla="*/ 106394 h 106394"/>
                    <a:gd name="connsiteX4" fmla="*/ 7920 w 56020"/>
                    <a:gd name="connsiteY4" fmla="*/ 98774 h 106394"/>
                    <a:gd name="connsiteX5" fmla="*/ 10491 w 56020"/>
                    <a:gd name="connsiteY5" fmla="*/ 91154 h 106394"/>
                    <a:gd name="connsiteX6" fmla="*/ 43353 w 56020"/>
                    <a:gd name="connsiteY6" fmla="*/ 50673 h 10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020" h="106394">
                      <a:moveTo>
                        <a:pt x="43353" y="50673"/>
                      </a:moveTo>
                      <a:cubicBezTo>
                        <a:pt x="53449" y="17717"/>
                        <a:pt x="56021" y="0"/>
                        <a:pt x="56021" y="0"/>
                      </a:cubicBezTo>
                      <a:cubicBezTo>
                        <a:pt x="35828" y="7620"/>
                        <a:pt x="18111" y="20288"/>
                        <a:pt x="8015" y="43053"/>
                      </a:cubicBezTo>
                      <a:cubicBezTo>
                        <a:pt x="-2177" y="65818"/>
                        <a:pt x="-2177" y="86106"/>
                        <a:pt x="5348" y="106394"/>
                      </a:cubicBezTo>
                      <a:cubicBezTo>
                        <a:pt x="5348" y="103823"/>
                        <a:pt x="7920" y="101346"/>
                        <a:pt x="7920" y="98774"/>
                      </a:cubicBezTo>
                      <a:cubicBezTo>
                        <a:pt x="10491" y="96203"/>
                        <a:pt x="10491" y="93726"/>
                        <a:pt x="10491" y="91154"/>
                      </a:cubicBezTo>
                      <a:cubicBezTo>
                        <a:pt x="25636" y="88678"/>
                        <a:pt x="35733" y="76009"/>
                        <a:pt x="43353" y="506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" name="任意多边形: 形状 369">
                  <a:extLst>
                    <a:ext uri="{FF2B5EF4-FFF2-40B4-BE49-F238E27FC236}">
                      <a16:creationId xmlns:a16="http://schemas.microsoft.com/office/drawing/2014/main" id="{30973D3C-DBEF-4108-9FF6-4CB792312392}"/>
                    </a:ext>
                  </a:extLst>
                </p:cNvPr>
                <p:cNvSpPr/>
                <p:nvPr/>
              </p:nvSpPr>
              <p:spPr>
                <a:xfrm>
                  <a:off x="1524698" y="1178465"/>
                  <a:ext cx="89110" cy="65913"/>
                </a:xfrm>
                <a:custGeom>
                  <a:avLst/>
                  <a:gdLst>
                    <a:gd name="connsiteX0" fmla="*/ 0 w 89110"/>
                    <a:gd name="connsiteY0" fmla="*/ 58293 h 65913"/>
                    <a:gd name="connsiteX1" fmla="*/ 20193 w 89110"/>
                    <a:gd name="connsiteY1" fmla="*/ 58293 h 65913"/>
                    <a:gd name="connsiteX2" fmla="*/ 37909 w 89110"/>
                    <a:gd name="connsiteY2" fmla="*/ 65913 h 65913"/>
                    <a:gd name="connsiteX3" fmla="*/ 75819 w 89110"/>
                    <a:gd name="connsiteY3" fmla="*/ 40576 h 65913"/>
                    <a:gd name="connsiteX4" fmla="*/ 88487 w 89110"/>
                    <a:gd name="connsiteY4" fmla="*/ 0 h 65913"/>
                    <a:gd name="connsiteX5" fmla="*/ 45530 w 89110"/>
                    <a:gd name="connsiteY5" fmla="*/ 27908 h 65913"/>
                    <a:gd name="connsiteX6" fmla="*/ 0 w 89110"/>
                    <a:gd name="connsiteY6" fmla="*/ 58293 h 6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110" h="65913">
                      <a:moveTo>
                        <a:pt x="0" y="58293"/>
                      </a:moveTo>
                      <a:cubicBezTo>
                        <a:pt x="5048" y="53245"/>
                        <a:pt x="12668" y="53245"/>
                        <a:pt x="20193" y="58293"/>
                      </a:cubicBezTo>
                      <a:cubicBezTo>
                        <a:pt x="27718" y="63341"/>
                        <a:pt x="35338" y="65913"/>
                        <a:pt x="37909" y="65913"/>
                      </a:cubicBezTo>
                      <a:cubicBezTo>
                        <a:pt x="53054" y="63341"/>
                        <a:pt x="65723" y="55816"/>
                        <a:pt x="75819" y="40576"/>
                      </a:cubicBezTo>
                      <a:cubicBezTo>
                        <a:pt x="85915" y="25336"/>
                        <a:pt x="90964" y="12668"/>
                        <a:pt x="88487" y="0"/>
                      </a:cubicBezTo>
                      <a:cubicBezTo>
                        <a:pt x="83439" y="7620"/>
                        <a:pt x="68294" y="17716"/>
                        <a:pt x="45530" y="27908"/>
                      </a:cubicBezTo>
                      <a:cubicBezTo>
                        <a:pt x="20193" y="35528"/>
                        <a:pt x="5048" y="45625"/>
                        <a:pt x="0" y="582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E0C41A06-5CF4-4F01-8769-F5847B395D68}"/>
                    </a:ext>
                  </a:extLst>
                </p:cNvPr>
                <p:cNvSpPr/>
                <p:nvPr/>
              </p:nvSpPr>
              <p:spPr>
                <a:xfrm>
                  <a:off x="1446498" y="1173512"/>
                  <a:ext cx="113728" cy="116586"/>
                </a:xfrm>
                <a:custGeom>
                  <a:avLst/>
                  <a:gdLst>
                    <a:gd name="connsiteX0" fmla="*/ 25146 w 113728"/>
                    <a:gd name="connsiteY0" fmla="*/ 86106 h 116586"/>
                    <a:gd name="connsiteX1" fmla="*/ 70676 w 113728"/>
                    <a:gd name="connsiteY1" fmla="*/ 50673 h 116586"/>
                    <a:gd name="connsiteX2" fmla="*/ 93440 w 113728"/>
                    <a:gd name="connsiteY2" fmla="*/ 0 h 116586"/>
                    <a:gd name="connsiteX3" fmla="*/ 50482 w 113728"/>
                    <a:gd name="connsiteY3" fmla="*/ 27908 h 116586"/>
                    <a:gd name="connsiteX4" fmla="*/ 15145 w 113728"/>
                    <a:gd name="connsiteY4" fmla="*/ 65913 h 116586"/>
                    <a:gd name="connsiteX5" fmla="*/ 22765 w 113728"/>
                    <a:gd name="connsiteY5" fmla="*/ 70961 h 116586"/>
                    <a:gd name="connsiteX6" fmla="*/ 27813 w 113728"/>
                    <a:gd name="connsiteY6" fmla="*/ 73533 h 116586"/>
                    <a:gd name="connsiteX7" fmla="*/ 15145 w 113728"/>
                    <a:gd name="connsiteY7" fmla="*/ 96298 h 116586"/>
                    <a:gd name="connsiteX8" fmla="*/ 0 w 113728"/>
                    <a:gd name="connsiteY8" fmla="*/ 116586 h 116586"/>
                    <a:gd name="connsiteX9" fmla="*/ 113728 w 113728"/>
                    <a:gd name="connsiteY9" fmla="*/ 78581 h 116586"/>
                    <a:gd name="connsiteX10" fmla="*/ 25146 w 113728"/>
                    <a:gd name="connsiteY10" fmla="*/ 86106 h 1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728" h="116586">
                      <a:moveTo>
                        <a:pt x="25146" y="86106"/>
                      </a:moveTo>
                      <a:cubicBezTo>
                        <a:pt x="25146" y="83534"/>
                        <a:pt x="40291" y="73438"/>
                        <a:pt x="70676" y="50673"/>
                      </a:cubicBezTo>
                      <a:cubicBezTo>
                        <a:pt x="90868" y="35433"/>
                        <a:pt x="98489" y="20288"/>
                        <a:pt x="93440" y="0"/>
                      </a:cubicBezTo>
                      <a:cubicBezTo>
                        <a:pt x="93440" y="0"/>
                        <a:pt x="78295" y="10097"/>
                        <a:pt x="50482" y="27908"/>
                      </a:cubicBezTo>
                      <a:cubicBezTo>
                        <a:pt x="30289" y="38005"/>
                        <a:pt x="20193" y="50673"/>
                        <a:pt x="15145" y="65913"/>
                      </a:cubicBezTo>
                      <a:cubicBezTo>
                        <a:pt x="15145" y="68485"/>
                        <a:pt x="17716" y="70961"/>
                        <a:pt x="22765" y="70961"/>
                      </a:cubicBezTo>
                      <a:cubicBezTo>
                        <a:pt x="25336" y="70961"/>
                        <a:pt x="27813" y="70961"/>
                        <a:pt x="27813" y="73533"/>
                      </a:cubicBezTo>
                      <a:cubicBezTo>
                        <a:pt x="27813" y="78581"/>
                        <a:pt x="22765" y="86201"/>
                        <a:pt x="15145" y="96298"/>
                      </a:cubicBezTo>
                      <a:cubicBezTo>
                        <a:pt x="5048" y="108966"/>
                        <a:pt x="2477" y="114014"/>
                        <a:pt x="0" y="116586"/>
                      </a:cubicBezTo>
                      <a:cubicBezTo>
                        <a:pt x="10096" y="116586"/>
                        <a:pt x="48006" y="103918"/>
                        <a:pt x="113728" y="78581"/>
                      </a:cubicBezTo>
                      <a:cubicBezTo>
                        <a:pt x="85725" y="65818"/>
                        <a:pt x="58007" y="68294"/>
                        <a:pt x="25146" y="86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" name="任意多边形: 形状 371">
                  <a:extLst>
                    <a:ext uri="{FF2B5EF4-FFF2-40B4-BE49-F238E27FC236}">
                      <a16:creationId xmlns:a16="http://schemas.microsoft.com/office/drawing/2014/main" id="{0EB3966E-0079-4284-AC6A-FCCD8A51A432}"/>
                    </a:ext>
                  </a:extLst>
                </p:cNvPr>
                <p:cNvSpPr/>
                <p:nvPr/>
              </p:nvSpPr>
              <p:spPr>
                <a:xfrm>
                  <a:off x="1428035" y="1652334"/>
                  <a:ext cx="51133" cy="114014"/>
                </a:xfrm>
                <a:custGeom>
                  <a:avLst/>
                  <a:gdLst>
                    <a:gd name="connsiteX0" fmla="*/ 41037 w 51133"/>
                    <a:gd name="connsiteY0" fmla="*/ 48101 h 114014"/>
                    <a:gd name="connsiteX1" fmla="*/ 15796 w 51133"/>
                    <a:gd name="connsiteY1" fmla="*/ 0 h 114014"/>
                    <a:gd name="connsiteX2" fmla="*/ 651 w 51133"/>
                    <a:gd name="connsiteY2" fmla="*/ 45625 h 114014"/>
                    <a:gd name="connsiteX3" fmla="*/ 15796 w 51133"/>
                    <a:gd name="connsiteY3" fmla="*/ 93726 h 114014"/>
                    <a:gd name="connsiteX4" fmla="*/ 51133 w 51133"/>
                    <a:gd name="connsiteY4" fmla="*/ 114014 h 114014"/>
                    <a:gd name="connsiteX5" fmla="*/ 46085 w 51133"/>
                    <a:gd name="connsiteY5" fmla="*/ 103918 h 114014"/>
                    <a:gd name="connsiteX6" fmla="*/ 43513 w 51133"/>
                    <a:gd name="connsiteY6" fmla="*/ 93821 h 114014"/>
                    <a:gd name="connsiteX7" fmla="*/ 41037 w 51133"/>
                    <a:gd name="connsiteY7" fmla="*/ 48101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133" h="114014">
                      <a:moveTo>
                        <a:pt x="41037" y="48101"/>
                      </a:moveTo>
                      <a:cubicBezTo>
                        <a:pt x="23320" y="22765"/>
                        <a:pt x="15796" y="7525"/>
                        <a:pt x="15796" y="0"/>
                      </a:cubicBezTo>
                      <a:cubicBezTo>
                        <a:pt x="3127" y="10097"/>
                        <a:pt x="-1921" y="25336"/>
                        <a:pt x="651" y="45625"/>
                      </a:cubicBezTo>
                      <a:cubicBezTo>
                        <a:pt x="651" y="68390"/>
                        <a:pt x="5699" y="83629"/>
                        <a:pt x="15796" y="93726"/>
                      </a:cubicBezTo>
                      <a:cubicBezTo>
                        <a:pt x="28464" y="93726"/>
                        <a:pt x="38560" y="101346"/>
                        <a:pt x="51133" y="114014"/>
                      </a:cubicBezTo>
                      <a:cubicBezTo>
                        <a:pt x="51133" y="108966"/>
                        <a:pt x="48562" y="106394"/>
                        <a:pt x="46085" y="103918"/>
                      </a:cubicBezTo>
                      <a:cubicBezTo>
                        <a:pt x="43513" y="101346"/>
                        <a:pt x="41037" y="98869"/>
                        <a:pt x="43513" y="93821"/>
                      </a:cubicBezTo>
                      <a:cubicBezTo>
                        <a:pt x="53705" y="83534"/>
                        <a:pt x="53705" y="68390"/>
                        <a:pt x="41037" y="481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2F9D1A74-3918-4A7A-9543-D4ACB5B2C50F}"/>
                    </a:ext>
                  </a:extLst>
                </p:cNvPr>
                <p:cNvSpPr/>
                <p:nvPr/>
              </p:nvSpPr>
              <p:spPr>
                <a:xfrm>
                  <a:off x="1567560" y="1751108"/>
                  <a:ext cx="116300" cy="76009"/>
                </a:xfrm>
                <a:custGeom>
                  <a:avLst/>
                  <a:gdLst>
                    <a:gd name="connsiteX0" fmla="*/ 96107 w 116300"/>
                    <a:gd name="connsiteY0" fmla="*/ 43053 h 76009"/>
                    <a:gd name="connsiteX1" fmla="*/ 45530 w 116300"/>
                    <a:gd name="connsiteY1" fmla="*/ 17717 h 76009"/>
                    <a:gd name="connsiteX2" fmla="*/ 0 w 116300"/>
                    <a:gd name="connsiteY2" fmla="*/ 0 h 76009"/>
                    <a:gd name="connsiteX3" fmla="*/ 37910 w 116300"/>
                    <a:gd name="connsiteY3" fmla="*/ 65913 h 76009"/>
                    <a:gd name="connsiteX4" fmla="*/ 116300 w 116300"/>
                    <a:gd name="connsiteY4" fmla="*/ 76009 h 76009"/>
                    <a:gd name="connsiteX5" fmla="*/ 96107 w 116300"/>
                    <a:gd name="connsiteY5" fmla="*/ 43053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300" h="76009">
                      <a:moveTo>
                        <a:pt x="96107" y="43053"/>
                      </a:moveTo>
                      <a:cubicBezTo>
                        <a:pt x="86011" y="35433"/>
                        <a:pt x="68294" y="27813"/>
                        <a:pt x="45530" y="17717"/>
                      </a:cubicBezTo>
                      <a:cubicBezTo>
                        <a:pt x="20288" y="7620"/>
                        <a:pt x="5048" y="2476"/>
                        <a:pt x="0" y="0"/>
                      </a:cubicBezTo>
                      <a:cubicBezTo>
                        <a:pt x="0" y="30385"/>
                        <a:pt x="12668" y="53245"/>
                        <a:pt x="37910" y="65913"/>
                      </a:cubicBezTo>
                      <a:cubicBezTo>
                        <a:pt x="55626" y="73533"/>
                        <a:pt x="80867" y="76009"/>
                        <a:pt x="116300" y="76009"/>
                      </a:cubicBezTo>
                      <a:cubicBezTo>
                        <a:pt x="106204" y="45625"/>
                        <a:pt x="98679" y="35433"/>
                        <a:pt x="96107" y="430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" name="任意多边形: 形状 373">
                  <a:extLst>
                    <a:ext uri="{FF2B5EF4-FFF2-40B4-BE49-F238E27FC236}">
                      <a16:creationId xmlns:a16="http://schemas.microsoft.com/office/drawing/2014/main" id="{F63C67BC-CE6B-4D73-AB92-8476A4D63D2F}"/>
                    </a:ext>
                  </a:extLst>
                </p:cNvPr>
                <p:cNvSpPr/>
                <p:nvPr/>
              </p:nvSpPr>
              <p:spPr>
                <a:xfrm>
                  <a:off x="1496885" y="1826886"/>
                  <a:ext cx="133826" cy="48428"/>
                </a:xfrm>
                <a:custGeom>
                  <a:avLst/>
                  <a:gdLst>
                    <a:gd name="connsiteX0" fmla="*/ 48006 w 133826"/>
                    <a:gd name="connsiteY0" fmla="*/ 2804 h 48428"/>
                    <a:gd name="connsiteX1" fmla="*/ 0 w 133826"/>
                    <a:gd name="connsiteY1" fmla="*/ 48428 h 48428"/>
                    <a:gd name="connsiteX2" fmla="*/ 63151 w 133826"/>
                    <a:gd name="connsiteY2" fmla="*/ 45857 h 48428"/>
                    <a:gd name="connsiteX3" fmla="*/ 116205 w 133826"/>
                    <a:gd name="connsiteY3" fmla="*/ 35760 h 48428"/>
                    <a:gd name="connsiteX4" fmla="*/ 113633 w 133826"/>
                    <a:gd name="connsiteY4" fmla="*/ 12995 h 48428"/>
                    <a:gd name="connsiteX5" fmla="*/ 133826 w 133826"/>
                    <a:gd name="connsiteY5" fmla="*/ 5375 h 48428"/>
                    <a:gd name="connsiteX6" fmla="*/ 48006 w 133826"/>
                    <a:gd name="connsiteY6" fmla="*/ 2804 h 48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826" h="48428">
                      <a:moveTo>
                        <a:pt x="48006" y="2804"/>
                      </a:moveTo>
                      <a:cubicBezTo>
                        <a:pt x="15145" y="7852"/>
                        <a:pt x="0" y="23092"/>
                        <a:pt x="0" y="48428"/>
                      </a:cubicBezTo>
                      <a:cubicBezTo>
                        <a:pt x="10096" y="45857"/>
                        <a:pt x="30290" y="43380"/>
                        <a:pt x="63151" y="45857"/>
                      </a:cubicBezTo>
                      <a:cubicBezTo>
                        <a:pt x="88392" y="48428"/>
                        <a:pt x="106108" y="45857"/>
                        <a:pt x="116205" y="35760"/>
                      </a:cubicBezTo>
                      <a:cubicBezTo>
                        <a:pt x="118777" y="23092"/>
                        <a:pt x="116205" y="15472"/>
                        <a:pt x="113633" y="12995"/>
                      </a:cubicBezTo>
                      <a:cubicBezTo>
                        <a:pt x="123730" y="12995"/>
                        <a:pt x="128778" y="10424"/>
                        <a:pt x="133826" y="5375"/>
                      </a:cubicBezTo>
                      <a:cubicBezTo>
                        <a:pt x="101060" y="232"/>
                        <a:pt x="73247" y="-2340"/>
                        <a:pt x="48006" y="28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4A3CD458-8B74-41C3-9193-6873F67AE13B}"/>
                    </a:ext>
                  </a:extLst>
                </p:cNvPr>
                <p:cNvSpPr/>
                <p:nvPr/>
              </p:nvSpPr>
              <p:spPr>
                <a:xfrm>
                  <a:off x="1395825" y="1776445"/>
                  <a:ext cx="123824" cy="53311"/>
                </a:xfrm>
                <a:custGeom>
                  <a:avLst/>
                  <a:gdLst>
                    <a:gd name="connsiteX0" fmla="*/ 123825 w 123824"/>
                    <a:gd name="connsiteY0" fmla="*/ 25337 h 53311"/>
                    <a:gd name="connsiteX1" fmla="*/ 118777 w 123824"/>
                    <a:gd name="connsiteY1" fmla="*/ 22765 h 53311"/>
                    <a:gd name="connsiteX2" fmla="*/ 108680 w 123824"/>
                    <a:gd name="connsiteY2" fmla="*/ 25337 h 53311"/>
                    <a:gd name="connsiteX3" fmla="*/ 50578 w 123824"/>
                    <a:gd name="connsiteY3" fmla="*/ 0 h 53311"/>
                    <a:gd name="connsiteX4" fmla="*/ 17716 w 123824"/>
                    <a:gd name="connsiteY4" fmla="*/ 7620 h 53311"/>
                    <a:gd name="connsiteX5" fmla="*/ 0 w 123824"/>
                    <a:gd name="connsiteY5" fmla="*/ 32956 h 53311"/>
                    <a:gd name="connsiteX6" fmla="*/ 53054 w 123824"/>
                    <a:gd name="connsiteY6" fmla="*/ 45625 h 53311"/>
                    <a:gd name="connsiteX7" fmla="*/ 106109 w 123824"/>
                    <a:gd name="connsiteY7" fmla="*/ 50673 h 53311"/>
                    <a:gd name="connsiteX8" fmla="*/ 123825 w 123824"/>
                    <a:gd name="connsiteY8" fmla="*/ 25337 h 5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4" h="53311">
                      <a:moveTo>
                        <a:pt x="123825" y="25337"/>
                      </a:moveTo>
                      <a:cubicBezTo>
                        <a:pt x="121253" y="22765"/>
                        <a:pt x="118777" y="20288"/>
                        <a:pt x="118777" y="22765"/>
                      </a:cubicBezTo>
                      <a:cubicBezTo>
                        <a:pt x="116205" y="22765"/>
                        <a:pt x="111157" y="25337"/>
                        <a:pt x="108680" y="25337"/>
                      </a:cubicBezTo>
                      <a:cubicBezTo>
                        <a:pt x="101060" y="7620"/>
                        <a:pt x="80867" y="0"/>
                        <a:pt x="50578" y="0"/>
                      </a:cubicBezTo>
                      <a:cubicBezTo>
                        <a:pt x="37910" y="0"/>
                        <a:pt x="27813" y="2572"/>
                        <a:pt x="17716" y="7620"/>
                      </a:cubicBezTo>
                      <a:cubicBezTo>
                        <a:pt x="7620" y="15240"/>
                        <a:pt x="2572" y="22860"/>
                        <a:pt x="0" y="32956"/>
                      </a:cubicBezTo>
                      <a:cubicBezTo>
                        <a:pt x="12668" y="32956"/>
                        <a:pt x="27813" y="38005"/>
                        <a:pt x="53054" y="45625"/>
                      </a:cubicBezTo>
                      <a:cubicBezTo>
                        <a:pt x="73247" y="53245"/>
                        <a:pt x="90964" y="55721"/>
                        <a:pt x="106109" y="50673"/>
                      </a:cubicBezTo>
                      <a:cubicBezTo>
                        <a:pt x="106109" y="35433"/>
                        <a:pt x="113728" y="27908"/>
                        <a:pt x="123825" y="253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" name="任意多边形: 形状 375">
                  <a:extLst>
                    <a:ext uri="{FF2B5EF4-FFF2-40B4-BE49-F238E27FC236}">
                      <a16:creationId xmlns:a16="http://schemas.microsoft.com/office/drawing/2014/main" id="{E6462E82-2892-46F2-B754-956EE79AB4DD}"/>
                    </a:ext>
                  </a:extLst>
                </p:cNvPr>
                <p:cNvSpPr/>
                <p:nvPr/>
              </p:nvSpPr>
              <p:spPr>
                <a:xfrm>
                  <a:off x="1380288" y="1581373"/>
                  <a:ext cx="42087" cy="101346"/>
                </a:xfrm>
                <a:custGeom>
                  <a:avLst/>
                  <a:gdLst>
                    <a:gd name="connsiteX0" fmla="*/ 30681 w 42087"/>
                    <a:gd name="connsiteY0" fmla="*/ 101346 h 101346"/>
                    <a:gd name="connsiteX1" fmla="*/ 38301 w 42087"/>
                    <a:gd name="connsiteY1" fmla="*/ 98774 h 101346"/>
                    <a:gd name="connsiteX2" fmla="*/ 38301 w 42087"/>
                    <a:gd name="connsiteY2" fmla="*/ 48101 h 101346"/>
                    <a:gd name="connsiteX3" fmla="*/ 28205 w 42087"/>
                    <a:gd name="connsiteY3" fmla="*/ 0 h 101346"/>
                    <a:gd name="connsiteX4" fmla="*/ 392 w 42087"/>
                    <a:gd name="connsiteY4" fmla="*/ 55721 h 101346"/>
                    <a:gd name="connsiteX5" fmla="*/ 30681 w 42087"/>
                    <a:gd name="connsiteY5" fmla="*/ 101346 h 10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87" h="101346">
                      <a:moveTo>
                        <a:pt x="30681" y="101346"/>
                      </a:moveTo>
                      <a:cubicBezTo>
                        <a:pt x="33253" y="98774"/>
                        <a:pt x="35729" y="98774"/>
                        <a:pt x="38301" y="98774"/>
                      </a:cubicBezTo>
                      <a:cubicBezTo>
                        <a:pt x="43349" y="86106"/>
                        <a:pt x="43349" y="68390"/>
                        <a:pt x="38301" y="48101"/>
                      </a:cubicBezTo>
                      <a:cubicBezTo>
                        <a:pt x="30681" y="22765"/>
                        <a:pt x="28205" y="7525"/>
                        <a:pt x="28205" y="0"/>
                      </a:cubicBezTo>
                      <a:cubicBezTo>
                        <a:pt x="13060" y="10097"/>
                        <a:pt x="5440" y="30385"/>
                        <a:pt x="392" y="55721"/>
                      </a:cubicBezTo>
                      <a:cubicBezTo>
                        <a:pt x="-2180" y="86106"/>
                        <a:pt x="7916" y="101346"/>
                        <a:pt x="30681" y="101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" name="任意多边形: 形状 376">
                  <a:extLst>
                    <a:ext uri="{FF2B5EF4-FFF2-40B4-BE49-F238E27FC236}">
                      <a16:creationId xmlns:a16="http://schemas.microsoft.com/office/drawing/2014/main" id="{B47E6CC3-F968-4464-AB5F-7A06F65B8F65}"/>
                    </a:ext>
                  </a:extLst>
                </p:cNvPr>
                <p:cNvSpPr/>
                <p:nvPr/>
              </p:nvSpPr>
              <p:spPr>
                <a:xfrm>
                  <a:off x="1299717" y="1398969"/>
                  <a:ext cx="44875" cy="93726"/>
                </a:xfrm>
                <a:custGeom>
                  <a:avLst/>
                  <a:gdLst>
                    <a:gd name="connsiteX0" fmla="*/ 15145 w 44875"/>
                    <a:gd name="connsiteY0" fmla="*/ 93726 h 93726"/>
                    <a:gd name="connsiteX1" fmla="*/ 32861 w 44875"/>
                    <a:gd name="connsiteY1" fmla="*/ 91154 h 93726"/>
                    <a:gd name="connsiteX2" fmla="*/ 37910 w 44875"/>
                    <a:gd name="connsiteY2" fmla="*/ 91154 h 93726"/>
                    <a:gd name="connsiteX3" fmla="*/ 42958 w 44875"/>
                    <a:gd name="connsiteY3" fmla="*/ 93726 h 93726"/>
                    <a:gd name="connsiteX4" fmla="*/ 0 w 44875"/>
                    <a:gd name="connsiteY4" fmla="*/ 0 h 93726"/>
                    <a:gd name="connsiteX5" fmla="*/ 2572 w 44875"/>
                    <a:gd name="connsiteY5" fmla="*/ 50673 h 93726"/>
                    <a:gd name="connsiteX6" fmla="*/ 15145 w 44875"/>
                    <a:gd name="connsiteY6" fmla="*/ 93726 h 9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5" h="93726">
                      <a:moveTo>
                        <a:pt x="15145" y="93726"/>
                      </a:moveTo>
                      <a:cubicBezTo>
                        <a:pt x="22765" y="91154"/>
                        <a:pt x="27813" y="88678"/>
                        <a:pt x="32861" y="91154"/>
                      </a:cubicBezTo>
                      <a:cubicBezTo>
                        <a:pt x="35433" y="91154"/>
                        <a:pt x="35433" y="91154"/>
                        <a:pt x="37910" y="91154"/>
                      </a:cubicBezTo>
                      <a:cubicBezTo>
                        <a:pt x="40481" y="93726"/>
                        <a:pt x="40481" y="93726"/>
                        <a:pt x="42958" y="93726"/>
                      </a:cubicBezTo>
                      <a:cubicBezTo>
                        <a:pt x="50578" y="32956"/>
                        <a:pt x="35338" y="2476"/>
                        <a:pt x="0" y="0"/>
                      </a:cubicBezTo>
                      <a:cubicBezTo>
                        <a:pt x="2572" y="7620"/>
                        <a:pt x="2572" y="22765"/>
                        <a:pt x="2572" y="50673"/>
                      </a:cubicBezTo>
                      <a:cubicBezTo>
                        <a:pt x="5048" y="73438"/>
                        <a:pt x="7620" y="86106"/>
                        <a:pt x="15145" y="93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" name="任意多边形: 形状 377">
                  <a:extLst>
                    <a:ext uri="{FF2B5EF4-FFF2-40B4-BE49-F238E27FC236}">
                      <a16:creationId xmlns:a16="http://schemas.microsoft.com/office/drawing/2014/main" id="{E42EEE3A-E61E-4E0C-A3F0-A5ED6BE5C639}"/>
                    </a:ext>
                  </a:extLst>
                </p:cNvPr>
                <p:cNvSpPr/>
                <p:nvPr/>
              </p:nvSpPr>
              <p:spPr>
                <a:xfrm>
                  <a:off x="1279525" y="1504881"/>
                  <a:ext cx="70866" cy="85077"/>
                </a:xfrm>
                <a:custGeom>
                  <a:avLst/>
                  <a:gdLst>
                    <a:gd name="connsiteX0" fmla="*/ 40481 w 70866"/>
                    <a:gd name="connsiteY0" fmla="*/ 84111 h 85077"/>
                    <a:gd name="connsiteX1" fmla="*/ 58198 w 70866"/>
                    <a:gd name="connsiteY1" fmla="*/ 76491 h 85077"/>
                    <a:gd name="connsiteX2" fmla="*/ 70866 w 70866"/>
                    <a:gd name="connsiteY2" fmla="*/ 84111 h 85077"/>
                    <a:gd name="connsiteX3" fmla="*/ 53150 w 70866"/>
                    <a:gd name="connsiteY3" fmla="*/ 25818 h 85077"/>
                    <a:gd name="connsiteX4" fmla="*/ 0 w 70866"/>
                    <a:gd name="connsiteY4" fmla="*/ 482 h 85077"/>
                    <a:gd name="connsiteX5" fmla="*/ 40481 w 70866"/>
                    <a:gd name="connsiteY5" fmla="*/ 84111 h 8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866" h="85077">
                      <a:moveTo>
                        <a:pt x="40481" y="84111"/>
                      </a:moveTo>
                      <a:cubicBezTo>
                        <a:pt x="37910" y="86683"/>
                        <a:pt x="43053" y="84111"/>
                        <a:pt x="58198" y="76491"/>
                      </a:cubicBezTo>
                      <a:cubicBezTo>
                        <a:pt x="60770" y="76491"/>
                        <a:pt x="65818" y="79063"/>
                        <a:pt x="70866" y="84111"/>
                      </a:cubicBezTo>
                      <a:cubicBezTo>
                        <a:pt x="60770" y="48678"/>
                        <a:pt x="55721" y="30867"/>
                        <a:pt x="53150" y="25818"/>
                      </a:cubicBezTo>
                      <a:cubicBezTo>
                        <a:pt x="42958" y="5530"/>
                        <a:pt x="25241" y="-2090"/>
                        <a:pt x="0" y="482"/>
                      </a:cubicBezTo>
                      <a:cubicBezTo>
                        <a:pt x="30290" y="61251"/>
                        <a:pt x="42958" y="89160"/>
                        <a:pt x="40481" y="841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" name="任意多边形: 形状 378">
                  <a:extLst>
                    <a:ext uri="{FF2B5EF4-FFF2-40B4-BE49-F238E27FC236}">
                      <a16:creationId xmlns:a16="http://schemas.microsoft.com/office/drawing/2014/main" id="{8E86A651-2EA2-498D-A43D-5E0B7ACBAEFC}"/>
                    </a:ext>
                  </a:extLst>
                </p:cNvPr>
                <p:cNvSpPr/>
                <p:nvPr/>
              </p:nvSpPr>
              <p:spPr>
                <a:xfrm>
                  <a:off x="1327530" y="1702071"/>
                  <a:ext cx="111251" cy="64277"/>
                </a:xfrm>
                <a:custGeom>
                  <a:avLst/>
                  <a:gdLst>
                    <a:gd name="connsiteX0" fmla="*/ 98584 w 111251"/>
                    <a:gd name="connsiteY0" fmla="*/ 49038 h 64277"/>
                    <a:gd name="connsiteX1" fmla="*/ 111252 w 111251"/>
                    <a:gd name="connsiteY1" fmla="*/ 38941 h 64277"/>
                    <a:gd name="connsiteX2" fmla="*/ 101156 w 111251"/>
                    <a:gd name="connsiteY2" fmla="*/ 38941 h 64277"/>
                    <a:gd name="connsiteX3" fmla="*/ 55626 w 111251"/>
                    <a:gd name="connsiteY3" fmla="*/ 3508 h 64277"/>
                    <a:gd name="connsiteX4" fmla="*/ 0 w 111251"/>
                    <a:gd name="connsiteY4" fmla="*/ 16176 h 64277"/>
                    <a:gd name="connsiteX5" fmla="*/ 37910 w 111251"/>
                    <a:gd name="connsiteY5" fmla="*/ 41513 h 64277"/>
                    <a:gd name="connsiteX6" fmla="*/ 83439 w 111251"/>
                    <a:gd name="connsiteY6" fmla="*/ 64278 h 64277"/>
                    <a:gd name="connsiteX7" fmla="*/ 98584 w 111251"/>
                    <a:gd name="connsiteY7" fmla="*/ 49038 h 6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251" h="64277">
                      <a:moveTo>
                        <a:pt x="98584" y="49038"/>
                      </a:moveTo>
                      <a:cubicBezTo>
                        <a:pt x="106204" y="43989"/>
                        <a:pt x="111252" y="41418"/>
                        <a:pt x="111252" y="38941"/>
                      </a:cubicBezTo>
                      <a:cubicBezTo>
                        <a:pt x="111252" y="38941"/>
                        <a:pt x="111252" y="38941"/>
                        <a:pt x="101156" y="38941"/>
                      </a:cubicBezTo>
                      <a:cubicBezTo>
                        <a:pt x="96107" y="23701"/>
                        <a:pt x="80963" y="11033"/>
                        <a:pt x="55626" y="3508"/>
                      </a:cubicBezTo>
                      <a:cubicBezTo>
                        <a:pt x="30385" y="-4112"/>
                        <a:pt x="10096" y="936"/>
                        <a:pt x="0" y="16176"/>
                      </a:cubicBezTo>
                      <a:cubicBezTo>
                        <a:pt x="10096" y="18748"/>
                        <a:pt x="22765" y="28845"/>
                        <a:pt x="37910" y="41513"/>
                      </a:cubicBezTo>
                      <a:cubicBezTo>
                        <a:pt x="53054" y="56753"/>
                        <a:pt x="68199" y="64278"/>
                        <a:pt x="83439" y="64278"/>
                      </a:cubicBezTo>
                      <a:cubicBezTo>
                        <a:pt x="88487" y="56658"/>
                        <a:pt x="93536" y="54086"/>
                        <a:pt x="98584" y="49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BFFD689A-37DE-44EB-94A9-FC0553B8C64E}"/>
                    </a:ext>
                  </a:extLst>
                </p:cNvPr>
                <p:cNvSpPr/>
                <p:nvPr/>
              </p:nvSpPr>
              <p:spPr>
                <a:xfrm>
                  <a:off x="1287145" y="1607604"/>
                  <a:ext cx="93440" cy="75114"/>
                </a:xfrm>
                <a:custGeom>
                  <a:avLst/>
                  <a:gdLst>
                    <a:gd name="connsiteX0" fmla="*/ 65627 w 93440"/>
                    <a:gd name="connsiteY0" fmla="*/ 75115 h 75114"/>
                    <a:gd name="connsiteX1" fmla="*/ 93440 w 93440"/>
                    <a:gd name="connsiteY1" fmla="*/ 65018 h 75114"/>
                    <a:gd name="connsiteX2" fmla="*/ 58103 w 93440"/>
                    <a:gd name="connsiteY2" fmla="*/ 11774 h 75114"/>
                    <a:gd name="connsiteX3" fmla="*/ 0 w 93440"/>
                    <a:gd name="connsiteY3" fmla="*/ 9202 h 75114"/>
                    <a:gd name="connsiteX4" fmla="*/ 30290 w 93440"/>
                    <a:gd name="connsiteY4" fmla="*/ 44635 h 75114"/>
                    <a:gd name="connsiteX5" fmla="*/ 65627 w 93440"/>
                    <a:gd name="connsiteY5" fmla="*/ 75115 h 75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440" h="75114">
                      <a:moveTo>
                        <a:pt x="65627" y="75115"/>
                      </a:moveTo>
                      <a:cubicBezTo>
                        <a:pt x="75724" y="65018"/>
                        <a:pt x="85820" y="59875"/>
                        <a:pt x="93440" y="65018"/>
                      </a:cubicBezTo>
                      <a:cubicBezTo>
                        <a:pt x="85820" y="42254"/>
                        <a:pt x="73247" y="24442"/>
                        <a:pt x="58103" y="11774"/>
                      </a:cubicBezTo>
                      <a:cubicBezTo>
                        <a:pt x="37910" y="-3466"/>
                        <a:pt x="17621" y="-3466"/>
                        <a:pt x="0" y="9202"/>
                      </a:cubicBezTo>
                      <a:cubicBezTo>
                        <a:pt x="7620" y="14250"/>
                        <a:pt x="17717" y="26918"/>
                        <a:pt x="30290" y="44635"/>
                      </a:cubicBezTo>
                      <a:cubicBezTo>
                        <a:pt x="40386" y="62447"/>
                        <a:pt x="53054" y="72543"/>
                        <a:pt x="65627" y="751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E08F7F3-1E83-4853-91C9-C29869C0F008}"/>
              </a:ext>
            </a:extLst>
          </p:cNvPr>
          <p:cNvSpPr txBox="1"/>
          <p:nvPr/>
        </p:nvSpPr>
        <p:spPr>
          <a:xfrm>
            <a:off x="5120246" y="2709990"/>
            <a:ext cx="2872581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</a:rPr>
              <a:t>万众瞩目，高度沉浸式学习体验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563E085-F046-4EF0-97C0-A58E22465B6F}"/>
              </a:ext>
            </a:extLst>
          </p:cNvPr>
          <p:cNvGrpSpPr/>
          <p:nvPr/>
        </p:nvGrpSpPr>
        <p:grpSpPr>
          <a:xfrm>
            <a:off x="5758560" y="1937094"/>
            <a:ext cx="1595952" cy="677108"/>
            <a:chOff x="5778067" y="1781113"/>
            <a:chExt cx="1595952" cy="67710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8AD9352-02F2-47EA-9B0C-928077805E65}"/>
                </a:ext>
              </a:extLst>
            </p:cNvPr>
            <p:cNvSpPr txBox="1"/>
            <p:nvPr/>
          </p:nvSpPr>
          <p:spPr>
            <a:xfrm>
              <a:off x="6165674" y="1781113"/>
              <a:ext cx="820738" cy="67710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+mj-ea"/>
                  <a:ea typeface="+mj-ea"/>
                </a:rPr>
                <a:t>10+</a:t>
              </a: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突出亮点</a:t>
              </a:r>
            </a:p>
          </p:txBody>
        </p:sp>
        <p:grpSp>
          <p:nvGrpSpPr>
            <p:cNvPr id="398" name="组合 397">
              <a:extLst>
                <a:ext uri="{FF2B5EF4-FFF2-40B4-BE49-F238E27FC236}">
                  <a16:creationId xmlns:a16="http://schemas.microsoft.com/office/drawing/2014/main" id="{C109FE52-A241-4386-A820-2FCF77090998}"/>
                </a:ext>
              </a:extLst>
            </p:cNvPr>
            <p:cNvGrpSpPr/>
            <p:nvPr/>
          </p:nvGrpSpPr>
          <p:grpSpPr>
            <a:xfrm>
              <a:off x="5778067" y="1808059"/>
              <a:ext cx="1595952" cy="623217"/>
              <a:chOff x="7130049" y="3203064"/>
              <a:chExt cx="1595952" cy="623217"/>
            </a:xfrm>
          </p:grpSpPr>
          <p:grpSp>
            <p:nvGrpSpPr>
              <p:cNvPr id="399" name="组合 398">
                <a:extLst>
                  <a:ext uri="{FF2B5EF4-FFF2-40B4-BE49-F238E27FC236}">
                    <a16:creationId xmlns:a16="http://schemas.microsoft.com/office/drawing/2014/main" id="{4DA45C39-06E5-48CE-A9DB-8590AEF4405A}"/>
                  </a:ext>
                </a:extLst>
              </p:cNvPr>
              <p:cNvGrpSpPr/>
              <p:nvPr/>
            </p:nvGrpSpPr>
            <p:grpSpPr>
              <a:xfrm>
                <a:off x="7130049" y="3203064"/>
                <a:ext cx="359060" cy="623217"/>
                <a:chOff x="1279525" y="1173512"/>
                <a:chExt cx="404335" cy="701802"/>
              </a:xfrm>
              <a:gradFill>
                <a:gsLst>
                  <a:gs pos="1000">
                    <a:schemeClr val="accent2"/>
                  </a:gs>
                  <a:gs pos="99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p:grpSpPr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06E78013-3597-4F74-AE92-D0D7B38797DE}"/>
                    </a:ext>
                  </a:extLst>
                </p:cNvPr>
                <p:cNvSpPr/>
                <p:nvPr/>
              </p:nvSpPr>
              <p:spPr>
                <a:xfrm>
                  <a:off x="1353855" y="1507840"/>
                  <a:ext cx="41422" cy="114014"/>
                </a:xfrm>
                <a:custGeom>
                  <a:avLst/>
                  <a:gdLst>
                    <a:gd name="connsiteX0" fmla="*/ 19205 w 41422"/>
                    <a:gd name="connsiteY0" fmla="*/ 108966 h 114014"/>
                    <a:gd name="connsiteX1" fmla="*/ 19205 w 41422"/>
                    <a:gd name="connsiteY1" fmla="*/ 93726 h 114014"/>
                    <a:gd name="connsiteX2" fmla="*/ 31874 w 41422"/>
                    <a:gd name="connsiteY2" fmla="*/ 91154 h 114014"/>
                    <a:gd name="connsiteX3" fmla="*/ 39494 w 41422"/>
                    <a:gd name="connsiteY3" fmla="*/ 81058 h 114014"/>
                    <a:gd name="connsiteX4" fmla="*/ 39494 w 41422"/>
                    <a:gd name="connsiteY4" fmla="*/ 32956 h 114014"/>
                    <a:gd name="connsiteX5" fmla="*/ 39494 w 41422"/>
                    <a:gd name="connsiteY5" fmla="*/ 0 h 114014"/>
                    <a:gd name="connsiteX6" fmla="*/ 4156 w 41422"/>
                    <a:gd name="connsiteY6" fmla="*/ 43053 h 114014"/>
                    <a:gd name="connsiteX7" fmla="*/ 14252 w 41422"/>
                    <a:gd name="connsiteY7" fmla="*/ 98774 h 114014"/>
                    <a:gd name="connsiteX8" fmla="*/ 11681 w 41422"/>
                    <a:gd name="connsiteY8" fmla="*/ 114014 h 114014"/>
                    <a:gd name="connsiteX9" fmla="*/ 19205 w 41422"/>
                    <a:gd name="connsiteY9" fmla="*/ 108966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422" h="114014">
                      <a:moveTo>
                        <a:pt x="19205" y="108966"/>
                      </a:moveTo>
                      <a:lnTo>
                        <a:pt x="19205" y="93726"/>
                      </a:lnTo>
                      <a:cubicBezTo>
                        <a:pt x="24254" y="96298"/>
                        <a:pt x="29302" y="93726"/>
                        <a:pt x="31874" y="91154"/>
                      </a:cubicBezTo>
                      <a:cubicBezTo>
                        <a:pt x="36922" y="86106"/>
                        <a:pt x="36922" y="83534"/>
                        <a:pt x="39494" y="81058"/>
                      </a:cubicBezTo>
                      <a:cubicBezTo>
                        <a:pt x="36922" y="73438"/>
                        <a:pt x="36922" y="55721"/>
                        <a:pt x="39494" y="32956"/>
                      </a:cubicBezTo>
                      <a:cubicBezTo>
                        <a:pt x="42066" y="12668"/>
                        <a:pt x="42066" y="2572"/>
                        <a:pt x="39494" y="0"/>
                      </a:cubicBezTo>
                      <a:cubicBezTo>
                        <a:pt x="24349" y="7620"/>
                        <a:pt x="11681" y="22765"/>
                        <a:pt x="4156" y="43053"/>
                      </a:cubicBezTo>
                      <a:cubicBezTo>
                        <a:pt x="-3464" y="68390"/>
                        <a:pt x="-892" y="86106"/>
                        <a:pt x="14252" y="98774"/>
                      </a:cubicBezTo>
                      <a:cubicBezTo>
                        <a:pt x="14252" y="108871"/>
                        <a:pt x="11681" y="114014"/>
                        <a:pt x="11681" y="114014"/>
                      </a:cubicBezTo>
                      <a:cubicBezTo>
                        <a:pt x="16634" y="114014"/>
                        <a:pt x="19205" y="114014"/>
                        <a:pt x="19205" y="108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CAF410F7-F9DB-4746-A0F6-4E8ED22D7CFD}"/>
                    </a:ext>
                  </a:extLst>
                </p:cNvPr>
                <p:cNvSpPr/>
                <p:nvPr/>
              </p:nvSpPr>
              <p:spPr>
                <a:xfrm>
                  <a:off x="1333936" y="1305433"/>
                  <a:ext cx="102274" cy="133826"/>
                </a:xfrm>
                <a:custGeom>
                  <a:avLst/>
                  <a:gdLst>
                    <a:gd name="connsiteX0" fmla="*/ 13787 w 102274"/>
                    <a:gd name="connsiteY0" fmla="*/ 90964 h 133826"/>
                    <a:gd name="connsiteX1" fmla="*/ 23884 w 102274"/>
                    <a:gd name="connsiteY1" fmla="*/ 93536 h 133826"/>
                    <a:gd name="connsiteX2" fmla="*/ 28932 w 102274"/>
                    <a:gd name="connsiteY2" fmla="*/ 121444 h 133826"/>
                    <a:gd name="connsiteX3" fmla="*/ 28075 w 102274"/>
                    <a:gd name="connsiteY3" fmla="*/ 133826 h 133826"/>
                    <a:gd name="connsiteX4" fmla="*/ 36552 w 102274"/>
                    <a:gd name="connsiteY4" fmla="*/ 129064 h 133826"/>
                    <a:gd name="connsiteX5" fmla="*/ 54269 w 102274"/>
                    <a:gd name="connsiteY5" fmla="*/ 124016 h 133826"/>
                    <a:gd name="connsiteX6" fmla="*/ 77033 w 102274"/>
                    <a:gd name="connsiteY6" fmla="*/ 88583 h 133826"/>
                    <a:gd name="connsiteX7" fmla="*/ 102275 w 102274"/>
                    <a:gd name="connsiteY7" fmla="*/ 55626 h 133826"/>
                    <a:gd name="connsiteX8" fmla="*/ 56745 w 102274"/>
                    <a:gd name="connsiteY8" fmla="*/ 70866 h 133826"/>
                    <a:gd name="connsiteX9" fmla="*/ 26456 w 102274"/>
                    <a:gd name="connsiteY9" fmla="*/ 101251 h 133826"/>
                    <a:gd name="connsiteX10" fmla="*/ 34076 w 102274"/>
                    <a:gd name="connsiteY10" fmla="*/ 78486 h 133826"/>
                    <a:gd name="connsiteX11" fmla="*/ 41696 w 102274"/>
                    <a:gd name="connsiteY11" fmla="*/ 48101 h 133826"/>
                    <a:gd name="connsiteX12" fmla="*/ 16454 w 102274"/>
                    <a:gd name="connsiteY12" fmla="*/ 0 h 133826"/>
                    <a:gd name="connsiteX13" fmla="*/ 3786 w 102274"/>
                    <a:gd name="connsiteY13" fmla="*/ 45625 h 133826"/>
                    <a:gd name="connsiteX14" fmla="*/ 3786 w 102274"/>
                    <a:gd name="connsiteY14" fmla="*/ 91250 h 133826"/>
                    <a:gd name="connsiteX15" fmla="*/ 13787 w 102274"/>
                    <a:gd name="connsiteY15" fmla="*/ 90964 h 13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74" h="133826">
                      <a:moveTo>
                        <a:pt x="13787" y="90964"/>
                      </a:moveTo>
                      <a:cubicBezTo>
                        <a:pt x="18836" y="88392"/>
                        <a:pt x="21407" y="90964"/>
                        <a:pt x="23884" y="93536"/>
                      </a:cubicBezTo>
                      <a:cubicBezTo>
                        <a:pt x="26456" y="101156"/>
                        <a:pt x="28932" y="111252"/>
                        <a:pt x="28932" y="121444"/>
                      </a:cubicBezTo>
                      <a:cubicBezTo>
                        <a:pt x="28932" y="126397"/>
                        <a:pt x="28551" y="130588"/>
                        <a:pt x="28075" y="133826"/>
                      </a:cubicBezTo>
                      <a:cubicBezTo>
                        <a:pt x="29599" y="130874"/>
                        <a:pt x="32075" y="129064"/>
                        <a:pt x="36552" y="129064"/>
                      </a:cubicBezTo>
                      <a:cubicBezTo>
                        <a:pt x="49220" y="126492"/>
                        <a:pt x="54269" y="124016"/>
                        <a:pt x="54269" y="124016"/>
                      </a:cubicBezTo>
                      <a:cubicBezTo>
                        <a:pt x="59317" y="118967"/>
                        <a:pt x="66937" y="108776"/>
                        <a:pt x="77033" y="88583"/>
                      </a:cubicBezTo>
                      <a:cubicBezTo>
                        <a:pt x="84653" y="73343"/>
                        <a:pt x="94750" y="63246"/>
                        <a:pt x="102275" y="55626"/>
                      </a:cubicBezTo>
                      <a:cubicBezTo>
                        <a:pt x="84558" y="55626"/>
                        <a:pt x="69413" y="60674"/>
                        <a:pt x="56745" y="70866"/>
                      </a:cubicBezTo>
                      <a:cubicBezTo>
                        <a:pt x="46649" y="75914"/>
                        <a:pt x="39029" y="86106"/>
                        <a:pt x="26456" y="101251"/>
                      </a:cubicBezTo>
                      <a:cubicBezTo>
                        <a:pt x="29027" y="98679"/>
                        <a:pt x="29027" y="91154"/>
                        <a:pt x="34076" y="78486"/>
                      </a:cubicBezTo>
                      <a:cubicBezTo>
                        <a:pt x="36647" y="63246"/>
                        <a:pt x="39124" y="53150"/>
                        <a:pt x="41696" y="48101"/>
                      </a:cubicBezTo>
                      <a:cubicBezTo>
                        <a:pt x="46744" y="20193"/>
                        <a:pt x="36647" y="5048"/>
                        <a:pt x="16454" y="0"/>
                      </a:cubicBezTo>
                      <a:cubicBezTo>
                        <a:pt x="16454" y="7620"/>
                        <a:pt x="11406" y="22765"/>
                        <a:pt x="3786" y="45625"/>
                      </a:cubicBezTo>
                      <a:cubicBezTo>
                        <a:pt x="-1262" y="63341"/>
                        <a:pt x="-1262" y="78581"/>
                        <a:pt x="3786" y="91250"/>
                      </a:cubicBezTo>
                      <a:cubicBezTo>
                        <a:pt x="6263" y="93536"/>
                        <a:pt x="8739" y="93536"/>
                        <a:pt x="13787" y="909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" name="任意多边形: 形状 418">
                  <a:extLst>
                    <a:ext uri="{FF2B5EF4-FFF2-40B4-BE49-F238E27FC236}">
                      <a16:creationId xmlns:a16="http://schemas.microsoft.com/office/drawing/2014/main" id="{BE4B0CFA-9DE3-43E0-A128-34673603849A}"/>
                    </a:ext>
                  </a:extLst>
                </p:cNvPr>
                <p:cNvSpPr/>
                <p:nvPr/>
              </p:nvSpPr>
              <p:spPr>
                <a:xfrm>
                  <a:off x="1385633" y="1226471"/>
                  <a:ext cx="101155" cy="134397"/>
                </a:xfrm>
                <a:custGeom>
                  <a:avLst/>
                  <a:gdLst>
                    <a:gd name="connsiteX0" fmla="*/ 15240 w 101155"/>
                    <a:gd name="connsiteY0" fmla="*/ 106585 h 134397"/>
                    <a:gd name="connsiteX1" fmla="*/ 10192 w 101155"/>
                    <a:gd name="connsiteY1" fmla="*/ 124301 h 134397"/>
                    <a:gd name="connsiteX2" fmla="*/ 7620 w 101155"/>
                    <a:gd name="connsiteY2" fmla="*/ 134398 h 134397"/>
                    <a:gd name="connsiteX3" fmla="*/ 55626 w 101155"/>
                    <a:gd name="connsiteY3" fmla="*/ 109061 h 134397"/>
                    <a:gd name="connsiteX4" fmla="*/ 78391 w 101155"/>
                    <a:gd name="connsiteY4" fmla="*/ 88773 h 134397"/>
                    <a:gd name="connsiteX5" fmla="*/ 101156 w 101155"/>
                    <a:gd name="connsiteY5" fmla="*/ 71056 h 134397"/>
                    <a:gd name="connsiteX6" fmla="*/ 50578 w 101155"/>
                    <a:gd name="connsiteY6" fmla="*/ 78677 h 134397"/>
                    <a:gd name="connsiteX7" fmla="*/ 32861 w 101155"/>
                    <a:gd name="connsiteY7" fmla="*/ 88773 h 134397"/>
                    <a:gd name="connsiteX8" fmla="*/ 17716 w 101155"/>
                    <a:gd name="connsiteY8" fmla="*/ 93821 h 134397"/>
                    <a:gd name="connsiteX9" fmla="*/ 32861 w 101155"/>
                    <a:gd name="connsiteY9" fmla="*/ 73533 h 134397"/>
                    <a:gd name="connsiteX10" fmla="*/ 48006 w 101155"/>
                    <a:gd name="connsiteY10" fmla="*/ 53245 h 134397"/>
                    <a:gd name="connsiteX11" fmla="*/ 50578 w 101155"/>
                    <a:gd name="connsiteY11" fmla="*/ 0 h 134397"/>
                    <a:gd name="connsiteX12" fmla="*/ 0 w 101155"/>
                    <a:gd name="connsiteY12" fmla="*/ 83629 h 134397"/>
                    <a:gd name="connsiteX13" fmla="*/ 15240 w 101155"/>
                    <a:gd name="connsiteY13" fmla="*/ 106585 h 1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155" h="134397">
                      <a:moveTo>
                        <a:pt x="15240" y="106585"/>
                      </a:moveTo>
                      <a:cubicBezTo>
                        <a:pt x="15240" y="111633"/>
                        <a:pt x="12668" y="116681"/>
                        <a:pt x="10192" y="124301"/>
                      </a:cubicBezTo>
                      <a:cubicBezTo>
                        <a:pt x="7620" y="129350"/>
                        <a:pt x="7620" y="134398"/>
                        <a:pt x="7620" y="134398"/>
                      </a:cubicBezTo>
                      <a:cubicBezTo>
                        <a:pt x="22765" y="131826"/>
                        <a:pt x="37909" y="124301"/>
                        <a:pt x="55626" y="109061"/>
                      </a:cubicBezTo>
                      <a:cubicBezTo>
                        <a:pt x="60674" y="106490"/>
                        <a:pt x="65723" y="98965"/>
                        <a:pt x="78391" y="88773"/>
                      </a:cubicBezTo>
                      <a:cubicBezTo>
                        <a:pt x="86011" y="81153"/>
                        <a:pt x="93535" y="76105"/>
                        <a:pt x="101156" y="71056"/>
                      </a:cubicBezTo>
                      <a:cubicBezTo>
                        <a:pt x="83439" y="68485"/>
                        <a:pt x="65818" y="71056"/>
                        <a:pt x="50578" y="78677"/>
                      </a:cubicBezTo>
                      <a:cubicBezTo>
                        <a:pt x="45529" y="81248"/>
                        <a:pt x="37909" y="83725"/>
                        <a:pt x="32861" y="88773"/>
                      </a:cubicBezTo>
                      <a:cubicBezTo>
                        <a:pt x="25241" y="91345"/>
                        <a:pt x="20193" y="93821"/>
                        <a:pt x="17716" y="93821"/>
                      </a:cubicBezTo>
                      <a:cubicBezTo>
                        <a:pt x="20288" y="91250"/>
                        <a:pt x="25336" y="83725"/>
                        <a:pt x="32861" y="73533"/>
                      </a:cubicBezTo>
                      <a:cubicBezTo>
                        <a:pt x="40481" y="65913"/>
                        <a:pt x="45529" y="58293"/>
                        <a:pt x="48006" y="53245"/>
                      </a:cubicBezTo>
                      <a:cubicBezTo>
                        <a:pt x="58102" y="35528"/>
                        <a:pt x="60674" y="17812"/>
                        <a:pt x="50578" y="0"/>
                      </a:cubicBezTo>
                      <a:cubicBezTo>
                        <a:pt x="20288" y="27908"/>
                        <a:pt x="2572" y="55721"/>
                        <a:pt x="0" y="83629"/>
                      </a:cubicBezTo>
                      <a:cubicBezTo>
                        <a:pt x="12668" y="83820"/>
                        <a:pt x="17716" y="91345"/>
                        <a:pt x="15240" y="1065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0" name="任意多边形: 形状 419">
                  <a:extLst>
                    <a:ext uri="{FF2B5EF4-FFF2-40B4-BE49-F238E27FC236}">
                      <a16:creationId xmlns:a16="http://schemas.microsoft.com/office/drawing/2014/main" id="{46636D18-41C3-47F4-A1D1-B9BFD4A4F868}"/>
                    </a:ext>
                  </a:extLst>
                </p:cNvPr>
                <p:cNvSpPr/>
                <p:nvPr/>
              </p:nvSpPr>
              <p:spPr>
                <a:xfrm>
                  <a:off x="1489607" y="1708055"/>
                  <a:ext cx="78048" cy="101345"/>
                </a:xfrm>
                <a:custGeom>
                  <a:avLst/>
                  <a:gdLst>
                    <a:gd name="connsiteX0" fmla="*/ 45188 w 78048"/>
                    <a:gd name="connsiteY0" fmla="*/ 38005 h 101345"/>
                    <a:gd name="connsiteX1" fmla="*/ 7278 w 78048"/>
                    <a:gd name="connsiteY1" fmla="*/ 0 h 101345"/>
                    <a:gd name="connsiteX2" fmla="*/ 9850 w 78048"/>
                    <a:gd name="connsiteY2" fmla="*/ 65913 h 101345"/>
                    <a:gd name="connsiteX3" fmla="*/ 62904 w 78048"/>
                    <a:gd name="connsiteY3" fmla="*/ 88678 h 101345"/>
                    <a:gd name="connsiteX4" fmla="*/ 78049 w 78048"/>
                    <a:gd name="connsiteY4" fmla="*/ 101346 h 101345"/>
                    <a:gd name="connsiteX5" fmla="*/ 73001 w 78048"/>
                    <a:gd name="connsiteY5" fmla="*/ 91249 h 101345"/>
                    <a:gd name="connsiteX6" fmla="*/ 65381 w 78048"/>
                    <a:gd name="connsiteY6" fmla="*/ 86201 h 101345"/>
                    <a:gd name="connsiteX7" fmla="*/ 45188 w 78048"/>
                    <a:gd name="connsiteY7" fmla="*/ 38005 h 1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048" h="101345">
                      <a:moveTo>
                        <a:pt x="45188" y="38005"/>
                      </a:moveTo>
                      <a:cubicBezTo>
                        <a:pt x="22423" y="20288"/>
                        <a:pt x="9850" y="7620"/>
                        <a:pt x="7278" y="0"/>
                      </a:cubicBezTo>
                      <a:cubicBezTo>
                        <a:pt x="-2818" y="20288"/>
                        <a:pt x="-2818" y="43053"/>
                        <a:pt x="9850" y="65913"/>
                      </a:cubicBezTo>
                      <a:cubicBezTo>
                        <a:pt x="22518" y="88773"/>
                        <a:pt x="40139" y="96298"/>
                        <a:pt x="62904" y="88678"/>
                      </a:cubicBezTo>
                      <a:cubicBezTo>
                        <a:pt x="67952" y="96298"/>
                        <a:pt x="73001" y="101346"/>
                        <a:pt x="78049" y="101346"/>
                      </a:cubicBezTo>
                      <a:cubicBezTo>
                        <a:pt x="78049" y="96298"/>
                        <a:pt x="78049" y="93726"/>
                        <a:pt x="73001" y="91249"/>
                      </a:cubicBezTo>
                      <a:cubicBezTo>
                        <a:pt x="67952" y="91249"/>
                        <a:pt x="65381" y="88678"/>
                        <a:pt x="65381" y="86201"/>
                      </a:cubicBezTo>
                      <a:cubicBezTo>
                        <a:pt x="70429" y="68389"/>
                        <a:pt x="65381" y="53149"/>
                        <a:pt x="45188" y="380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1" name="任意多边形: 形状 420">
                  <a:extLst>
                    <a:ext uri="{FF2B5EF4-FFF2-40B4-BE49-F238E27FC236}">
                      <a16:creationId xmlns:a16="http://schemas.microsoft.com/office/drawing/2014/main" id="{BD813C7F-7BED-43FA-A44B-7B108B153D3B}"/>
                    </a:ext>
                  </a:extLst>
                </p:cNvPr>
                <p:cNvSpPr/>
                <p:nvPr/>
              </p:nvSpPr>
              <p:spPr>
                <a:xfrm>
                  <a:off x="1347424" y="1429354"/>
                  <a:ext cx="56020" cy="106394"/>
                </a:xfrm>
                <a:custGeom>
                  <a:avLst/>
                  <a:gdLst>
                    <a:gd name="connsiteX0" fmla="*/ 43353 w 56020"/>
                    <a:gd name="connsiteY0" fmla="*/ 50673 h 106394"/>
                    <a:gd name="connsiteX1" fmla="*/ 56021 w 56020"/>
                    <a:gd name="connsiteY1" fmla="*/ 0 h 106394"/>
                    <a:gd name="connsiteX2" fmla="*/ 8015 w 56020"/>
                    <a:gd name="connsiteY2" fmla="*/ 43053 h 106394"/>
                    <a:gd name="connsiteX3" fmla="*/ 5348 w 56020"/>
                    <a:gd name="connsiteY3" fmla="*/ 106394 h 106394"/>
                    <a:gd name="connsiteX4" fmla="*/ 7920 w 56020"/>
                    <a:gd name="connsiteY4" fmla="*/ 98774 h 106394"/>
                    <a:gd name="connsiteX5" fmla="*/ 10491 w 56020"/>
                    <a:gd name="connsiteY5" fmla="*/ 91154 h 106394"/>
                    <a:gd name="connsiteX6" fmla="*/ 43353 w 56020"/>
                    <a:gd name="connsiteY6" fmla="*/ 50673 h 10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020" h="106394">
                      <a:moveTo>
                        <a:pt x="43353" y="50673"/>
                      </a:moveTo>
                      <a:cubicBezTo>
                        <a:pt x="53449" y="17717"/>
                        <a:pt x="56021" y="0"/>
                        <a:pt x="56021" y="0"/>
                      </a:cubicBezTo>
                      <a:cubicBezTo>
                        <a:pt x="35828" y="7620"/>
                        <a:pt x="18111" y="20288"/>
                        <a:pt x="8015" y="43053"/>
                      </a:cubicBezTo>
                      <a:cubicBezTo>
                        <a:pt x="-2177" y="65818"/>
                        <a:pt x="-2177" y="86106"/>
                        <a:pt x="5348" y="106394"/>
                      </a:cubicBezTo>
                      <a:cubicBezTo>
                        <a:pt x="5348" y="103823"/>
                        <a:pt x="7920" y="101346"/>
                        <a:pt x="7920" y="98774"/>
                      </a:cubicBezTo>
                      <a:cubicBezTo>
                        <a:pt x="10491" y="96203"/>
                        <a:pt x="10491" y="93726"/>
                        <a:pt x="10491" y="91154"/>
                      </a:cubicBezTo>
                      <a:cubicBezTo>
                        <a:pt x="25636" y="88678"/>
                        <a:pt x="35733" y="76009"/>
                        <a:pt x="43353" y="506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2" name="任意多边形: 形状 421">
                  <a:extLst>
                    <a:ext uri="{FF2B5EF4-FFF2-40B4-BE49-F238E27FC236}">
                      <a16:creationId xmlns:a16="http://schemas.microsoft.com/office/drawing/2014/main" id="{71080170-9B5C-4EE1-82CF-5BF36D9179B6}"/>
                    </a:ext>
                  </a:extLst>
                </p:cNvPr>
                <p:cNvSpPr/>
                <p:nvPr/>
              </p:nvSpPr>
              <p:spPr>
                <a:xfrm>
                  <a:off x="1524698" y="1178465"/>
                  <a:ext cx="89110" cy="65913"/>
                </a:xfrm>
                <a:custGeom>
                  <a:avLst/>
                  <a:gdLst>
                    <a:gd name="connsiteX0" fmla="*/ 0 w 89110"/>
                    <a:gd name="connsiteY0" fmla="*/ 58293 h 65913"/>
                    <a:gd name="connsiteX1" fmla="*/ 20193 w 89110"/>
                    <a:gd name="connsiteY1" fmla="*/ 58293 h 65913"/>
                    <a:gd name="connsiteX2" fmla="*/ 37909 w 89110"/>
                    <a:gd name="connsiteY2" fmla="*/ 65913 h 65913"/>
                    <a:gd name="connsiteX3" fmla="*/ 75819 w 89110"/>
                    <a:gd name="connsiteY3" fmla="*/ 40576 h 65913"/>
                    <a:gd name="connsiteX4" fmla="*/ 88487 w 89110"/>
                    <a:gd name="connsiteY4" fmla="*/ 0 h 65913"/>
                    <a:gd name="connsiteX5" fmla="*/ 45530 w 89110"/>
                    <a:gd name="connsiteY5" fmla="*/ 27908 h 65913"/>
                    <a:gd name="connsiteX6" fmla="*/ 0 w 89110"/>
                    <a:gd name="connsiteY6" fmla="*/ 58293 h 6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110" h="65913">
                      <a:moveTo>
                        <a:pt x="0" y="58293"/>
                      </a:moveTo>
                      <a:cubicBezTo>
                        <a:pt x="5048" y="53245"/>
                        <a:pt x="12668" y="53245"/>
                        <a:pt x="20193" y="58293"/>
                      </a:cubicBezTo>
                      <a:cubicBezTo>
                        <a:pt x="27718" y="63341"/>
                        <a:pt x="35338" y="65913"/>
                        <a:pt x="37909" y="65913"/>
                      </a:cubicBezTo>
                      <a:cubicBezTo>
                        <a:pt x="53054" y="63341"/>
                        <a:pt x="65723" y="55816"/>
                        <a:pt x="75819" y="40576"/>
                      </a:cubicBezTo>
                      <a:cubicBezTo>
                        <a:pt x="85915" y="25336"/>
                        <a:pt x="90964" y="12668"/>
                        <a:pt x="88487" y="0"/>
                      </a:cubicBezTo>
                      <a:cubicBezTo>
                        <a:pt x="83439" y="7620"/>
                        <a:pt x="68294" y="17716"/>
                        <a:pt x="45530" y="27908"/>
                      </a:cubicBezTo>
                      <a:cubicBezTo>
                        <a:pt x="20193" y="35528"/>
                        <a:pt x="5048" y="45625"/>
                        <a:pt x="0" y="582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3" name="任意多边形: 形状 422">
                  <a:extLst>
                    <a:ext uri="{FF2B5EF4-FFF2-40B4-BE49-F238E27FC236}">
                      <a16:creationId xmlns:a16="http://schemas.microsoft.com/office/drawing/2014/main" id="{1078524B-C64A-4ED3-8E12-133716A99085}"/>
                    </a:ext>
                  </a:extLst>
                </p:cNvPr>
                <p:cNvSpPr/>
                <p:nvPr/>
              </p:nvSpPr>
              <p:spPr>
                <a:xfrm>
                  <a:off x="1446498" y="1173512"/>
                  <a:ext cx="113728" cy="116586"/>
                </a:xfrm>
                <a:custGeom>
                  <a:avLst/>
                  <a:gdLst>
                    <a:gd name="connsiteX0" fmla="*/ 25146 w 113728"/>
                    <a:gd name="connsiteY0" fmla="*/ 86106 h 116586"/>
                    <a:gd name="connsiteX1" fmla="*/ 70676 w 113728"/>
                    <a:gd name="connsiteY1" fmla="*/ 50673 h 116586"/>
                    <a:gd name="connsiteX2" fmla="*/ 93440 w 113728"/>
                    <a:gd name="connsiteY2" fmla="*/ 0 h 116586"/>
                    <a:gd name="connsiteX3" fmla="*/ 50482 w 113728"/>
                    <a:gd name="connsiteY3" fmla="*/ 27908 h 116586"/>
                    <a:gd name="connsiteX4" fmla="*/ 15145 w 113728"/>
                    <a:gd name="connsiteY4" fmla="*/ 65913 h 116586"/>
                    <a:gd name="connsiteX5" fmla="*/ 22765 w 113728"/>
                    <a:gd name="connsiteY5" fmla="*/ 70961 h 116586"/>
                    <a:gd name="connsiteX6" fmla="*/ 27813 w 113728"/>
                    <a:gd name="connsiteY6" fmla="*/ 73533 h 116586"/>
                    <a:gd name="connsiteX7" fmla="*/ 15145 w 113728"/>
                    <a:gd name="connsiteY7" fmla="*/ 96298 h 116586"/>
                    <a:gd name="connsiteX8" fmla="*/ 0 w 113728"/>
                    <a:gd name="connsiteY8" fmla="*/ 116586 h 116586"/>
                    <a:gd name="connsiteX9" fmla="*/ 113728 w 113728"/>
                    <a:gd name="connsiteY9" fmla="*/ 78581 h 116586"/>
                    <a:gd name="connsiteX10" fmla="*/ 25146 w 113728"/>
                    <a:gd name="connsiteY10" fmla="*/ 86106 h 1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728" h="116586">
                      <a:moveTo>
                        <a:pt x="25146" y="86106"/>
                      </a:moveTo>
                      <a:cubicBezTo>
                        <a:pt x="25146" y="83534"/>
                        <a:pt x="40291" y="73438"/>
                        <a:pt x="70676" y="50673"/>
                      </a:cubicBezTo>
                      <a:cubicBezTo>
                        <a:pt x="90868" y="35433"/>
                        <a:pt x="98489" y="20288"/>
                        <a:pt x="93440" y="0"/>
                      </a:cubicBezTo>
                      <a:cubicBezTo>
                        <a:pt x="93440" y="0"/>
                        <a:pt x="78295" y="10097"/>
                        <a:pt x="50482" y="27908"/>
                      </a:cubicBezTo>
                      <a:cubicBezTo>
                        <a:pt x="30289" y="38005"/>
                        <a:pt x="20193" y="50673"/>
                        <a:pt x="15145" y="65913"/>
                      </a:cubicBezTo>
                      <a:cubicBezTo>
                        <a:pt x="15145" y="68485"/>
                        <a:pt x="17716" y="70961"/>
                        <a:pt x="22765" y="70961"/>
                      </a:cubicBezTo>
                      <a:cubicBezTo>
                        <a:pt x="25336" y="70961"/>
                        <a:pt x="27813" y="70961"/>
                        <a:pt x="27813" y="73533"/>
                      </a:cubicBezTo>
                      <a:cubicBezTo>
                        <a:pt x="27813" y="78581"/>
                        <a:pt x="22765" y="86201"/>
                        <a:pt x="15145" y="96298"/>
                      </a:cubicBezTo>
                      <a:cubicBezTo>
                        <a:pt x="5048" y="108966"/>
                        <a:pt x="2477" y="114014"/>
                        <a:pt x="0" y="116586"/>
                      </a:cubicBezTo>
                      <a:cubicBezTo>
                        <a:pt x="10096" y="116586"/>
                        <a:pt x="48006" y="103918"/>
                        <a:pt x="113728" y="78581"/>
                      </a:cubicBezTo>
                      <a:cubicBezTo>
                        <a:pt x="85725" y="65818"/>
                        <a:pt x="58007" y="68294"/>
                        <a:pt x="25146" y="86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" name="任意多边形: 形状 423">
                  <a:extLst>
                    <a:ext uri="{FF2B5EF4-FFF2-40B4-BE49-F238E27FC236}">
                      <a16:creationId xmlns:a16="http://schemas.microsoft.com/office/drawing/2014/main" id="{C3E13178-9A4A-4A80-9D09-B1D81BAB8B1B}"/>
                    </a:ext>
                  </a:extLst>
                </p:cNvPr>
                <p:cNvSpPr/>
                <p:nvPr/>
              </p:nvSpPr>
              <p:spPr>
                <a:xfrm>
                  <a:off x="1428035" y="1652334"/>
                  <a:ext cx="51133" cy="114014"/>
                </a:xfrm>
                <a:custGeom>
                  <a:avLst/>
                  <a:gdLst>
                    <a:gd name="connsiteX0" fmla="*/ 41037 w 51133"/>
                    <a:gd name="connsiteY0" fmla="*/ 48101 h 114014"/>
                    <a:gd name="connsiteX1" fmla="*/ 15796 w 51133"/>
                    <a:gd name="connsiteY1" fmla="*/ 0 h 114014"/>
                    <a:gd name="connsiteX2" fmla="*/ 651 w 51133"/>
                    <a:gd name="connsiteY2" fmla="*/ 45625 h 114014"/>
                    <a:gd name="connsiteX3" fmla="*/ 15796 w 51133"/>
                    <a:gd name="connsiteY3" fmla="*/ 93726 h 114014"/>
                    <a:gd name="connsiteX4" fmla="*/ 51133 w 51133"/>
                    <a:gd name="connsiteY4" fmla="*/ 114014 h 114014"/>
                    <a:gd name="connsiteX5" fmla="*/ 46085 w 51133"/>
                    <a:gd name="connsiteY5" fmla="*/ 103918 h 114014"/>
                    <a:gd name="connsiteX6" fmla="*/ 43513 w 51133"/>
                    <a:gd name="connsiteY6" fmla="*/ 93821 h 114014"/>
                    <a:gd name="connsiteX7" fmla="*/ 41037 w 51133"/>
                    <a:gd name="connsiteY7" fmla="*/ 48101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133" h="114014">
                      <a:moveTo>
                        <a:pt x="41037" y="48101"/>
                      </a:moveTo>
                      <a:cubicBezTo>
                        <a:pt x="23320" y="22765"/>
                        <a:pt x="15796" y="7525"/>
                        <a:pt x="15796" y="0"/>
                      </a:cubicBezTo>
                      <a:cubicBezTo>
                        <a:pt x="3127" y="10097"/>
                        <a:pt x="-1921" y="25336"/>
                        <a:pt x="651" y="45625"/>
                      </a:cubicBezTo>
                      <a:cubicBezTo>
                        <a:pt x="651" y="68390"/>
                        <a:pt x="5699" y="83629"/>
                        <a:pt x="15796" y="93726"/>
                      </a:cubicBezTo>
                      <a:cubicBezTo>
                        <a:pt x="28464" y="93726"/>
                        <a:pt x="38560" y="101346"/>
                        <a:pt x="51133" y="114014"/>
                      </a:cubicBezTo>
                      <a:cubicBezTo>
                        <a:pt x="51133" y="108966"/>
                        <a:pt x="48562" y="106394"/>
                        <a:pt x="46085" y="103918"/>
                      </a:cubicBezTo>
                      <a:cubicBezTo>
                        <a:pt x="43513" y="101346"/>
                        <a:pt x="41037" y="98869"/>
                        <a:pt x="43513" y="93821"/>
                      </a:cubicBezTo>
                      <a:cubicBezTo>
                        <a:pt x="53705" y="83534"/>
                        <a:pt x="53705" y="68390"/>
                        <a:pt x="41037" y="481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" name="任意多边形: 形状 424">
                  <a:extLst>
                    <a:ext uri="{FF2B5EF4-FFF2-40B4-BE49-F238E27FC236}">
                      <a16:creationId xmlns:a16="http://schemas.microsoft.com/office/drawing/2014/main" id="{B3B9334F-33C6-44D8-A043-ED1FFE4D4BCB}"/>
                    </a:ext>
                  </a:extLst>
                </p:cNvPr>
                <p:cNvSpPr/>
                <p:nvPr/>
              </p:nvSpPr>
              <p:spPr>
                <a:xfrm>
                  <a:off x="1567560" y="1751108"/>
                  <a:ext cx="116300" cy="76009"/>
                </a:xfrm>
                <a:custGeom>
                  <a:avLst/>
                  <a:gdLst>
                    <a:gd name="connsiteX0" fmla="*/ 96107 w 116300"/>
                    <a:gd name="connsiteY0" fmla="*/ 43053 h 76009"/>
                    <a:gd name="connsiteX1" fmla="*/ 45530 w 116300"/>
                    <a:gd name="connsiteY1" fmla="*/ 17717 h 76009"/>
                    <a:gd name="connsiteX2" fmla="*/ 0 w 116300"/>
                    <a:gd name="connsiteY2" fmla="*/ 0 h 76009"/>
                    <a:gd name="connsiteX3" fmla="*/ 37910 w 116300"/>
                    <a:gd name="connsiteY3" fmla="*/ 65913 h 76009"/>
                    <a:gd name="connsiteX4" fmla="*/ 116300 w 116300"/>
                    <a:gd name="connsiteY4" fmla="*/ 76009 h 76009"/>
                    <a:gd name="connsiteX5" fmla="*/ 96107 w 116300"/>
                    <a:gd name="connsiteY5" fmla="*/ 43053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300" h="76009">
                      <a:moveTo>
                        <a:pt x="96107" y="43053"/>
                      </a:moveTo>
                      <a:cubicBezTo>
                        <a:pt x="86011" y="35433"/>
                        <a:pt x="68294" y="27813"/>
                        <a:pt x="45530" y="17717"/>
                      </a:cubicBezTo>
                      <a:cubicBezTo>
                        <a:pt x="20288" y="7620"/>
                        <a:pt x="5048" y="2476"/>
                        <a:pt x="0" y="0"/>
                      </a:cubicBezTo>
                      <a:cubicBezTo>
                        <a:pt x="0" y="30385"/>
                        <a:pt x="12668" y="53245"/>
                        <a:pt x="37910" y="65913"/>
                      </a:cubicBezTo>
                      <a:cubicBezTo>
                        <a:pt x="55626" y="73533"/>
                        <a:pt x="80867" y="76009"/>
                        <a:pt x="116300" y="76009"/>
                      </a:cubicBezTo>
                      <a:cubicBezTo>
                        <a:pt x="106204" y="45625"/>
                        <a:pt x="98679" y="35433"/>
                        <a:pt x="96107" y="430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" name="任意多边形: 形状 425">
                  <a:extLst>
                    <a:ext uri="{FF2B5EF4-FFF2-40B4-BE49-F238E27FC236}">
                      <a16:creationId xmlns:a16="http://schemas.microsoft.com/office/drawing/2014/main" id="{C91185A4-7D31-4CAF-933F-4D7CD419B924}"/>
                    </a:ext>
                  </a:extLst>
                </p:cNvPr>
                <p:cNvSpPr/>
                <p:nvPr/>
              </p:nvSpPr>
              <p:spPr>
                <a:xfrm>
                  <a:off x="1496885" y="1826886"/>
                  <a:ext cx="133826" cy="48428"/>
                </a:xfrm>
                <a:custGeom>
                  <a:avLst/>
                  <a:gdLst>
                    <a:gd name="connsiteX0" fmla="*/ 48006 w 133826"/>
                    <a:gd name="connsiteY0" fmla="*/ 2804 h 48428"/>
                    <a:gd name="connsiteX1" fmla="*/ 0 w 133826"/>
                    <a:gd name="connsiteY1" fmla="*/ 48428 h 48428"/>
                    <a:gd name="connsiteX2" fmla="*/ 63151 w 133826"/>
                    <a:gd name="connsiteY2" fmla="*/ 45857 h 48428"/>
                    <a:gd name="connsiteX3" fmla="*/ 116205 w 133826"/>
                    <a:gd name="connsiteY3" fmla="*/ 35760 h 48428"/>
                    <a:gd name="connsiteX4" fmla="*/ 113633 w 133826"/>
                    <a:gd name="connsiteY4" fmla="*/ 12995 h 48428"/>
                    <a:gd name="connsiteX5" fmla="*/ 133826 w 133826"/>
                    <a:gd name="connsiteY5" fmla="*/ 5375 h 48428"/>
                    <a:gd name="connsiteX6" fmla="*/ 48006 w 133826"/>
                    <a:gd name="connsiteY6" fmla="*/ 2804 h 48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826" h="48428">
                      <a:moveTo>
                        <a:pt x="48006" y="2804"/>
                      </a:moveTo>
                      <a:cubicBezTo>
                        <a:pt x="15145" y="7852"/>
                        <a:pt x="0" y="23092"/>
                        <a:pt x="0" y="48428"/>
                      </a:cubicBezTo>
                      <a:cubicBezTo>
                        <a:pt x="10096" y="45857"/>
                        <a:pt x="30290" y="43380"/>
                        <a:pt x="63151" y="45857"/>
                      </a:cubicBezTo>
                      <a:cubicBezTo>
                        <a:pt x="88392" y="48428"/>
                        <a:pt x="106108" y="45857"/>
                        <a:pt x="116205" y="35760"/>
                      </a:cubicBezTo>
                      <a:cubicBezTo>
                        <a:pt x="118777" y="23092"/>
                        <a:pt x="116205" y="15472"/>
                        <a:pt x="113633" y="12995"/>
                      </a:cubicBezTo>
                      <a:cubicBezTo>
                        <a:pt x="123730" y="12995"/>
                        <a:pt x="128778" y="10424"/>
                        <a:pt x="133826" y="5375"/>
                      </a:cubicBezTo>
                      <a:cubicBezTo>
                        <a:pt x="101060" y="232"/>
                        <a:pt x="73247" y="-2340"/>
                        <a:pt x="48006" y="28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" name="任意多边形: 形状 426">
                  <a:extLst>
                    <a:ext uri="{FF2B5EF4-FFF2-40B4-BE49-F238E27FC236}">
                      <a16:creationId xmlns:a16="http://schemas.microsoft.com/office/drawing/2014/main" id="{2FAF60F6-6B6F-4E4C-879D-34344023651D}"/>
                    </a:ext>
                  </a:extLst>
                </p:cNvPr>
                <p:cNvSpPr/>
                <p:nvPr/>
              </p:nvSpPr>
              <p:spPr>
                <a:xfrm>
                  <a:off x="1395825" y="1776445"/>
                  <a:ext cx="123824" cy="53311"/>
                </a:xfrm>
                <a:custGeom>
                  <a:avLst/>
                  <a:gdLst>
                    <a:gd name="connsiteX0" fmla="*/ 123825 w 123824"/>
                    <a:gd name="connsiteY0" fmla="*/ 25337 h 53311"/>
                    <a:gd name="connsiteX1" fmla="*/ 118777 w 123824"/>
                    <a:gd name="connsiteY1" fmla="*/ 22765 h 53311"/>
                    <a:gd name="connsiteX2" fmla="*/ 108680 w 123824"/>
                    <a:gd name="connsiteY2" fmla="*/ 25337 h 53311"/>
                    <a:gd name="connsiteX3" fmla="*/ 50578 w 123824"/>
                    <a:gd name="connsiteY3" fmla="*/ 0 h 53311"/>
                    <a:gd name="connsiteX4" fmla="*/ 17716 w 123824"/>
                    <a:gd name="connsiteY4" fmla="*/ 7620 h 53311"/>
                    <a:gd name="connsiteX5" fmla="*/ 0 w 123824"/>
                    <a:gd name="connsiteY5" fmla="*/ 32956 h 53311"/>
                    <a:gd name="connsiteX6" fmla="*/ 53054 w 123824"/>
                    <a:gd name="connsiteY6" fmla="*/ 45625 h 53311"/>
                    <a:gd name="connsiteX7" fmla="*/ 106109 w 123824"/>
                    <a:gd name="connsiteY7" fmla="*/ 50673 h 53311"/>
                    <a:gd name="connsiteX8" fmla="*/ 123825 w 123824"/>
                    <a:gd name="connsiteY8" fmla="*/ 25337 h 5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4" h="53311">
                      <a:moveTo>
                        <a:pt x="123825" y="25337"/>
                      </a:moveTo>
                      <a:cubicBezTo>
                        <a:pt x="121253" y="22765"/>
                        <a:pt x="118777" y="20288"/>
                        <a:pt x="118777" y="22765"/>
                      </a:cubicBezTo>
                      <a:cubicBezTo>
                        <a:pt x="116205" y="22765"/>
                        <a:pt x="111157" y="25337"/>
                        <a:pt x="108680" y="25337"/>
                      </a:cubicBezTo>
                      <a:cubicBezTo>
                        <a:pt x="101060" y="7620"/>
                        <a:pt x="80867" y="0"/>
                        <a:pt x="50578" y="0"/>
                      </a:cubicBezTo>
                      <a:cubicBezTo>
                        <a:pt x="37910" y="0"/>
                        <a:pt x="27813" y="2572"/>
                        <a:pt x="17716" y="7620"/>
                      </a:cubicBezTo>
                      <a:cubicBezTo>
                        <a:pt x="7620" y="15240"/>
                        <a:pt x="2572" y="22860"/>
                        <a:pt x="0" y="32956"/>
                      </a:cubicBezTo>
                      <a:cubicBezTo>
                        <a:pt x="12668" y="32956"/>
                        <a:pt x="27813" y="38005"/>
                        <a:pt x="53054" y="45625"/>
                      </a:cubicBezTo>
                      <a:cubicBezTo>
                        <a:pt x="73247" y="53245"/>
                        <a:pt x="90964" y="55721"/>
                        <a:pt x="106109" y="50673"/>
                      </a:cubicBezTo>
                      <a:cubicBezTo>
                        <a:pt x="106109" y="35433"/>
                        <a:pt x="113728" y="27908"/>
                        <a:pt x="123825" y="253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" name="任意多边形: 形状 427">
                  <a:extLst>
                    <a:ext uri="{FF2B5EF4-FFF2-40B4-BE49-F238E27FC236}">
                      <a16:creationId xmlns:a16="http://schemas.microsoft.com/office/drawing/2014/main" id="{DD1E9EAA-99C6-41D3-AFC7-904E0C16CD55}"/>
                    </a:ext>
                  </a:extLst>
                </p:cNvPr>
                <p:cNvSpPr/>
                <p:nvPr/>
              </p:nvSpPr>
              <p:spPr>
                <a:xfrm>
                  <a:off x="1380288" y="1581373"/>
                  <a:ext cx="42087" cy="101346"/>
                </a:xfrm>
                <a:custGeom>
                  <a:avLst/>
                  <a:gdLst>
                    <a:gd name="connsiteX0" fmla="*/ 30681 w 42087"/>
                    <a:gd name="connsiteY0" fmla="*/ 101346 h 101346"/>
                    <a:gd name="connsiteX1" fmla="*/ 38301 w 42087"/>
                    <a:gd name="connsiteY1" fmla="*/ 98774 h 101346"/>
                    <a:gd name="connsiteX2" fmla="*/ 38301 w 42087"/>
                    <a:gd name="connsiteY2" fmla="*/ 48101 h 101346"/>
                    <a:gd name="connsiteX3" fmla="*/ 28205 w 42087"/>
                    <a:gd name="connsiteY3" fmla="*/ 0 h 101346"/>
                    <a:gd name="connsiteX4" fmla="*/ 392 w 42087"/>
                    <a:gd name="connsiteY4" fmla="*/ 55721 h 101346"/>
                    <a:gd name="connsiteX5" fmla="*/ 30681 w 42087"/>
                    <a:gd name="connsiteY5" fmla="*/ 101346 h 10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87" h="101346">
                      <a:moveTo>
                        <a:pt x="30681" y="101346"/>
                      </a:moveTo>
                      <a:cubicBezTo>
                        <a:pt x="33253" y="98774"/>
                        <a:pt x="35729" y="98774"/>
                        <a:pt x="38301" y="98774"/>
                      </a:cubicBezTo>
                      <a:cubicBezTo>
                        <a:pt x="43349" y="86106"/>
                        <a:pt x="43349" y="68390"/>
                        <a:pt x="38301" y="48101"/>
                      </a:cubicBezTo>
                      <a:cubicBezTo>
                        <a:pt x="30681" y="22765"/>
                        <a:pt x="28205" y="7525"/>
                        <a:pt x="28205" y="0"/>
                      </a:cubicBezTo>
                      <a:cubicBezTo>
                        <a:pt x="13060" y="10097"/>
                        <a:pt x="5440" y="30385"/>
                        <a:pt x="392" y="55721"/>
                      </a:cubicBezTo>
                      <a:cubicBezTo>
                        <a:pt x="-2180" y="86106"/>
                        <a:pt x="7916" y="101346"/>
                        <a:pt x="30681" y="101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" name="任意多边形: 形状 428">
                  <a:extLst>
                    <a:ext uri="{FF2B5EF4-FFF2-40B4-BE49-F238E27FC236}">
                      <a16:creationId xmlns:a16="http://schemas.microsoft.com/office/drawing/2014/main" id="{D750C5F2-30FE-4388-AF98-F6CBA706B500}"/>
                    </a:ext>
                  </a:extLst>
                </p:cNvPr>
                <p:cNvSpPr/>
                <p:nvPr/>
              </p:nvSpPr>
              <p:spPr>
                <a:xfrm>
                  <a:off x="1299717" y="1398969"/>
                  <a:ext cx="44875" cy="93726"/>
                </a:xfrm>
                <a:custGeom>
                  <a:avLst/>
                  <a:gdLst>
                    <a:gd name="connsiteX0" fmla="*/ 15145 w 44875"/>
                    <a:gd name="connsiteY0" fmla="*/ 93726 h 93726"/>
                    <a:gd name="connsiteX1" fmla="*/ 32861 w 44875"/>
                    <a:gd name="connsiteY1" fmla="*/ 91154 h 93726"/>
                    <a:gd name="connsiteX2" fmla="*/ 37910 w 44875"/>
                    <a:gd name="connsiteY2" fmla="*/ 91154 h 93726"/>
                    <a:gd name="connsiteX3" fmla="*/ 42958 w 44875"/>
                    <a:gd name="connsiteY3" fmla="*/ 93726 h 93726"/>
                    <a:gd name="connsiteX4" fmla="*/ 0 w 44875"/>
                    <a:gd name="connsiteY4" fmla="*/ 0 h 93726"/>
                    <a:gd name="connsiteX5" fmla="*/ 2572 w 44875"/>
                    <a:gd name="connsiteY5" fmla="*/ 50673 h 93726"/>
                    <a:gd name="connsiteX6" fmla="*/ 15145 w 44875"/>
                    <a:gd name="connsiteY6" fmla="*/ 93726 h 9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5" h="93726">
                      <a:moveTo>
                        <a:pt x="15145" y="93726"/>
                      </a:moveTo>
                      <a:cubicBezTo>
                        <a:pt x="22765" y="91154"/>
                        <a:pt x="27813" y="88678"/>
                        <a:pt x="32861" y="91154"/>
                      </a:cubicBezTo>
                      <a:cubicBezTo>
                        <a:pt x="35433" y="91154"/>
                        <a:pt x="35433" y="91154"/>
                        <a:pt x="37910" y="91154"/>
                      </a:cubicBezTo>
                      <a:cubicBezTo>
                        <a:pt x="40481" y="93726"/>
                        <a:pt x="40481" y="93726"/>
                        <a:pt x="42958" y="93726"/>
                      </a:cubicBezTo>
                      <a:cubicBezTo>
                        <a:pt x="50578" y="32956"/>
                        <a:pt x="35338" y="2476"/>
                        <a:pt x="0" y="0"/>
                      </a:cubicBezTo>
                      <a:cubicBezTo>
                        <a:pt x="2572" y="7620"/>
                        <a:pt x="2572" y="22765"/>
                        <a:pt x="2572" y="50673"/>
                      </a:cubicBezTo>
                      <a:cubicBezTo>
                        <a:pt x="5048" y="73438"/>
                        <a:pt x="7620" y="86106"/>
                        <a:pt x="15145" y="93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" name="任意多边形: 形状 429">
                  <a:extLst>
                    <a:ext uri="{FF2B5EF4-FFF2-40B4-BE49-F238E27FC236}">
                      <a16:creationId xmlns:a16="http://schemas.microsoft.com/office/drawing/2014/main" id="{7CA32B1E-2FFE-4B51-8B74-7CDA3554C7F1}"/>
                    </a:ext>
                  </a:extLst>
                </p:cNvPr>
                <p:cNvSpPr/>
                <p:nvPr/>
              </p:nvSpPr>
              <p:spPr>
                <a:xfrm>
                  <a:off x="1279525" y="1504881"/>
                  <a:ext cx="70866" cy="85077"/>
                </a:xfrm>
                <a:custGeom>
                  <a:avLst/>
                  <a:gdLst>
                    <a:gd name="connsiteX0" fmla="*/ 40481 w 70866"/>
                    <a:gd name="connsiteY0" fmla="*/ 84111 h 85077"/>
                    <a:gd name="connsiteX1" fmla="*/ 58198 w 70866"/>
                    <a:gd name="connsiteY1" fmla="*/ 76491 h 85077"/>
                    <a:gd name="connsiteX2" fmla="*/ 70866 w 70866"/>
                    <a:gd name="connsiteY2" fmla="*/ 84111 h 85077"/>
                    <a:gd name="connsiteX3" fmla="*/ 53150 w 70866"/>
                    <a:gd name="connsiteY3" fmla="*/ 25818 h 85077"/>
                    <a:gd name="connsiteX4" fmla="*/ 0 w 70866"/>
                    <a:gd name="connsiteY4" fmla="*/ 482 h 85077"/>
                    <a:gd name="connsiteX5" fmla="*/ 40481 w 70866"/>
                    <a:gd name="connsiteY5" fmla="*/ 84111 h 8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866" h="85077">
                      <a:moveTo>
                        <a:pt x="40481" y="84111"/>
                      </a:moveTo>
                      <a:cubicBezTo>
                        <a:pt x="37910" y="86683"/>
                        <a:pt x="43053" y="84111"/>
                        <a:pt x="58198" y="76491"/>
                      </a:cubicBezTo>
                      <a:cubicBezTo>
                        <a:pt x="60770" y="76491"/>
                        <a:pt x="65818" y="79063"/>
                        <a:pt x="70866" y="84111"/>
                      </a:cubicBezTo>
                      <a:cubicBezTo>
                        <a:pt x="60770" y="48678"/>
                        <a:pt x="55721" y="30867"/>
                        <a:pt x="53150" y="25818"/>
                      </a:cubicBezTo>
                      <a:cubicBezTo>
                        <a:pt x="42958" y="5530"/>
                        <a:pt x="25241" y="-2090"/>
                        <a:pt x="0" y="482"/>
                      </a:cubicBezTo>
                      <a:cubicBezTo>
                        <a:pt x="30290" y="61251"/>
                        <a:pt x="42958" y="89160"/>
                        <a:pt x="40481" y="841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852FD631-0CC5-4D6D-9087-93B98AD7650D}"/>
                    </a:ext>
                  </a:extLst>
                </p:cNvPr>
                <p:cNvSpPr/>
                <p:nvPr/>
              </p:nvSpPr>
              <p:spPr>
                <a:xfrm>
                  <a:off x="1327530" y="1702071"/>
                  <a:ext cx="111251" cy="64277"/>
                </a:xfrm>
                <a:custGeom>
                  <a:avLst/>
                  <a:gdLst>
                    <a:gd name="connsiteX0" fmla="*/ 98584 w 111251"/>
                    <a:gd name="connsiteY0" fmla="*/ 49038 h 64277"/>
                    <a:gd name="connsiteX1" fmla="*/ 111252 w 111251"/>
                    <a:gd name="connsiteY1" fmla="*/ 38941 h 64277"/>
                    <a:gd name="connsiteX2" fmla="*/ 101156 w 111251"/>
                    <a:gd name="connsiteY2" fmla="*/ 38941 h 64277"/>
                    <a:gd name="connsiteX3" fmla="*/ 55626 w 111251"/>
                    <a:gd name="connsiteY3" fmla="*/ 3508 h 64277"/>
                    <a:gd name="connsiteX4" fmla="*/ 0 w 111251"/>
                    <a:gd name="connsiteY4" fmla="*/ 16176 h 64277"/>
                    <a:gd name="connsiteX5" fmla="*/ 37910 w 111251"/>
                    <a:gd name="connsiteY5" fmla="*/ 41513 h 64277"/>
                    <a:gd name="connsiteX6" fmla="*/ 83439 w 111251"/>
                    <a:gd name="connsiteY6" fmla="*/ 64278 h 64277"/>
                    <a:gd name="connsiteX7" fmla="*/ 98584 w 111251"/>
                    <a:gd name="connsiteY7" fmla="*/ 49038 h 6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251" h="64277">
                      <a:moveTo>
                        <a:pt x="98584" y="49038"/>
                      </a:moveTo>
                      <a:cubicBezTo>
                        <a:pt x="106204" y="43989"/>
                        <a:pt x="111252" y="41418"/>
                        <a:pt x="111252" y="38941"/>
                      </a:cubicBezTo>
                      <a:cubicBezTo>
                        <a:pt x="111252" y="38941"/>
                        <a:pt x="111252" y="38941"/>
                        <a:pt x="101156" y="38941"/>
                      </a:cubicBezTo>
                      <a:cubicBezTo>
                        <a:pt x="96107" y="23701"/>
                        <a:pt x="80963" y="11033"/>
                        <a:pt x="55626" y="3508"/>
                      </a:cubicBezTo>
                      <a:cubicBezTo>
                        <a:pt x="30385" y="-4112"/>
                        <a:pt x="10096" y="936"/>
                        <a:pt x="0" y="16176"/>
                      </a:cubicBezTo>
                      <a:cubicBezTo>
                        <a:pt x="10096" y="18748"/>
                        <a:pt x="22765" y="28845"/>
                        <a:pt x="37910" y="41513"/>
                      </a:cubicBezTo>
                      <a:cubicBezTo>
                        <a:pt x="53054" y="56753"/>
                        <a:pt x="68199" y="64278"/>
                        <a:pt x="83439" y="64278"/>
                      </a:cubicBezTo>
                      <a:cubicBezTo>
                        <a:pt x="88487" y="56658"/>
                        <a:pt x="93536" y="54086"/>
                        <a:pt x="98584" y="49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9034D415-7C93-4F87-B221-010DF5129218}"/>
                    </a:ext>
                  </a:extLst>
                </p:cNvPr>
                <p:cNvSpPr/>
                <p:nvPr/>
              </p:nvSpPr>
              <p:spPr>
                <a:xfrm>
                  <a:off x="1287145" y="1607604"/>
                  <a:ext cx="93440" cy="75114"/>
                </a:xfrm>
                <a:custGeom>
                  <a:avLst/>
                  <a:gdLst>
                    <a:gd name="connsiteX0" fmla="*/ 65627 w 93440"/>
                    <a:gd name="connsiteY0" fmla="*/ 75115 h 75114"/>
                    <a:gd name="connsiteX1" fmla="*/ 93440 w 93440"/>
                    <a:gd name="connsiteY1" fmla="*/ 65018 h 75114"/>
                    <a:gd name="connsiteX2" fmla="*/ 58103 w 93440"/>
                    <a:gd name="connsiteY2" fmla="*/ 11774 h 75114"/>
                    <a:gd name="connsiteX3" fmla="*/ 0 w 93440"/>
                    <a:gd name="connsiteY3" fmla="*/ 9202 h 75114"/>
                    <a:gd name="connsiteX4" fmla="*/ 30290 w 93440"/>
                    <a:gd name="connsiteY4" fmla="*/ 44635 h 75114"/>
                    <a:gd name="connsiteX5" fmla="*/ 65627 w 93440"/>
                    <a:gd name="connsiteY5" fmla="*/ 75115 h 75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440" h="75114">
                      <a:moveTo>
                        <a:pt x="65627" y="75115"/>
                      </a:moveTo>
                      <a:cubicBezTo>
                        <a:pt x="75724" y="65018"/>
                        <a:pt x="85820" y="59875"/>
                        <a:pt x="93440" y="65018"/>
                      </a:cubicBezTo>
                      <a:cubicBezTo>
                        <a:pt x="85820" y="42254"/>
                        <a:pt x="73247" y="24442"/>
                        <a:pt x="58103" y="11774"/>
                      </a:cubicBezTo>
                      <a:cubicBezTo>
                        <a:pt x="37910" y="-3466"/>
                        <a:pt x="17621" y="-3466"/>
                        <a:pt x="0" y="9202"/>
                      </a:cubicBezTo>
                      <a:cubicBezTo>
                        <a:pt x="7620" y="14250"/>
                        <a:pt x="17717" y="26918"/>
                        <a:pt x="30290" y="44635"/>
                      </a:cubicBezTo>
                      <a:cubicBezTo>
                        <a:pt x="40386" y="62447"/>
                        <a:pt x="53054" y="72543"/>
                        <a:pt x="65627" y="751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0" name="组合 399">
                <a:extLst>
                  <a:ext uri="{FF2B5EF4-FFF2-40B4-BE49-F238E27FC236}">
                    <a16:creationId xmlns:a16="http://schemas.microsoft.com/office/drawing/2014/main" id="{177EDB97-00F4-4208-B204-E4A04F6D3FE4}"/>
                  </a:ext>
                </a:extLst>
              </p:cNvPr>
              <p:cNvGrpSpPr/>
              <p:nvPr/>
            </p:nvGrpSpPr>
            <p:grpSpPr>
              <a:xfrm flipH="1">
                <a:off x="8366941" y="3203064"/>
                <a:ext cx="359060" cy="623217"/>
                <a:chOff x="1279525" y="1173512"/>
                <a:chExt cx="404335" cy="701802"/>
              </a:xfrm>
              <a:gradFill>
                <a:gsLst>
                  <a:gs pos="1000">
                    <a:schemeClr val="accent2"/>
                  </a:gs>
                  <a:gs pos="99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p:grpSpPr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6C7AB395-13EF-4E99-BC53-B83F64006B68}"/>
                    </a:ext>
                  </a:extLst>
                </p:cNvPr>
                <p:cNvSpPr/>
                <p:nvPr/>
              </p:nvSpPr>
              <p:spPr>
                <a:xfrm>
                  <a:off x="1353855" y="1507840"/>
                  <a:ext cx="41422" cy="114014"/>
                </a:xfrm>
                <a:custGeom>
                  <a:avLst/>
                  <a:gdLst>
                    <a:gd name="connsiteX0" fmla="*/ 19205 w 41422"/>
                    <a:gd name="connsiteY0" fmla="*/ 108966 h 114014"/>
                    <a:gd name="connsiteX1" fmla="*/ 19205 w 41422"/>
                    <a:gd name="connsiteY1" fmla="*/ 93726 h 114014"/>
                    <a:gd name="connsiteX2" fmla="*/ 31874 w 41422"/>
                    <a:gd name="connsiteY2" fmla="*/ 91154 h 114014"/>
                    <a:gd name="connsiteX3" fmla="*/ 39494 w 41422"/>
                    <a:gd name="connsiteY3" fmla="*/ 81058 h 114014"/>
                    <a:gd name="connsiteX4" fmla="*/ 39494 w 41422"/>
                    <a:gd name="connsiteY4" fmla="*/ 32956 h 114014"/>
                    <a:gd name="connsiteX5" fmla="*/ 39494 w 41422"/>
                    <a:gd name="connsiteY5" fmla="*/ 0 h 114014"/>
                    <a:gd name="connsiteX6" fmla="*/ 4156 w 41422"/>
                    <a:gd name="connsiteY6" fmla="*/ 43053 h 114014"/>
                    <a:gd name="connsiteX7" fmla="*/ 14252 w 41422"/>
                    <a:gd name="connsiteY7" fmla="*/ 98774 h 114014"/>
                    <a:gd name="connsiteX8" fmla="*/ 11681 w 41422"/>
                    <a:gd name="connsiteY8" fmla="*/ 114014 h 114014"/>
                    <a:gd name="connsiteX9" fmla="*/ 19205 w 41422"/>
                    <a:gd name="connsiteY9" fmla="*/ 108966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422" h="114014">
                      <a:moveTo>
                        <a:pt x="19205" y="108966"/>
                      </a:moveTo>
                      <a:lnTo>
                        <a:pt x="19205" y="93726"/>
                      </a:lnTo>
                      <a:cubicBezTo>
                        <a:pt x="24254" y="96298"/>
                        <a:pt x="29302" y="93726"/>
                        <a:pt x="31874" y="91154"/>
                      </a:cubicBezTo>
                      <a:cubicBezTo>
                        <a:pt x="36922" y="86106"/>
                        <a:pt x="36922" y="83534"/>
                        <a:pt x="39494" y="81058"/>
                      </a:cubicBezTo>
                      <a:cubicBezTo>
                        <a:pt x="36922" y="73438"/>
                        <a:pt x="36922" y="55721"/>
                        <a:pt x="39494" y="32956"/>
                      </a:cubicBezTo>
                      <a:cubicBezTo>
                        <a:pt x="42066" y="12668"/>
                        <a:pt x="42066" y="2572"/>
                        <a:pt x="39494" y="0"/>
                      </a:cubicBezTo>
                      <a:cubicBezTo>
                        <a:pt x="24349" y="7620"/>
                        <a:pt x="11681" y="22765"/>
                        <a:pt x="4156" y="43053"/>
                      </a:cubicBezTo>
                      <a:cubicBezTo>
                        <a:pt x="-3464" y="68390"/>
                        <a:pt x="-892" y="86106"/>
                        <a:pt x="14252" y="98774"/>
                      </a:cubicBezTo>
                      <a:cubicBezTo>
                        <a:pt x="14252" y="108871"/>
                        <a:pt x="11681" y="114014"/>
                        <a:pt x="11681" y="114014"/>
                      </a:cubicBezTo>
                      <a:cubicBezTo>
                        <a:pt x="16634" y="114014"/>
                        <a:pt x="19205" y="114014"/>
                        <a:pt x="19205" y="108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19E07E3F-5925-44E2-9187-7534E49DD2FC}"/>
                    </a:ext>
                  </a:extLst>
                </p:cNvPr>
                <p:cNvSpPr/>
                <p:nvPr/>
              </p:nvSpPr>
              <p:spPr>
                <a:xfrm>
                  <a:off x="1333936" y="1305433"/>
                  <a:ext cx="102274" cy="133826"/>
                </a:xfrm>
                <a:custGeom>
                  <a:avLst/>
                  <a:gdLst>
                    <a:gd name="connsiteX0" fmla="*/ 13787 w 102274"/>
                    <a:gd name="connsiteY0" fmla="*/ 90964 h 133826"/>
                    <a:gd name="connsiteX1" fmla="*/ 23884 w 102274"/>
                    <a:gd name="connsiteY1" fmla="*/ 93536 h 133826"/>
                    <a:gd name="connsiteX2" fmla="*/ 28932 w 102274"/>
                    <a:gd name="connsiteY2" fmla="*/ 121444 h 133826"/>
                    <a:gd name="connsiteX3" fmla="*/ 28075 w 102274"/>
                    <a:gd name="connsiteY3" fmla="*/ 133826 h 133826"/>
                    <a:gd name="connsiteX4" fmla="*/ 36552 w 102274"/>
                    <a:gd name="connsiteY4" fmla="*/ 129064 h 133826"/>
                    <a:gd name="connsiteX5" fmla="*/ 54269 w 102274"/>
                    <a:gd name="connsiteY5" fmla="*/ 124016 h 133826"/>
                    <a:gd name="connsiteX6" fmla="*/ 77033 w 102274"/>
                    <a:gd name="connsiteY6" fmla="*/ 88583 h 133826"/>
                    <a:gd name="connsiteX7" fmla="*/ 102275 w 102274"/>
                    <a:gd name="connsiteY7" fmla="*/ 55626 h 133826"/>
                    <a:gd name="connsiteX8" fmla="*/ 56745 w 102274"/>
                    <a:gd name="connsiteY8" fmla="*/ 70866 h 133826"/>
                    <a:gd name="connsiteX9" fmla="*/ 26456 w 102274"/>
                    <a:gd name="connsiteY9" fmla="*/ 101251 h 133826"/>
                    <a:gd name="connsiteX10" fmla="*/ 34076 w 102274"/>
                    <a:gd name="connsiteY10" fmla="*/ 78486 h 133826"/>
                    <a:gd name="connsiteX11" fmla="*/ 41696 w 102274"/>
                    <a:gd name="connsiteY11" fmla="*/ 48101 h 133826"/>
                    <a:gd name="connsiteX12" fmla="*/ 16454 w 102274"/>
                    <a:gd name="connsiteY12" fmla="*/ 0 h 133826"/>
                    <a:gd name="connsiteX13" fmla="*/ 3786 w 102274"/>
                    <a:gd name="connsiteY13" fmla="*/ 45625 h 133826"/>
                    <a:gd name="connsiteX14" fmla="*/ 3786 w 102274"/>
                    <a:gd name="connsiteY14" fmla="*/ 91250 h 133826"/>
                    <a:gd name="connsiteX15" fmla="*/ 13787 w 102274"/>
                    <a:gd name="connsiteY15" fmla="*/ 90964 h 13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74" h="133826">
                      <a:moveTo>
                        <a:pt x="13787" y="90964"/>
                      </a:moveTo>
                      <a:cubicBezTo>
                        <a:pt x="18836" y="88392"/>
                        <a:pt x="21407" y="90964"/>
                        <a:pt x="23884" y="93536"/>
                      </a:cubicBezTo>
                      <a:cubicBezTo>
                        <a:pt x="26456" y="101156"/>
                        <a:pt x="28932" y="111252"/>
                        <a:pt x="28932" y="121444"/>
                      </a:cubicBezTo>
                      <a:cubicBezTo>
                        <a:pt x="28932" y="126397"/>
                        <a:pt x="28551" y="130588"/>
                        <a:pt x="28075" y="133826"/>
                      </a:cubicBezTo>
                      <a:cubicBezTo>
                        <a:pt x="29599" y="130874"/>
                        <a:pt x="32075" y="129064"/>
                        <a:pt x="36552" y="129064"/>
                      </a:cubicBezTo>
                      <a:cubicBezTo>
                        <a:pt x="49220" y="126492"/>
                        <a:pt x="54269" y="124016"/>
                        <a:pt x="54269" y="124016"/>
                      </a:cubicBezTo>
                      <a:cubicBezTo>
                        <a:pt x="59317" y="118967"/>
                        <a:pt x="66937" y="108776"/>
                        <a:pt x="77033" y="88583"/>
                      </a:cubicBezTo>
                      <a:cubicBezTo>
                        <a:pt x="84653" y="73343"/>
                        <a:pt x="94750" y="63246"/>
                        <a:pt x="102275" y="55626"/>
                      </a:cubicBezTo>
                      <a:cubicBezTo>
                        <a:pt x="84558" y="55626"/>
                        <a:pt x="69413" y="60674"/>
                        <a:pt x="56745" y="70866"/>
                      </a:cubicBezTo>
                      <a:cubicBezTo>
                        <a:pt x="46649" y="75914"/>
                        <a:pt x="39029" y="86106"/>
                        <a:pt x="26456" y="101251"/>
                      </a:cubicBezTo>
                      <a:cubicBezTo>
                        <a:pt x="29027" y="98679"/>
                        <a:pt x="29027" y="91154"/>
                        <a:pt x="34076" y="78486"/>
                      </a:cubicBezTo>
                      <a:cubicBezTo>
                        <a:pt x="36647" y="63246"/>
                        <a:pt x="39124" y="53150"/>
                        <a:pt x="41696" y="48101"/>
                      </a:cubicBezTo>
                      <a:cubicBezTo>
                        <a:pt x="46744" y="20193"/>
                        <a:pt x="36647" y="5048"/>
                        <a:pt x="16454" y="0"/>
                      </a:cubicBezTo>
                      <a:cubicBezTo>
                        <a:pt x="16454" y="7620"/>
                        <a:pt x="11406" y="22765"/>
                        <a:pt x="3786" y="45625"/>
                      </a:cubicBezTo>
                      <a:cubicBezTo>
                        <a:pt x="-1262" y="63341"/>
                        <a:pt x="-1262" y="78581"/>
                        <a:pt x="3786" y="91250"/>
                      </a:cubicBezTo>
                      <a:cubicBezTo>
                        <a:pt x="6263" y="93536"/>
                        <a:pt x="8739" y="93536"/>
                        <a:pt x="13787" y="909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D109A170-9918-4EEB-8AA6-06589C6B324B}"/>
                    </a:ext>
                  </a:extLst>
                </p:cNvPr>
                <p:cNvSpPr/>
                <p:nvPr/>
              </p:nvSpPr>
              <p:spPr>
                <a:xfrm>
                  <a:off x="1385633" y="1226471"/>
                  <a:ext cx="101155" cy="134397"/>
                </a:xfrm>
                <a:custGeom>
                  <a:avLst/>
                  <a:gdLst>
                    <a:gd name="connsiteX0" fmla="*/ 15240 w 101155"/>
                    <a:gd name="connsiteY0" fmla="*/ 106585 h 134397"/>
                    <a:gd name="connsiteX1" fmla="*/ 10192 w 101155"/>
                    <a:gd name="connsiteY1" fmla="*/ 124301 h 134397"/>
                    <a:gd name="connsiteX2" fmla="*/ 7620 w 101155"/>
                    <a:gd name="connsiteY2" fmla="*/ 134398 h 134397"/>
                    <a:gd name="connsiteX3" fmla="*/ 55626 w 101155"/>
                    <a:gd name="connsiteY3" fmla="*/ 109061 h 134397"/>
                    <a:gd name="connsiteX4" fmla="*/ 78391 w 101155"/>
                    <a:gd name="connsiteY4" fmla="*/ 88773 h 134397"/>
                    <a:gd name="connsiteX5" fmla="*/ 101156 w 101155"/>
                    <a:gd name="connsiteY5" fmla="*/ 71056 h 134397"/>
                    <a:gd name="connsiteX6" fmla="*/ 50578 w 101155"/>
                    <a:gd name="connsiteY6" fmla="*/ 78677 h 134397"/>
                    <a:gd name="connsiteX7" fmla="*/ 32861 w 101155"/>
                    <a:gd name="connsiteY7" fmla="*/ 88773 h 134397"/>
                    <a:gd name="connsiteX8" fmla="*/ 17716 w 101155"/>
                    <a:gd name="connsiteY8" fmla="*/ 93821 h 134397"/>
                    <a:gd name="connsiteX9" fmla="*/ 32861 w 101155"/>
                    <a:gd name="connsiteY9" fmla="*/ 73533 h 134397"/>
                    <a:gd name="connsiteX10" fmla="*/ 48006 w 101155"/>
                    <a:gd name="connsiteY10" fmla="*/ 53245 h 134397"/>
                    <a:gd name="connsiteX11" fmla="*/ 50578 w 101155"/>
                    <a:gd name="connsiteY11" fmla="*/ 0 h 134397"/>
                    <a:gd name="connsiteX12" fmla="*/ 0 w 101155"/>
                    <a:gd name="connsiteY12" fmla="*/ 83629 h 134397"/>
                    <a:gd name="connsiteX13" fmla="*/ 15240 w 101155"/>
                    <a:gd name="connsiteY13" fmla="*/ 106585 h 1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155" h="134397">
                      <a:moveTo>
                        <a:pt x="15240" y="106585"/>
                      </a:moveTo>
                      <a:cubicBezTo>
                        <a:pt x="15240" y="111633"/>
                        <a:pt x="12668" y="116681"/>
                        <a:pt x="10192" y="124301"/>
                      </a:cubicBezTo>
                      <a:cubicBezTo>
                        <a:pt x="7620" y="129350"/>
                        <a:pt x="7620" y="134398"/>
                        <a:pt x="7620" y="134398"/>
                      </a:cubicBezTo>
                      <a:cubicBezTo>
                        <a:pt x="22765" y="131826"/>
                        <a:pt x="37909" y="124301"/>
                        <a:pt x="55626" y="109061"/>
                      </a:cubicBezTo>
                      <a:cubicBezTo>
                        <a:pt x="60674" y="106490"/>
                        <a:pt x="65723" y="98965"/>
                        <a:pt x="78391" y="88773"/>
                      </a:cubicBezTo>
                      <a:cubicBezTo>
                        <a:pt x="86011" y="81153"/>
                        <a:pt x="93535" y="76105"/>
                        <a:pt x="101156" y="71056"/>
                      </a:cubicBezTo>
                      <a:cubicBezTo>
                        <a:pt x="83439" y="68485"/>
                        <a:pt x="65818" y="71056"/>
                        <a:pt x="50578" y="78677"/>
                      </a:cubicBezTo>
                      <a:cubicBezTo>
                        <a:pt x="45529" y="81248"/>
                        <a:pt x="37909" y="83725"/>
                        <a:pt x="32861" y="88773"/>
                      </a:cubicBezTo>
                      <a:cubicBezTo>
                        <a:pt x="25241" y="91345"/>
                        <a:pt x="20193" y="93821"/>
                        <a:pt x="17716" y="93821"/>
                      </a:cubicBezTo>
                      <a:cubicBezTo>
                        <a:pt x="20288" y="91250"/>
                        <a:pt x="25336" y="83725"/>
                        <a:pt x="32861" y="73533"/>
                      </a:cubicBezTo>
                      <a:cubicBezTo>
                        <a:pt x="40481" y="65913"/>
                        <a:pt x="45529" y="58293"/>
                        <a:pt x="48006" y="53245"/>
                      </a:cubicBezTo>
                      <a:cubicBezTo>
                        <a:pt x="58102" y="35528"/>
                        <a:pt x="60674" y="17812"/>
                        <a:pt x="50578" y="0"/>
                      </a:cubicBezTo>
                      <a:cubicBezTo>
                        <a:pt x="20288" y="27908"/>
                        <a:pt x="2572" y="55721"/>
                        <a:pt x="0" y="83629"/>
                      </a:cubicBezTo>
                      <a:cubicBezTo>
                        <a:pt x="12668" y="83820"/>
                        <a:pt x="17716" y="91345"/>
                        <a:pt x="15240" y="1065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32415FAB-1CF3-443E-BAFE-1C4103AB31AB}"/>
                    </a:ext>
                  </a:extLst>
                </p:cNvPr>
                <p:cNvSpPr/>
                <p:nvPr/>
              </p:nvSpPr>
              <p:spPr>
                <a:xfrm>
                  <a:off x="1489607" y="1708055"/>
                  <a:ext cx="78048" cy="101345"/>
                </a:xfrm>
                <a:custGeom>
                  <a:avLst/>
                  <a:gdLst>
                    <a:gd name="connsiteX0" fmla="*/ 45188 w 78048"/>
                    <a:gd name="connsiteY0" fmla="*/ 38005 h 101345"/>
                    <a:gd name="connsiteX1" fmla="*/ 7278 w 78048"/>
                    <a:gd name="connsiteY1" fmla="*/ 0 h 101345"/>
                    <a:gd name="connsiteX2" fmla="*/ 9850 w 78048"/>
                    <a:gd name="connsiteY2" fmla="*/ 65913 h 101345"/>
                    <a:gd name="connsiteX3" fmla="*/ 62904 w 78048"/>
                    <a:gd name="connsiteY3" fmla="*/ 88678 h 101345"/>
                    <a:gd name="connsiteX4" fmla="*/ 78049 w 78048"/>
                    <a:gd name="connsiteY4" fmla="*/ 101346 h 101345"/>
                    <a:gd name="connsiteX5" fmla="*/ 73001 w 78048"/>
                    <a:gd name="connsiteY5" fmla="*/ 91249 h 101345"/>
                    <a:gd name="connsiteX6" fmla="*/ 65381 w 78048"/>
                    <a:gd name="connsiteY6" fmla="*/ 86201 h 101345"/>
                    <a:gd name="connsiteX7" fmla="*/ 45188 w 78048"/>
                    <a:gd name="connsiteY7" fmla="*/ 38005 h 1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048" h="101345">
                      <a:moveTo>
                        <a:pt x="45188" y="38005"/>
                      </a:moveTo>
                      <a:cubicBezTo>
                        <a:pt x="22423" y="20288"/>
                        <a:pt x="9850" y="7620"/>
                        <a:pt x="7278" y="0"/>
                      </a:cubicBezTo>
                      <a:cubicBezTo>
                        <a:pt x="-2818" y="20288"/>
                        <a:pt x="-2818" y="43053"/>
                        <a:pt x="9850" y="65913"/>
                      </a:cubicBezTo>
                      <a:cubicBezTo>
                        <a:pt x="22518" y="88773"/>
                        <a:pt x="40139" y="96298"/>
                        <a:pt x="62904" y="88678"/>
                      </a:cubicBezTo>
                      <a:cubicBezTo>
                        <a:pt x="67952" y="96298"/>
                        <a:pt x="73001" y="101346"/>
                        <a:pt x="78049" y="101346"/>
                      </a:cubicBezTo>
                      <a:cubicBezTo>
                        <a:pt x="78049" y="96298"/>
                        <a:pt x="78049" y="93726"/>
                        <a:pt x="73001" y="91249"/>
                      </a:cubicBezTo>
                      <a:cubicBezTo>
                        <a:pt x="67952" y="91249"/>
                        <a:pt x="65381" y="88678"/>
                        <a:pt x="65381" y="86201"/>
                      </a:cubicBezTo>
                      <a:cubicBezTo>
                        <a:pt x="70429" y="68389"/>
                        <a:pt x="65381" y="53149"/>
                        <a:pt x="45188" y="380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32A20B52-91CD-499A-8A8B-3391C62F4D6E}"/>
                    </a:ext>
                  </a:extLst>
                </p:cNvPr>
                <p:cNvSpPr/>
                <p:nvPr/>
              </p:nvSpPr>
              <p:spPr>
                <a:xfrm>
                  <a:off x="1347424" y="1429354"/>
                  <a:ext cx="56020" cy="106394"/>
                </a:xfrm>
                <a:custGeom>
                  <a:avLst/>
                  <a:gdLst>
                    <a:gd name="connsiteX0" fmla="*/ 43353 w 56020"/>
                    <a:gd name="connsiteY0" fmla="*/ 50673 h 106394"/>
                    <a:gd name="connsiteX1" fmla="*/ 56021 w 56020"/>
                    <a:gd name="connsiteY1" fmla="*/ 0 h 106394"/>
                    <a:gd name="connsiteX2" fmla="*/ 8015 w 56020"/>
                    <a:gd name="connsiteY2" fmla="*/ 43053 h 106394"/>
                    <a:gd name="connsiteX3" fmla="*/ 5348 w 56020"/>
                    <a:gd name="connsiteY3" fmla="*/ 106394 h 106394"/>
                    <a:gd name="connsiteX4" fmla="*/ 7920 w 56020"/>
                    <a:gd name="connsiteY4" fmla="*/ 98774 h 106394"/>
                    <a:gd name="connsiteX5" fmla="*/ 10491 w 56020"/>
                    <a:gd name="connsiteY5" fmla="*/ 91154 h 106394"/>
                    <a:gd name="connsiteX6" fmla="*/ 43353 w 56020"/>
                    <a:gd name="connsiteY6" fmla="*/ 50673 h 10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020" h="106394">
                      <a:moveTo>
                        <a:pt x="43353" y="50673"/>
                      </a:moveTo>
                      <a:cubicBezTo>
                        <a:pt x="53449" y="17717"/>
                        <a:pt x="56021" y="0"/>
                        <a:pt x="56021" y="0"/>
                      </a:cubicBezTo>
                      <a:cubicBezTo>
                        <a:pt x="35828" y="7620"/>
                        <a:pt x="18111" y="20288"/>
                        <a:pt x="8015" y="43053"/>
                      </a:cubicBezTo>
                      <a:cubicBezTo>
                        <a:pt x="-2177" y="65818"/>
                        <a:pt x="-2177" y="86106"/>
                        <a:pt x="5348" y="106394"/>
                      </a:cubicBezTo>
                      <a:cubicBezTo>
                        <a:pt x="5348" y="103823"/>
                        <a:pt x="7920" y="101346"/>
                        <a:pt x="7920" y="98774"/>
                      </a:cubicBezTo>
                      <a:cubicBezTo>
                        <a:pt x="10491" y="96203"/>
                        <a:pt x="10491" y="93726"/>
                        <a:pt x="10491" y="91154"/>
                      </a:cubicBezTo>
                      <a:cubicBezTo>
                        <a:pt x="25636" y="88678"/>
                        <a:pt x="35733" y="76009"/>
                        <a:pt x="43353" y="506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EF20C797-DB68-4F73-A2A7-1B77390A3F23}"/>
                    </a:ext>
                  </a:extLst>
                </p:cNvPr>
                <p:cNvSpPr/>
                <p:nvPr/>
              </p:nvSpPr>
              <p:spPr>
                <a:xfrm>
                  <a:off x="1524698" y="1178465"/>
                  <a:ext cx="89110" cy="65913"/>
                </a:xfrm>
                <a:custGeom>
                  <a:avLst/>
                  <a:gdLst>
                    <a:gd name="connsiteX0" fmla="*/ 0 w 89110"/>
                    <a:gd name="connsiteY0" fmla="*/ 58293 h 65913"/>
                    <a:gd name="connsiteX1" fmla="*/ 20193 w 89110"/>
                    <a:gd name="connsiteY1" fmla="*/ 58293 h 65913"/>
                    <a:gd name="connsiteX2" fmla="*/ 37909 w 89110"/>
                    <a:gd name="connsiteY2" fmla="*/ 65913 h 65913"/>
                    <a:gd name="connsiteX3" fmla="*/ 75819 w 89110"/>
                    <a:gd name="connsiteY3" fmla="*/ 40576 h 65913"/>
                    <a:gd name="connsiteX4" fmla="*/ 88487 w 89110"/>
                    <a:gd name="connsiteY4" fmla="*/ 0 h 65913"/>
                    <a:gd name="connsiteX5" fmla="*/ 45530 w 89110"/>
                    <a:gd name="connsiteY5" fmla="*/ 27908 h 65913"/>
                    <a:gd name="connsiteX6" fmla="*/ 0 w 89110"/>
                    <a:gd name="connsiteY6" fmla="*/ 58293 h 6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110" h="65913">
                      <a:moveTo>
                        <a:pt x="0" y="58293"/>
                      </a:moveTo>
                      <a:cubicBezTo>
                        <a:pt x="5048" y="53245"/>
                        <a:pt x="12668" y="53245"/>
                        <a:pt x="20193" y="58293"/>
                      </a:cubicBezTo>
                      <a:cubicBezTo>
                        <a:pt x="27718" y="63341"/>
                        <a:pt x="35338" y="65913"/>
                        <a:pt x="37909" y="65913"/>
                      </a:cubicBezTo>
                      <a:cubicBezTo>
                        <a:pt x="53054" y="63341"/>
                        <a:pt x="65723" y="55816"/>
                        <a:pt x="75819" y="40576"/>
                      </a:cubicBezTo>
                      <a:cubicBezTo>
                        <a:pt x="85915" y="25336"/>
                        <a:pt x="90964" y="12668"/>
                        <a:pt x="88487" y="0"/>
                      </a:cubicBezTo>
                      <a:cubicBezTo>
                        <a:pt x="83439" y="7620"/>
                        <a:pt x="68294" y="17716"/>
                        <a:pt x="45530" y="27908"/>
                      </a:cubicBezTo>
                      <a:cubicBezTo>
                        <a:pt x="20193" y="35528"/>
                        <a:pt x="5048" y="45625"/>
                        <a:pt x="0" y="582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BECB109A-E14A-4401-8E6F-5CF42758AB8C}"/>
                    </a:ext>
                  </a:extLst>
                </p:cNvPr>
                <p:cNvSpPr/>
                <p:nvPr/>
              </p:nvSpPr>
              <p:spPr>
                <a:xfrm>
                  <a:off x="1446498" y="1173512"/>
                  <a:ext cx="113728" cy="116586"/>
                </a:xfrm>
                <a:custGeom>
                  <a:avLst/>
                  <a:gdLst>
                    <a:gd name="connsiteX0" fmla="*/ 25146 w 113728"/>
                    <a:gd name="connsiteY0" fmla="*/ 86106 h 116586"/>
                    <a:gd name="connsiteX1" fmla="*/ 70676 w 113728"/>
                    <a:gd name="connsiteY1" fmla="*/ 50673 h 116586"/>
                    <a:gd name="connsiteX2" fmla="*/ 93440 w 113728"/>
                    <a:gd name="connsiteY2" fmla="*/ 0 h 116586"/>
                    <a:gd name="connsiteX3" fmla="*/ 50482 w 113728"/>
                    <a:gd name="connsiteY3" fmla="*/ 27908 h 116586"/>
                    <a:gd name="connsiteX4" fmla="*/ 15145 w 113728"/>
                    <a:gd name="connsiteY4" fmla="*/ 65913 h 116586"/>
                    <a:gd name="connsiteX5" fmla="*/ 22765 w 113728"/>
                    <a:gd name="connsiteY5" fmla="*/ 70961 h 116586"/>
                    <a:gd name="connsiteX6" fmla="*/ 27813 w 113728"/>
                    <a:gd name="connsiteY6" fmla="*/ 73533 h 116586"/>
                    <a:gd name="connsiteX7" fmla="*/ 15145 w 113728"/>
                    <a:gd name="connsiteY7" fmla="*/ 96298 h 116586"/>
                    <a:gd name="connsiteX8" fmla="*/ 0 w 113728"/>
                    <a:gd name="connsiteY8" fmla="*/ 116586 h 116586"/>
                    <a:gd name="connsiteX9" fmla="*/ 113728 w 113728"/>
                    <a:gd name="connsiteY9" fmla="*/ 78581 h 116586"/>
                    <a:gd name="connsiteX10" fmla="*/ 25146 w 113728"/>
                    <a:gd name="connsiteY10" fmla="*/ 86106 h 1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728" h="116586">
                      <a:moveTo>
                        <a:pt x="25146" y="86106"/>
                      </a:moveTo>
                      <a:cubicBezTo>
                        <a:pt x="25146" y="83534"/>
                        <a:pt x="40291" y="73438"/>
                        <a:pt x="70676" y="50673"/>
                      </a:cubicBezTo>
                      <a:cubicBezTo>
                        <a:pt x="90868" y="35433"/>
                        <a:pt x="98489" y="20288"/>
                        <a:pt x="93440" y="0"/>
                      </a:cubicBezTo>
                      <a:cubicBezTo>
                        <a:pt x="93440" y="0"/>
                        <a:pt x="78295" y="10097"/>
                        <a:pt x="50482" y="27908"/>
                      </a:cubicBezTo>
                      <a:cubicBezTo>
                        <a:pt x="30289" y="38005"/>
                        <a:pt x="20193" y="50673"/>
                        <a:pt x="15145" y="65913"/>
                      </a:cubicBezTo>
                      <a:cubicBezTo>
                        <a:pt x="15145" y="68485"/>
                        <a:pt x="17716" y="70961"/>
                        <a:pt x="22765" y="70961"/>
                      </a:cubicBezTo>
                      <a:cubicBezTo>
                        <a:pt x="25336" y="70961"/>
                        <a:pt x="27813" y="70961"/>
                        <a:pt x="27813" y="73533"/>
                      </a:cubicBezTo>
                      <a:cubicBezTo>
                        <a:pt x="27813" y="78581"/>
                        <a:pt x="22765" y="86201"/>
                        <a:pt x="15145" y="96298"/>
                      </a:cubicBezTo>
                      <a:cubicBezTo>
                        <a:pt x="5048" y="108966"/>
                        <a:pt x="2477" y="114014"/>
                        <a:pt x="0" y="116586"/>
                      </a:cubicBezTo>
                      <a:cubicBezTo>
                        <a:pt x="10096" y="116586"/>
                        <a:pt x="48006" y="103918"/>
                        <a:pt x="113728" y="78581"/>
                      </a:cubicBezTo>
                      <a:cubicBezTo>
                        <a:pt x="85725" y="65818"/>
                        <a:pt x="58007" y="68294"/>
                        <a:pt x="25146" y="86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" name="任意多边形: 形状 407">
                  <a:extLst>
                    <a:ext uri="{FF2B5EF4-FFF2-40B4-BE49-F238E27FC236}">
                      <a16:creationId xmlns:a16="http://schemas.microsoft.com/office/drawing/2014/main" id="{E01FD4D3-7574-43A1-9D87-48E89C975EAD}"/>
                    </a:ext>
                  </a:extLst>
                </p:cNvPr>
                <p:cNvSpPr/>
                <p:nvPr/>
              </p:nvSpPr>
              <p:spPr>
                <a:xfrm>
                  <a:off x="1428035" y="1652334"/>
                  <a:ext cx="51133" cy="114014"/>
                </a:xfrm>
                <a:custGeom>
                  <a:avLst/>
                  <a:gdLst>
                    <a:gd name="connsiteX0" fmla="*/ 41037 w 51133"/>
                    <a:gd name="connsiteY0" fmla="*/ 48101 h 114014"/>
                    <a:gd name="connsiteX1" fmla="*/ 15796 w 51133"/>
                    <a:gd name="connsiteY1" fmla="*/ 0 h 114014"/>
                    <a:gd name="connsiteX2" fmla="*/ 651 w 51133"/>
                    <a:gd name="connsiteY2" fmla="*/ 45625 h 114014"/>
                    <a:gd name="connsiteX3" fmla="*/ 15796 w 51133"/>
                    <a:gd name="connsiteY3" fmla="*/ 93726 h 114014"/>
                    <a:gd name="connsiteX4" fmla="*/ 51133 w 51133"/>
                    <a:gd name="connsiteY4" fmla="*/ 114014 h 114014"/>
                    <a:gd name="connsiteX5" fmla="*/ 46085 w 51133"/>
                    <a:gd name="connsiteY5" fmla="*/ 103918 h 114014"/>
                    <a:gd name="connsiteX6" fmla="*/ 43513 w 51133"/>
                    <a:gd name="connsiteY6" fmla="*/ 93821 h 114014"/>
                    <a:gd name="connsiteX7" fmla="*/ 41037 w 51133"/>
                    <a:gd name="connsiteY7" fmla="*/ 48101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133" h="114014">
                      <a:moveTo>
                        <a:pt x="41037" y="48101"/>
                      </a:moveTo>
                      <a:cubicBezTo>
                        <a:pt x="23320" y="22765"/>
                        <a:pt x="15796" y="7525"/>
                        <a:pt x="15796" y="0"/>
                      </a:cubicBezTo>
                      <a:cubicBezTo>
                        <a:pt x="3127" y="10097"/>
                        <a:pt x="-1921" y="25336"/>
                        <a:pt x="651" y="45625"/>
                      </a:cubicBezTo>
                      <a:cubicBezTo>
                        <a:pt x="651" y="68390"/>
                        <a:pt x="5699" y="83629"/>
                        <a:pt x="15796" y="93726"/>
                      </a:cubicBezTo>
                      <a:cubicBezTo>
                        <a:pt x="28464" y="93726"/>
                        <a:pt x="38560" y="101346"/>
                        <a:pt x="51133" y="114014"/>
                      </a:cubicBezTo>
                      <a:cubicBezTo>
                        <a:pt x="51133" y="108966"/>
                        <a:pt x="48562" y="106394"/>
                        <a:pt x="46085" y="103918"/>
                      </a:cubicBezTo>
                      <a:cubicBezTo>
                        <a:pt x="43513" y="101346"/>
                        <a:pt x="41037" y="98869"/>
                        <a:pt x="43513" y="93821"/>
                      </a:cubicBezTo>
                      <a:cubicBezTo>
                        <a:pt x="53705" y="83534"/>
                        <a:pt x="53705" y="68390"/>
                        <a:pt x="41037" y="481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" name="任意多边形: 形状 408">
                  <a:extLst>
                    <a:ext uri="{FF2B5EF4-FFF2-40B4-BE49-F238E27FC236}">
                      <a16:creationId xmlns:a16="http://schemas.microsoft.com/office/drawing/2014/main" id="{7AD9B3C7-5A19-4A36-9604-908CC6FF00F7}"/>
                    </a:ext>
                  </a:extLst>
                </p:cNvPr>
                <p:cNvSpPr/>
                <p:nvPr/>
              </p:nvSpPr>
              <p:spPr>
                <a:xfrm>
                  <a:off x="1567560" y="1751108"/>
                  <a:ext cx="116300" cy="76009"/>
                </a:xfrm>
                <a:custGeom>
                  <a:avLst/>
                  <a:gdLst>
                    <a:gd name="connsiteX0" fmla="*/ 96107 w 116300"/>
                    <a:gd name="connsiteY0" fmla="*/ 43053 h 76009"/>
                    <a:gd name="connsiteX1" fmla="*/ 45530 w 116300"/>
                    <a:gd name="connsiteY1" fmla="*/ 17717 h 76009"/>
                    <a:gd name="connsiteX2" fmla="*/ 0 w 116300"/>
                    <a:gd name="connsiteY2" fmla="*/ 0 h 76009"/>
                    <a:gd name="connsiteX3" fmla="*/ 37910 w 116300"/>
                    <a:gd name="connsiteY3" fmla="*/ 65913 h 76009"/>
                    <a:gd name="connsiteX4" fmla="*/ 116300 w 116300"/>
                    <a:gd name="connsiteY4" fmla="*/ 76009 h 76009"/>
                    <a:gd name="connsiteX5" fmla="*/ 96107 w 116300"/>
                    <a:gd name="connsiteY5" fmla="*/ 43053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300" h="76009">
                      <a:moveTo>
                        <a:pt x="96107" y="43053"/>
                      </a:moveTo>
                      <a:cubicBezTo>
                        <a:pt x="86011" y="35433"/>
                        <a:pt x="68294" y="27813"/>
                        <a:pt x="45530" y="17717"/>
                      </a:cubicBezTo>
                      <a:cubicBezTo>
                        <a:pt x="20288" y="7620"/>
                        <a:pt x="5048" y="2476"/>
                        <a:pt x="0" y="0"/>
                      </a:cubicBezTo>
                      <a:cubicBezTo>
                        <a:pt x="0" y="30385"/>
                        <a:pt x="12668" y="53245"/>
                        <a:pt x="37910" y="65913"/>
                      </a:cubicBezTo>
                      <a:cubicBezTo>
                        <a:pt x="55626" y="73533"/>
                        <a:pt x="80867" y="76009"/>
                        <a:pt x="116300" y="76009"/>
                      </a:cubicBezTo>
                      <a:cubicBezTo>
                        <a:pt x="106204" y="45625"/>
                        <a:pt x="98679" y="35433"/>
                        <a:pt x="96107" y="430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" name="任意多边形: 形状 409">
                  <a:extLst>
                    <a:ext uri="{FF2B5EF4-FFF2-40B4-BE49-F238E27FC236}">
                      <a16:creationId xmlns:a16="http://schemas.microsoft.com/office/drawing/2014/main" id="{20FF48CA-4A7B-49BF-A364-2353EE824E48}"/>
                    </a:ext>
                  </a:extLst>
                </p:cNvPr>
                <p:cNvSpPr/>
                <p:nvPr/>
              </p:nvSpPr>
              <p:spPr>
                <a:xfrm>
                  <a:off x="1496885" y="1826886"/>
                  <a:ext cx="133826" cy="48428"/>
                </a:xfrm>
                <a:custGeom>
                  <a:avLst/>
                  <a:gdLst>
                    <a:gd name="connsiteX0" fmla="*/ 48006 w 133826"/>
                    <a:gd name="connsiteY0" fmla="*/ 2804 h 48428"/>
                    <a:gd name="connsiteX1" fmla="*/ 0 w 133826"/>
                    <a:gd name="connsiteY1" fmla="*/ 48428 h 48428"/>
                    <a:gd name="connsiteX2" fmla="*/ 63151 w 133826"/>
                    <a:gd name="connsiteY2" fmla="*/ 45857 h 48428"/>
                    <a:gd name="connsiteX3" fmla="*/ 116205 w 133826"/>
                    <a:gd name="connsiteY3" fmla="*/ 35760 h 48428"/>
                    <a:gd name="connsiteX4" fmla="*/ 113633 w 133826"/>
                    <a:gd name="connsiteY4" fmla="*/ 12995 h 48428"/>
                    <a:gd name="connsiteX5" fmla="*/ 133826 w 133826"/>
                    <a:gd name="connsiteY5" fmla="*/ 5375 h 48428"/>
                    <a:gd name="connsiteX6" fmla="*/ 48006 w 133826"/>
                    <a:gd name="connsiteY6" fmla="*/ 2804 h 48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826" h="48428">
                      <a:moveTo>
                        <a:pt x="48006" y="2804"/>
                      </a:moveTo>
                      <a:cubicBezTo>
                        <a:pt x="15145" y="7852"/>
                        <a:pt x="0" y="23092"/>
                        <a:pt x="0" y="48428"/>
                      </a:cubicBezTo>
                      <a:cubicBezTo>
                        <a:pt x="10096" y="45857"/>
                        <a:pt x="30290" y="43380"/>
                        <a:pt x="63151" y="45857"/>
                      </a:cubicBezTo>
                      <a:cubicBezTo>
                        <a:pt x="88392" y="48428"/>
                        <a:pt x="106108" y="45857"/>
                        <a:pt x="116205" y="35760"/>
                      </a:cubicBezTo>
                      <a:cubicBezTo>
                        <a:pt x="118777" y="23092"/>
                        <a:pt x="116205" y="15472"/>
                        <a:pt x="113633" y="12995"/>
                      </a:cubicBezTo>
                      <a:cubicBezTo>
                        <a:pt x="123730" y="12995"/>
                        <a:pt x="128778" y="10424"/>
                        <a:pt x="133826" y="5375"/>
                      </a:cubicBezTo>
                      <a:cubicBezTo>
                        <a:pt x="101060" y="232"/>
                        <a:pt x="73247" y="-2340"/>
                        <a:pt x="48006" y="28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1" name="任意多边形: 形状 410">
                  <a:extLst>
                    <a:ext uri="{FF2B5EF4-FFF2-40B4-BE49-F238E27FC236}">
                      <a16:creationId xmlns:a16="http://schemas.microsoft.com/office/drawing/2014/main" id="{345E184F-202B-4623-BEF3-CF86B0520FB4}"/>
                    </a:ext>
                  </a:extLst>
                </p:cNvPr>
                <p:cNvSpPr/>
                <p:nvPr/>
              </p:nvSpPr>
              <p:spPr>
                <a:xfrm>
                  <a:off x="1395825" y="1776445"/>
                  <a:ext cx="123824" cy="53311"/>
                </a:xfrm>
                <a:custGeom>
                  <a:avLst/>
                  <a:gdLst>
                    <a:gd name="connsiteX0" fmla="*/ 123825 w 123824"/>
                    <a:gd name="connsiteY0" fmla="*/ 25337 h 53311"/>
                    <a:gd name="connsiteX1" fmla="*/ 118777 w 123824"/>
                    <a:gd name="connsiteY1" fmla="*/ 22765 h 53311"/>
                    <a:gd name="connsiteX2" fmla="*/ 108680 w 123824"/>
                    <a:gd name="connsiteY2" fmla="*/ 25337 h 53311"/>
                    <a:gd name="connsiteX3" fmla="*/ 50578 w 123824"/>
                    <a:gd name="connsiteY3" fmla="*/ 0 h 53311"/>
                    <a:gd name="connsiteX4" fmla="*/ 17716 w 123824"/>
                    <a:gd name="connsiteY4" fmla="*/ 7620 h 53311"/>
                    <a:gd name="connsiteX5" fmla="*/ 0 w 123824"/>
                    <a:gd name="connsiteY5" fmla="*/ 32956 h 53311"/>
                    <a:gd name="connsiteX6" fmla="*/ 53054 w 123824"/>
                    <a:gd name="connsiteY6" fmla="*/ 45625 h 53311"/>
                    <a:gd name="connsiteX7" fmla="*/ 106109 w 123824"/>
                    <a:gd name="connsiteY7" fmla="*/ 50673 h 53311"/>
                    <a:gd name="connsiteX8" fmla="*/ 123825 w 123824"/>
                    <a:gd name="connsiteY8" fmla="*/ 25337 h 5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4" h="53311">
                      <a:moveTo>
                        <a:pt x="123825" y="25337"/>
                      </a:moveTo>
                      <a:cubicBezTo>
                        <a:pt x="121253" y="22765"/>
                        <a:pt x="118777" y="20288"/>
                        <a:pt x="118777" y="22765"/>
                      </a:cubicBezTo>
                      <a:cubicBezTo>
                        <a:pt x="116205" y="22765"/>
                        <a:pt x="111157" y="25337"/>
                        <a:pt x="108680" y="25337"/>
                      </a:cubicBezTo>
                      <a:cubicBezTo>
                        <a:pt x="101060" y="7620"/>
                        <a:pt x="80867" y="0"/>
                        <a:pt x="50578" y="0"/>
                      </a:cubicBezTo>
                      <a:cubicBezTo>
                        <a:pt x="37910" y="0"/>
                        <a:pt x="27813" y="2572"/>
                        <a:pt x="17716" y="7620"/>
                      </a:cubicBezTo>
                      <a:cubicBezTo>
                        <a:pt x="7620" y="15240"/>
                        <a:pt x="2572" y="22860"/>
                        <a:pt x="0" y="32956"/>
                      </a:cubicBezTo>
                      <a:cubicBezTo>
                        <a:pt x="12668" y="32956"/>
                        <a:pt x="27813" y="38005"/>
                        <a:pt x="53054" y="45625"/>
                      </a:cubicBezTo>
                      <a:cubicBezTo>
                        <a:pt x="73247" y="53245"/>
                        <a:pt x="90964" y="55721"/>
                        <a:pt x="106109" y="50673"/>
                      </a:cubicBezTo>
                      <a:cubicBezTo>
                        <a:pt x="106109" y="35433"/>
                        <a:pt x="113728" y="27908"/>
                        <a:pt x="123825" y="253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" name="任意多边形: 形状 411">
                  <a:extLst>
                    <a:ext uri="{FF2B5EF4-FFF2-40B4-BE49-F238E27FC236}">
                      <a16:creationId xmlns:a16="http://schemas.microsoft.com/office/drawing/2014/main" id="{4C73D7F9-6573-44E9-BBA5-84D7DB30E72F}"/>
                    </a:ext>
                  </a:extLst>
                </p:cNvPr>
                <p:cNvSpPr/>
                <p:nvPr/>
              </p:nvSpPr>
              <p:spPr>
                <a:xfrm>
                  <a:off x="1380288" y="1581373"/>
                  <a:ext cx="42087" cy="101346"/>
                </a:xfrm>
                <a:custGeom>
                  <a:avLst/>
                  <a:gdLst>
                    <a:gd name="connsiteX0" fmla="*/ 30681 w 42087"/>
                    <a:gd name="connsiteY0" fmla="*/ 101346 h 101346"/>
                    <a:gd name="connsiteX1" fmla="*/ 38301 w 42087"/>
                    <a:gd name="connsiteY1" fmla="*/ 98774 h 101346"/>
                    <a:gd name="connsiteX2" fmla="*/ 38301 w 42087"/>
                    <a:gd name="connsiteY2" fmla="*/ 48101 h 101346"/>
                    <a:gd name="connsiteX3" fmla="*/ 28205 w 42087"/>
                    <a:gd name="connsiteY3" fmla="*/ 0 h 101346"/>
                    <a:gd name="connsiteX4" fmla="*/ 392 w 42087"/>
                    <a:gd name="connsiteY4" fmla="*/ 55721 h 101346"/>
                    <a:gd name="connsiteX5" fmla="*/ 30681 w 42087"/>
                    <a:gd name="connsiteY5" fmla="*/ 101346 h 10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87" h="101346">
                      <a:moveTo>
                        <a:pt x="30681" y="101346"/>
                      </a:moveTo>
                      <a:cubicBezTo>
                        <a:pt x="33253" y="98774"/>
                        <a:pt x="35729" y="98774"/>
                        <a:pt x="38301" y="98774"/>
                      </a:cubicBezTo>
                      <a:cubicBezTo>
                        <a:pt x="43349" y="86106"/>
                        <a:pt x="43349" y="68390"/>
                        <a:pt x="38301" y="48101"/>
                      </a:cubicBezTo>
                      <a:cubicBezTo>
                        <a:pt x="30681" y="22765"/>
                        <a:pt x="28205" y="7525"/>
                        <a:pt x="28205" y="0"/>
                      </a:cubicBezTo>
                      <a:cubicBezTo>
                        <a:pt x="13060" y="10097"/>
                        <a:pt x="5440" y="30385"/>
                        <a:pt x="392" y="55721"/>
                      </a:cubicBezTo>
                      <a:cubicBezTo>
                        <a:pt x="-2180" y="86106"/>
                        <a:pt x="7916" y="101346"/>
                        <a:pt x="30681" y="101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" name="任意多边形: 形状 412">
                  <a:extLst>
                    <a:ext uri="{FF2B5EF4-FFF2-40B4-BE49-F238E27FC236}">
                      <a16:creationId xmlns:a16="http://schemas.microsoft.com/office/drawing/2014/main" id="{4F5F9A70-E1F0-420F-B8B0-8AEF73FCA989}"/>
                    </a:ext>
                  </a:extLst>
                </p:cNvPr>
                <p:cNvSpPr/>
                <p:nvPr/>
              </p:nvSpPr>
              <p:spPr>
                <a:xfrm>
                  <a:off x="1299717" y="1398969"/>
                  <a:ext cx="44875" cy="93726"/>
                </a:xfrm>
                <a:custGeom>
                  <a:avLst/>
                  <a:gdLst>
                    <a:gd name="connsiteX0" fmla="*/ 15145 w 44875"/>
                    <a:gd name="connsiteY0" fmla="*/ 93726 h 93726"/>
                    <a:gd name="connsiteX1" fmla="*/ 32861 w 44875"/>
                    <a:gd name="connsiteY1" fmla="*/ 91154 h 93726"/>
                    <a:gd name="connsiteX2" fmla="*/ 37910 w 44875"/>
                    <a:gd name="connsiteY2" fmla="*/ 91154 h 93726"/>
                    <a:gd name="connsiteX3" fmla="*/ 42958 w 44875"/>
                    <a:gd name="connsiteY3" fmla="*/ 93726 h 93726"/>
                    <a:gd name="connsiteX4" fmla="*/ 0 w 44875"/>
                    <a:gd name="connsiteY4" fmla="*/ 0 h 93726"/>
                    <a:gd name="connsiteX5" fmla="*/ 2572 w 44875"/>
                    <a:gd name="connsiteY5" fmla="*/ 50673 h 93726"/>
                    <a:gd name="connsiteX6" fmla="*/ 15145 w 44875"/>
                    <a:gd name="connsiteY6" fmla="*/ 93726 h 9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5" h="93726">
                      <a:moveTo>
                        <a:pt x="15145" y="93726"/>
                      </a:moveTo>
                      <a:cubicBezTo>
                        <a:pt x="22765" y="91154"/>
                        <a:pt x="27813" y="88678"/>
                        <a:pt x="32861" y="91154"/>
                      </a:cubicBezTo>
                      <a:cubicBezTo>
                        <a:pt x="35433" y="91154"/>
                        <a:pt x="35433" y="91154"/>
                        <a:pt x="37910" y="91154"/>
                      </a:cubicBezTo>
                      <a:cubicBezTo>
                        <a:pt x="40481" y="93726"/>
                        <a:pt x="40481" y="93726"/>
                        <a:pt x="42958" y="93726"/>
                      </a:cubicBezTo>
                      <a:cubicBezTo>
                        <a:pt x="50578" y="32956"/>
                        <a:pt x="35338" y="2476"/>
                        <a:pt x="0" y="0"/>
                      </a:cubicBezTo>
                      <a:cubicBezTo>
                        <a:pt x="2572" y="7620"/>
                        <a:pt x="2572" y="22765"/>
                        <a:pt x="2572" y="50673"/>
                      </a:cubicBezTo>
                      <a:cubicBezTo>
                        <a:pt x="5048" y="73438"/>
                        <a:pt x="7620" y="86106"/>
                        <a:pt x="15145" y="93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58B41C74-E8D3-41E2-9627-4EC62BD1B604}"/>
                    </a:ext>
                  </a:extLst>
                </p:cNvPr>
                <p:cNvSpPr/>
                <p:nvPr/>
              </p:nvSpPr>
              <p:spPr>
                <a:xfrm>
                  <a:off x="1279525" y="1504881"/>
                  <a:ext cx="70866" cy="85077"/>
                </a:xfrm>
                <a:custGeom>
                  <a:avLst/>
                  <a:gdLst>
                    <a:gd name="connsiteX0" fmla="*/ 40481 w 70866"/>
                    <a:gd name="connsiteY0" fmla="*/ 84111 h 85077"/>
                    <a:gd name="connsiteX1" fmla="*/ 58198 w 70866"/>
                    <a:gd name="connsiteY1" fmla="*/ 76491 h 85077"/>
                    <a:gd name="connsiteX2" fmla="*/ 70866 w 70866"/>
                    <a:gd name="connsiteY2" fmla="*/ 84111 h 85077"/>
                    <a:gd name="connsiteX3" fmla="*/ 53150 w 70866"/>
                    <a:gd name="connsiteY3" fmla="*/ 25818 h 85077"/>
                    <a:gd name="connsiteX4" fmla="*/ 0 w 70866"/>
                    <a:gd name="connsiteY4" fmla="*/ 482 h 85077"/>
                    <a:gd name="connsiteX5" fmla="*/ 40481 w 70866"/>
                    <a:gd name="connsiteY5" fmla="*/ 84111 h 8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866" h="85077">
                      <a:moveTo>
                        <a:pt x="40481" y="84111"/>
                      </a:moveTo>
                      <a:cubicBezTo>
                        <a:pt x="37910" y="86683"/>
                        <a:pt x="43053" y="84111"/>
                        <a:pt x="58198" y="76491"/>
                      </a:cubicBezTo>
                      <a:cubicBezTo>
                        <a:pt x="60770" y="76491"/>
                        <a:pt x="65818" y="79063"/>
                        <a:pt x="70866" y="84111"/>
                      </a:cubicBezTo>
                      <a:cubicBezTo>
                        <a:pt x="60770" y="48678"/>
                        <a:pt x="55721" y="30867"/>
                        <a:pt x="53150" y="25818"/>
                      </a:cubicBezTo>
                      <a:cubicBezTo>
                        <a:pt x="42958" y="5530"/>
                        <a:pt x="25241" y="-2090"/>
                        <a:pt x="0" y="482"/>
                      </a:cubicBezTo>
                      <a:cubicBezTo>
                        <a:pt x="30290" y="61251"/>
                        <a:pt x="42958" y="89160"/>
                        <a:pt x="40481" y="841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04041EF7-3B19-4A63-84A0-AF7D11189E74}"/>
                    </a:ext>
                  </a:extLst>
                </p:cNvPr>
                <p:cNvSpPr/>
                <p:nvPr/>
              </p:nvSpPr>
              <p:spPr>
                <a:xfrm>
                  <a:off x="1327530" y="1702071"/>
                  <a:ext cx="111251" cy="64277"/>
                </a:xfrm>
                <a:custGeom>
                  <a:avLst/>
                  <a:gdLst>
                    <a:gd name="connsiteX0" fmla="*/ 98584 w 111251"/>
                    <a:gd name="connsiteY0" fmla="*/ 49038 h 64277"/>
                    <a:gd name="connsiteX1" fmla="*/ 111252 w 111251"/>
                    <a:gd name="connsiteY1" fmla="*/ 38941 h 64277"/>
                    <a:gd name="connsiteX2" fmla="*/ 101156 w 111251"/>
                    <a:gd name="connsiteY2" fmla="*/ 38941 h 64277"/>
                    <a:gd name="connsiteX3" fmla="*/ 55626 w 111251"/>
                    <a:gd name="connsiteY3" fmla="*/ 3508 h 64277"/>
                    <a:gd name="connsiteX4" fmla="*/ 0 w 111251"/>
                    <a:gd name="connsiteY4" fmla="*/ 16176 h 64277"/>
                    <a:gd name="connsiteX5" fmla="*/ 37910 w 111251"/>
                    <a:gd name="connsiteY5" fmla="*/ 41513 h 64277"/>
                    <a:gd name="connsiteX6" fmla="*/ 83439 w 111251"/>
                    <a:gd name="connsiteY6" fmla="*/ 64278 h 64277"/>
                    <a:gd name="connsiteX7" fmla="*/ 98584 w 111251"/>
                    <a:gd name="connsiteY7" fmla="*/ 49038 h 6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251" h="64277">
                      <a:moveTo>
                        <a:pt x="98584" y="49038"/>
                      </a:moveTo>
                      <a:cubicBezTo>
                        <a:pt x="106204" y="43989"/>
                        <a:pt x="111252" y="41418"/>
                        <a:pt x="111252" y="38941"/>
                      </a:cubicBezTo>
                      <a:cubicBezTo>
                        <a:pt x="111252" y="38941"/>
                        <a:pt x="111252" y="38941"/>
                        <a:pt x="101156" y="38941"/>
                      </a:cubicBezTo>
                      <a:cubicBezTo>
                        <a:pt x="96107" y="23701"/>
                        <a:pt x="80963" y="11033"/>
                        <a:pt x="55626" y="3508"/>
                      </a:cubicBezTo>
                      <a:cubicBezTo>
                        <a:pt x="30385" y="-4112"/>
                        <a:pt x="10096" y="936"/>
                        <a:pt x="0" y="16176"/>
                      </a:cubicBezTo>
                      <a:cubicBezTo>
                        <a:pt x="10096" y="18748"/>
                        <a:pt x="22765" y="28845"/>
                        <a:pt x="37910" y="41513"/>
                      </a:cubicBezTo>
                      <a:cubicBezTo>
                        <a:pt x="53054" y="56753"/>
                        <a:pt x="68199" y="64278"/>
                        <a:pt x="83439" y="64278"/>
                      </a:cubicBezTo>
                      <a:cubicBezTo>
                        <a:pt x="88487" y="56658"/>
                        <a:pt x="93536" y="54086"/>
                        <a:pt x="98584" y="49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" name="任意多边形: 形状 415">
                  <a:extLst>
                    <a:ext uri="{FF2B5EF4-FFF2-40B4-BE49-F238E27FC236}">
                      <a16:creationId xmlns:a16="http://schemas.microsoft.com/office/drawing/2014/main" id="{1E73C385-C70A-454E-BCC6-4456E35D865B}"/>
                    </a:ext>
                  </a:extLst>
                </p:cNvPr>
                <p:cNvSpPr/>
                <p:nvPr/>
              </p:nvSpPr>
              <p:spPr>
                <a:xfrm>
                  <a:off x="1287145" y="1607604"/>
                  <a:ext cx="93440" cy="75114"/>
                </a:xfrm>
                <a:custGeom>
                  <a:avLst/>
                  <a:gdLst>
                    <a:gd name="connsiteX0" fmla="*/ 65627 w 93440"/>
                    <a:gd name="connsiteY0" fmla="*/ 75115 h 75114"/>
                    <a:gd name="connsiteX1" fmla="*/ 93440 w 93440"/>
                    <a:gd name="connsiteY1" fmla="*/ 65018 h 75114"/>
                    <a:gd name="connsiteX2" fmla="*/ 58103 w 93440"/>
                    <a:gd name="connsiteY2" fmla="*/ 11774 h 75114"/>
                    <a:gd name="connsiteX3" fmla="*/ 0 w 93440"/>
                    <a:gd name="connsiteY3" fmla="*/ 9202 h 75114"/>
                    <a:gd name="connsiteX4" fmla="*/ 30290 w 93440"/>
                    <a:gd name="connsiteY4" fmla="*/ 44635 h 75114"/>
                    <a:gd name="connsiteX5" fmla="*/ 65627 w 93440"/>
                    <a:gd name="connsiteY5" fmla="*/ 75115 h 75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440" h="75114">
                      <a:moveTo>
                        <a:pt x="65627" y="75115"/>
                      </a:moveTo>
                      <a:cubicBezTo>
                        <a:pt x="75724" y="65018"/>
                        <a:pt x="85820" y="59875"/>
                        <a:pt x="93440" y="65018"/>
                      </a:cubicBezTo>
                      <a:cubicBezTo>
                        <a:pt x="85820" y="42254"/>
                        <a:pt x="73247" y="24442"/>
                        <a:pt x="58103" y="11774"/>
                      </a:cubicBezTo>
                      <a:cubicBezTo>
                        <a:pt x="37910" y="-3466"/>
                        <a:pt x="17621" y="-3466"/>
                        <a:pt x="0" y="9202"/>
                      </a:cubicBezTo>
                      <a:cubicBezTo>
                        <a:pt x="7620" y="14250"/>
                        <a:pt x="17717" y="26918"/>
                        <a:pt x="30290" y="44635"/>
                      </a:cubicBezTo>
                      <a:cubicBezTo>
                        <a:pt x="40386" y="62447"/>
                        <a:pt x="53054" y="72543"/>
                        <a:pt x="65627" y="751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20733FAE-91F7-4D18-BCC5-C2AAE1AAAE7A}"/>
              </a:ext>
            </a:extLst>
          </p:cNvPr>
          <p:cNvSpPr txBox="1"/>
          <p:nvPr/>
        </p:nvSpPr>
        <p:spPr>
          <a:xfrm>
            <a:off x="7226838" y="4112750"/>
            <a:ext cx="2257028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</a:rPr>
              <a:t>引领学习与人才发展趋势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22A1BC9-E999-4567-945B-C9BAF44A2E33}"/>
              </a:ext>
            </a:extLst>
          </p:cNvPr>
          <p:cNvGrpSpPr/>
          <p:nvPr/>
        </p:nvGrpSpPr>
        <p:grpSpPr>
          <a:xfrm>
            <a:off x="7557376" y="3346167"/>
            <a:ext cx="1595952" cy="677108"/>
            <a:chOff x="7130049" y="3157820"/>
            <a:chExt cx="1595952" cy="677108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68A4921-ADA0-41FF-9D45-AB73C30AB6A0}"/>
                </a:ext>
              </a:extLst>
            </p:cNvPr>
            <p:cNvSpPr txBox="1"/>
            <p:nvPr/>
          </p:nvSpPr>
          <p:spPr>
            <a:xfrm>
              <a:off x="7517656" y="3157820"/>
              <a:ext cx="820738" cy="67710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+mj-ea"/>
                  <a:ea typeface="+mj-ea"/>
                </a:rPr>
                <a:t>12+</a:t>
              </a: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核心议题</a:t>
              </a: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7434034A-4405-484F-9927-33B19BA9F529}"/>
                </a:ext>
              </a:extLst>
            </p:cNvPr>
            <p:cNvGrpSpPr/>
            <p:nvPr/>
          </p:nvGrpSpPr>
          <p:grpSpPr>
            <a:xfrm>
              <a:off x="7130049" y="3184766"/>
              <a:ext cx="1595952" cy="623217"/>
              <a:chOff x="7130049" y="3203064"/>
              <a:chExt cx="1595952" cy="623217"/>
            </a:xfrm>
          </p:grpSpPr>
          <p:grpSp>
            <p:nvGrpSpPr>
              <p:cNvPr id="255" name="组合 254">
                <a:extLst>
                  <a:ext uri="{FF2B5EF4-FFF2-40B4-BE49-F238E27FC236}">
                    <a16:creationId xmlns:a16="http://schemas.microsoft.com/office/drawing/2014/main" id="{455F6A70-599B-4EB6-B16C-BD4DE02479E3}"/>
                  </a:ext>
                </a:extLst>
              </p:cNvPr>
              <p:cNvGrpSpPr/>
              <p:nvPr/>
            </p:nvGrpSpPr>
            <p:grpSpPr>
              <a:xfrm>
                <a:off x="7130049" y="3203064"/>
                <a:ext cx="359060" cy="623217"/>
                <a:chOff x="1279525" y="1173512"/>
                <a:chExt cx="404335" cy="701802"/>
              </a:xfrm>
              <a:gradFill>
                <a:gsLst>
                  <a:gs pos="1000">
                    <a:schemeClr val="accent2"/>
                  </a:gs>
                  <a:gs pos="99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p:grpSpPr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9CC00C7D-BA5E-4767-A175-A7759BC33424}"/>
                    </a:ext>
                  </a:extLst>
                </p:cNvPr>
                <p:cNvSpPr/>
                <p:nvPr/>
              </p:nvSpPr>
              <p:spPr>
                <a:xfrm>
                  <a:off x="1353855" y="1507840"/>
                  <a:ext cx="41422" cy="114014"/>
                </a:xfrm>
                <a:custGeom>
                  <a:avLst/>
                  <a:gdLst>
                    <a:gd name="connsiteX0" fmla="*/ 19205 w 41422"/>
                    <a:gd name="connsiteY0" fmla="*/ 108966 h 114014"/>
                    <a:gd name="connsiteX1" fmla="*/ 19205 w 41422"/>
                    <a:gd name="connsiteY1" fmla="*/ 93726 h 114014"/>
                    <a:gd name="connsiteX2" fmla="*/ 31874 w 41422"/>
                    <a:gd name="connsiteY2" fmla="*/ 91154 h 114014"/>
                    <a:gd name="connsiteX3" fmla="*/ 39494 w 41422"/>
                    <a:gd name="connsiteY3" fmla="*/ 81058 h 114014"/>
                    <a:gd name="connsiteX4" fmla="*/ 39494 w 41422"/>
                    <a:gd name="connsiteY4" fmla="*/ 32956 h 114014"/>
                    <a:gd name="connsiteX5" fmla="*/ 39494 w 41422"/>
                    <a:gd name="connsiteY5" fmla="*/ 0 h 114014"/>
                    <a:gd name="connsiteX6" fmla="*/ 4156 w 41422"/>
                    <a:gd name="connsiteY6" fmla="*/ 43053 h 114014"/>
                    <a:gd name="connsiteX7" fmla="*/ 14252 w 41422"/>
                    <a:gd name="connsiteY7" fmla="*/ 98774 h 114014"/>
                    <a:gd name="connsiteX8" fmla="*/ 11681 w 41422"/>
                    <a:gd name="connsiteY8" fmla="*/ 114014 h 114014"/>
                    <a:gd name="connsiteX9" fmla="*/ 19205 w 41422"/>
                    <a:gd name="connsiteY9" fmla="*/ 108966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422" h="114014">
                      <a:moveTo>
                        <a:pt x="19205" y="108966"/>
                      </a:moveTo>
                      <a:lnTo>
                        <a:pt x="19205" y="93726"/>
                      </a:lnTo>
                      <a:cubicBezTo>
                        <a:pt x="24254" y="96298"/>
                        <a:pt x="29302" y="93726"/>
                        <a:pt x="31874" y="91154"/>
                      </a:cubicBezTo>
                      <a:cubicBezTo>
                        <a:pt x="36922" y="86106"/>
                        <a:pt x="36922" y="83534"/>
                        <a:pt x="39494" y="81058"/>
                      </a:cubicBezTo>
                      <a:cubicBezTo>
                        <a:pt x="36922" y="73438"/>
                        <a:pt x="36922" y="55721"/>
                        <a:pt x="39494" y="32956"/>
                      </a:cubicBezTo>
                      <a:cubicBezTo>
                        <a:pt x="42066" y="12668"/>
                        <a:pt x="42066" y="2572"/>
                        <a:pt x="39494" y="0"/>
                      </a:cubicBezTo>
                      <a:cubicBezTo>
                        <a:pt x="24349" y="7620"/>
                        <a:pt x="11681" y="22765"/>
                        <a:pt x="4156" y="43053"/>
                      </a:cubicBezTo>
                      <a:cubicBezTo>
                        <a:pt x="-3464" y="68390"/>
                        <a:pt x="-892" y="86106"/>
                        <a:pt x="14252" y="98774"/>
                      </a:cubicBezTo>
                      <a:cubicBezTo>
                        <a:pt x="14252" y="108871"/>
                        <a:pt x="11681" y="114014"/>
                        <a:pt x="11681" y="114014"/>
                      </a:cubicBezTo>
                      <a:cubicBezTo>
                        <a:pt x="16634" y="114014"/>
                        <a:pt x="19205" y="114014"/>
                        <a:pt x="19205" y="108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B805A9ED-3853-4BFB-BD3D-2C1A8816B9B1}"/>
                    </a:ext>
                  </a:extLst>
                </p:cNvPr>
                <p:cNvSpPr/>
                <p:nvPr/>
              </p:nvSpPr>
              <p:spPr>
                <a:xfrm>
                  <a:off x="1333936" y="1305433"/>
                  <a:ext cx="102274" cy="133826"/>
                </a:xfrm>
                <a:custGeom>
                  <a:avLst/>
                  <a:gdLst>
                    <a:gd name="connsiteX0" fmla="*/ 13787 w 102274"/>
                    <a:gd name="connsiteY0" fmla="*/ 90964 h 133826"/>
                    <a:gd name="connsiteX1" fmla="*/ 23884 w 102274"/>
                    <a:gd name="connsiteY1" fmla="*/ 93536 h 133826"/>
                    <a:gd name="connsiteX2" fmla="*/ 28932 w 102274"/>
                    <a:gd name="connsiteY2" fmla="*/ 121444 h 133826"/>
                    <a:gd name="connsiteX3" fmla="*/ 28075 w 102274"/>
                    <a:gd name="connsiteY3" fmla="*/ 133826 h 133826"/>
                    <a:gd name="connsiteX4" fmla="*/ 36552 w 102274"/>
                    <a:gd name="connsiteY4" fmla="*/ 129064 h 133826"/>
                    <a:gd name="connsiteX5" fmla="*/ 54269 w 102274"/>
                    <a:gd name="connsiteY5" fmla="*/ 124016 h 133826"/>
                    <a:gd name="connsiteX6" fmla="*/ 77033 w 102274"/>
                    <a:gd name="connsiteY6" fmla="*/ 88583 h 133826"/>
                    <a:gd name="connsiteX7" fmla="*/ 102275 w 102274"/>
                    <a:gd name="connsiteY7" fmla="*/ 55626 h 133826"/>
                    <a:gd name="connsiteX8" fmla="*/ 56745 w 102274"/>
                    <a:gd name="connsiteY8" fmla="*/ 70866 h 133826"/>
                    <a:gd name="connsiteX9" fmla="*/ 26456 w 102274"/>
                    <a:gd name="connsiteY9" fmla="*/ 101251 h 133826"/>
                    <a:gd name="connsiteX10" fmla="*/ 34076 w 102274"/>
                    <a:gd name="connsiteY10" fmla="*/ 78486 h 133826"/>
                    <a:gd name="connsiteX11" fmla="*/ 41696 w 102274"/>
                    <a:gd name="connsiteY11" fmla="*/ 48101 h 133826"/>
                    <a:gd name="connsiteX12" fmla="*/ 16454 w 102274"/>
                    <a:gd name="connsiteY12" fmla="*/ 0 h 133826"/>
                    <a:gd name="connsiteX13" fmla="*/ 3786 w 102274"/>
                    <a:gd name="connsiteY13" fmla="*/ 45625 h 133826"/>
                    <a:gd name="connsiteX14" fmla="*/ 3786 w 102274"/>
                    <a:gd name="connsiteY14" fmla="*/ 91250 h 133826"/>
                    <a:gd name="connsiteX15" fmla="*/ 13787 w 102274"/>
                    <a:gd name="connsiteY15" fmla="*/ 90964 h 13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74" h="133826">
                      <a:moveTo>
                        <a:pt x="13787" y="90964"/>
                      </a:moveTo>
                      <a:cubicBezTo>
                        <a:pt x="18836" y="88392"/>
                        <a:pt x="21407" y="90964"/>
                        <a:pt x="23884" y="93536"/>
                      </a:cubicBezTo>
                      <a:cubicBezTo>
                        <a:pt x="26456" y="101156"/>
                        <a:pt x="28932" y="111252"/>
                        <a:pt x="28932" y="121444"/>
                      </a:cubicBezTo>
                      <a:cubicBezTo>
                        <a:pt x="28932" y="126397"/>
                        <a:pt x="28551" y="130588"/>
                        <a:pt x="28075" y="133826"/>
                      </a:cubicBezTo>
                      <a:cubicBezTo>
                        <a:pt x="29599" y="130874"/>
                        <a:pt x="32075" y="129064"/>
                        <a:pt x="36552" y="129064"/>
                      </a:cubicBezTo>
                      <a:cubicBezTo>
                        <a:pt x="49220" y="126492"/>
                        <a:pt x="54269" y="124016"/>
                        <a:pt x="54269" y="124016"/>
                      </a:cubicBezTo>
                      <a:cubicBezTo>
                        <a:pt x="59317" y="118967"/>
                        <a:pt x="66937" y="108776"/>
                        <a:pt x="77033" y="88583"/>
                      </a:cubicBezTo>
                      <a:cubicBezTo>
                        <a:pt x="84653" y="73343"/>
                        <a:pt x="94750" y="63246"/>
                        <a:pt x="102275" y="55626"/>
                      </a:cubicBezTo>
                      <a:cubicBezTo>
                        <a:pt x="84558" y="55626"/>
                        <a:pt x="69413" y="60674"/>
                        <a:pt x="56745" y="70866"/>
                      </a:cubicBezTo>
                      <a:cubicBezTo>
                        <a:pt x="46649" y="75914"/>
                        <a:pt x="39029" y="86106"/>
                        <a:pt x="26456" y="101251"/>
                      </a:cubicBezTo>
                      <a:cubicBezTo>
                        <a:pt x="29027" y="98679"/>
                        <a:pt x="29027" y="91154"/>
                        <a:pt x="34076" y="78486"/>
                      </a:cubicBezTo>
                      <a:cubicBezTo>
                        <a:pt x="36647" y="63246"/>
                        <a:pt x="39124" y="53150"/>
                        <a:pt x="41696" y="48101"/>
                      </a:cubicBezTo>
                      <a:cubicBezTo>
                        <a:pt x="46744" y="20193"/>
                        <a:pt x="36647" y="5048"/>
                        <a:pt x="16454" y="0"/>
                      </a:cubicBezTo>
                      <a:cubicBezTo>
                        <a:pt x="16454" y="7620"/>
                        <a:pt x="11406" y="22765"/>
                        <a:pt x="3786" y="45625"/>
                      </a:cubicBezTo>
                      <a:cubicBezTo>
                        <a:pt x="-1262" y="63341"/>
                        <a:pt x="-1262" y="78581"/>
                        <a:pt x="3786" y="91250"/>
                      </a:cubicBezTo>
                      <a:cubicBezTo>
                        <a:pt x="6263" y="93536"/>
                        <a:pt x="8739" y="93536"/>
                        <a:pt x="13787" y="909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912A7180-CB66-4268-B60A-797365C9349E}"/>
                    </a:ext>
                  </a:extLst>
                </p:cNvPr>
                <p:cNvSpPr/>
                <p:nvPr/>
              </p:nvSpPr>
              <p:spPr>
                <a:xfrm>
                  <a:off x="1385633" y="1226471"/>
                  <a:ext cx="101155" cy="134397"/>
                </a:xfrm>
                <a:custGeom>
                  <a:avLst/>
                  <a:gdLst>
                    <a:gd name="connsiteX0" fmla="*/ 15240 w 101155"/>
                    <a:gd name="connsiteY0" fmla="*/ 106585 h 134397"/>
                    <a:gd name="connsiteX1" fmla="*/ 10192 w 101155"/>
                    <a:gd name="connsiteY1" fmla="*/ 124301 h 134397"/>
                    <a:gd name="connsiteX2" fmla="*/ 7620 w 101155"/>
                    <a:gd name="connsiteY2" fmla="*/ 134398 h 134397"/>
                    <a:gd name="connsiteX3" fmla="*/ 55626 w 101155"/>
                    <a:gd name="connsiteY3" fmla="*/ 109061 h 134397"/>
                    <a:gd name="connsiteX4" fmla="*/ 78391 w 101155"/>
                    <a:gd name="connsiteY4" fmla="*/ 88773 h 134397"/>
                    <a:gd name="connsiteX5" fmla="*/ 101156 w 101155"/>
                    <a:gd name="connsiteY5" fmla="*/ 71056 h 134397"/>
                    <a:gd name="connsiteX6" fmla="*/ 50578 w 101155"/>
                    <a:gd name="connsiteY6" fmla="*/ 78677 h 134397"/>
                    <a:gd name="connsiteX7" fmla="*/ 32861 w 101155"/>
                    <a:gd name="connsiteY7" fmla="*/ 88773 h 134397"/>
                    <a:gd name="connsiteX8" fmla="*/ 17716 w 101155"/>
                    <a:gd name="connsiteY8" fmla="*/ 93821 h 134397"/>
                    <a:gd name="connsiteX9" fmla="*/ 32861 w 101155"/>
                    <a:gd name="connsiteY9" fmla="*/ 73533 h 134397"/>
                    <a:gd name="connsiteX10" fmla="*/ 48006 w 101155"/>
                    <a:gd name="connsiteY10" fmla="*/ 53245 h 134397"/>
                    <a:gd name="connsiteX11" fmla="*/ 50578 w 101155"/>
                    <a:gd name="connsiteY11" fmla="*/ 0 h 134397"/>
                    <a:gd name="connsiteX12" fmla="*/ 0 w 101155"/>
                    <a:gd name="connsiteY12" fmla="*/ 83629 h 134397"/>
                    <a:gd name="connsiteX13" fmla="*/ 15240 w 101155"/>
                    <a:gd name="connsiteY13" fmla="*/ 106585 h 1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155" h="134397">
                      <a:moveTo>
                        <a:pt x="15240" y="106585"/>
                      </a:moveTo>
                      <a:cubicBezTo>
                        <a:pt x="15240" y="111633"/>
                        <a:pt x="12668" y="116681"/>
                        <a:pt x="10192" y="124301"/>
                      </a:cubicBezTo>
                      <a:cubicBezTo>
                        <a:pt x="7620" y="129350"/>
                        <a:pt x="7620" y="134398"/>
                        <a:pt x="7620" y="134398"/>
                      </a:cubicBezTo>
                      <a:cubicBezTo>
                        <a:pt x="22765" y="131826"/>
                        <a:pt x="37909" y="124301"/>
                        <a:pt x="55626" y="109061"/>
                      </a:cubicBezTo>
                      <a:cubicBezTo>
                        <a:pt x="60674" y="106490"/>
                        <a:pt x="65723" y="98965"/>
                        <a:pt x="78391" y="88773"/>
                      </a:cubicBezTo>
                      <a:cubicBezTo>
                        <a:pt x="86011" y="81153"/>
                        <a:pt x="93535" y="76105"/>
                        <a:pt x="101156" y="71056"/>
                      </a:cubicBezTo>
                      <a:cubicBezTo>
                        <a:pt x="83439" y="68485"/>
                        <a:pt x="65818" y="71056"/>
                        <a:pt x="50578" y="78677"/>
                      </a:cubicBezTo>
                      <a:cubicBezTo>
                        <a:pt x="45529" y="81248"/>
                        <a:pt x="37909" y="83725"/>
                        <a:pt x="32861" y="88773"/>
                      </a:cubicBezTo>
                      <a:cubicBezTo>
                        <a:pt x="25241" y="91345"/>
                        <a:pt x="20193" y="93821"/>
                        <a:pt x="17716" y="93821"/>
                      </a:cubicBezTo>
                      <a:cubicBezTo>
                        <a:pt x="20288" y="91250"/>
                        <a:pt x="25336" y="83725"/>
                        <a:pt x="32861" y="73533"/>
                      </a:cubicBezTo>
                      <a:cubicBezTo>
                        <a:pt x="40481" y="65913"/>
                        <a:pt x="45529" y="58293"/>
                        <a:pt x="48006" y="53245"/>
                      </a:cubicBezTo>
                      <a:cubicBezTo>
                        <a:pt x="58102" y="35528"/>
                        <a:pt x="60674" y="17812"/>
                        <a:pt x="50578" y="0"/>
                      </a:cubicBezTo>
                      <a:cubicBezTo>
                        <a:pt x="20288" y="27908"/>
                        <a:pt x="2572" y="55721"/>
                        <a:pt x="0" y="83629"/>
                      </a:cubicBezTo>
                      <a:cubicBezTo>
                        <a:pt x="12668" y="83820"/>
                        <a:pt x="17716" y="91345"/>
                        <a:pt x="15240" y="1065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id="{FB0F8EFD-3811-4680-969A-101BA64BE5C1}"/>
                    </a:ext>
                  </a:extLst>
                </p:cNvPr>
                <p:cNvSpPr/>
                <p:nvPr/>
              </p:nvSpPr>
              <p:spPr>
                <a:xfrm>
                  <a:off x="1489607" y="1708055"/>
                  <a:ext cx="78048" cy="101345"/>
                </a:xfrm>
                <a:custGeom>
                  <a:avLst/>
                  <a:gdLst>
                    <a:gd name="connsiteX0" fmla="*/ 45188 w 78048"/>
                    <a:gd name="connsiteY0" fmla="*/ 38005 h 101345"/>
                    <a:gd name="connsiteX1" fmla="*/ 7278 w 78048"/>
                    <a:gd name="connsiteY1" fmla="*/ 0 h 101345"/>
                    <a:gd name="connsiteX2" fmla="*/ 9850 w 78048"/>
                    <a:gd name="connsiteY2" fmla="*/ 65913 h 101345"/>
                    <a:gd name="connsiteX3" fmla="*/ 62904 w 78048"/>
                    <a:gd name="connsiteY3" fmla="*/ 88678 h 101345"/>
                    <a:gd name="connsiteX4" fmla="*/ 78049 w 78048"/>
                    <a:gd name="connsiteY4" fmla="*/ 101346 h 101345"/>
                    <a:gd name="connsiteX5" fmla="*/ 73001 w 78048"/>
                    <a:gd name="connsiteY5" fmla="*/ 91249 h 101345"/>
                    <a:gd name="connsiteX6" fmla="*/ 65381 w 78048"/>
                    <a:gd name="connsiteY6" fmla="*/ 86201 h 101345"/>
                    <a:gd name="connsiteX7" fmla="*/ 45188 w 78048"/>
                    <a:gd name="connsiteY7" fmla="*/ 38005 h 1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048" h="101345">
                      <a:moveTo>
                        <a:pt x="45188" y="38005"/>
                      </a:moveTo>
                      <a:cubicBezTo>
                        <a:pt x="22423" y="20288"/>
                        <a:pt x="9850" y="7620"/>
                        <a:pt x="7278" y="0"/>
                      </a:cubicBezTo>
                      <a:cubicBezTo>
                        <a:pt x="-2818" y="20288"/>
                        <a:pt x="-2818" y="43053"/>
                        <a:pt x="9850" y="65913"/>
                      </a:cubicBezTo>
                      <a:cubicBezTo>
                        <a:pt x="22518" y="88773"/>
                        <a:pt x="40139" y="96298"/>
                        <a:pt x="62904" y="88678"/>
                      </a:cubicBezTo>
                      <a:cubicBezTo>
                        <a:pt x="67952" y="96298"/>
                        <a:pt x="73001" y="101346"/>
                        <a:pt x="78049" y="101346"/>
                      </a:cubicBezTo>
                      <a:cubicBezTo>
                        <a:pt x="78049" y="96298"/>
                        <a:pt x="78049" y="93726"/>
                        <a:pt x="73001" y="91249"/>
                      </a:cubicBezTo>
                      <a:cubicBezTo>
                        <a:pt x="67952" y="91249"/>
                        <a:pt x="65381" y="88678"/>
                        <a:pt x="65381" y="86201"/>
                      </a:cubicBezTo>
                      <a:cubicBezTo>
                        <a:pt x="70429" y="68389"/>
                        <a:pt x="65381" y="53149"/>
                        <a:pt x="45188" y="380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F22183FA-0A59-4267-9206-30C806071507}"/>
                    </a:ext>
                  </a:extLst>
                </p:cNvPr>
                <p:cNvSpPr/>
                <p:nvPr/>
              </p:nvSpPr>
              <p:spPr>
                <a:xfrm>
                  <a:off x="1347424" y="1429354"/>
                  <a:ext cx="56020" cy="106394"/>
                </a:xfrm>
                <a:custGeom>
                  <a:avLst/>
                  <a:gdLst>
                    <a:gd name="connsiteX0" fmla="*/ 43353 w 56020"/>
                    <a:gd name="connsiteY0" fmla="*/ 50673 h 106394"/>
                    <a:gd name="connsiteX1" fmla="*/ 56021 w 56020"/>
                    <a:gd name="connsiteY1" fmla="*/ 0 h 106394"/>
                    <a:gd name="connsiteX2" fmla="*/ 8015 w 56020"/>
                    <a:gd name="connsiteY2" fmla="*/ 43053 h 106394"/>
                    <a:gd name="connsiteX3" fmla="*/ 5348 w 56020"/>
                    <a:gd name="connsiteY3" fmla="*/ 106394 h 106394"/>
                    <a:gd name="connsiteX4" fmla="*/ 7920 w 56020"/>
                    <a:gd name="connsiteY4" fmla="*/ 98774 h 106394"/>
                    <a:gd name="connsiteX5" fmla="*/ 10491 w 56020"/>
                    <a:gd name="connsiteY5" fmla="*/ 91154 h 106394"/>
                    <a:gd name="connsiteX6" fmla="*/ 43353 w 56020"/>
                    <a:gd name="connsiteY6" fmla="*/ 50673 h 10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020" h="106394">
                      <a:moveTo>
                        <a:pt x="43353" y="50673"/>
                      </a:moveTo>
                      <a:cubicBezTo>
                        <a:pt x="53449" y="17717"/>
                        <a:pt x="56021" y="0"/>
                        <a:pt x="56021" y="0"/>
                      </a:cubicBezTo>
                      <a:cubicBezTo>
                        <a:pt x="35828" y="7620"/>
                        <a:pt x="18111" y="20288"/>
                        <a:pt x="8015" y="43053"/>
                      </a:cubicBezTo>
                      <a:cubicBezTo>
                        <a:pt x="-2177" y="65818"/>
                        <a:pt x="-2177" y="86106"/>
                        <a:pt x="5348" y="106394"/>
                      </a:cubicBezTo>
                      <a:cubicBezTo>
                        <a:pt x="5348" y="103823"/>
                        <a:pt x="7920" y="101346"/>
                        <a:pt x="7920" y="98774"/>
                      </a:cubicBezTo>
                      <a:cubicBezTo>
                        <a:pt x="10491" y="96203"/>
                        <a:pt x="10491" y="93726"/>
                        <a:pt x="10491" y="91154"/>
                      </a:cubicBezTo>
                      <a:cubicBezTo>
                        <a:pt x="25636" y="88678"/>
                        <a:pt x="35733" y="76009"/>
                        <a:pt x="43353" y="506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C0DCD068-687E-41DA-9362-0CA091E52ABF}"/>
                    </a:ext>
                  </a:extLst>
                </p:cNvPr>
                <p:cNvSpPr/>
                <p:nvPr/>
              </p:nvSpPr>
              <p:spPr>
                <a:xfrm>
                  <a:off x="1524698" y="1178465"/>
                  <a:ext cx="89110" cy="65913"/>
                </a:xfrm>
                <a:custGeom>
                  <a:avLst/>
                  <a:gdLst>
                    <a:gd name="connsiteX0" fmla="*/ 0 w 89110"/>
                    <a:gd name="connsiteY0" fmla="*/ 58293 h 65913"/>
                    <a:gd name="connsiteX1" fmla="*/ 20193 w 89110"/>
                    <a:gd name="connsiteY1" fmla="*/ 58293 h 65913"/>
                    <a:gd name="connsiteX2" fmla="*/ 37909 w 89110"/>
                    <a:gd name="connsiteY2" fmla="*/ 65913 h 65913"/>
                    <a:gd name="connsiteX3" fmla="*/ 75819 w 89110"/>
                    <a:gd name="connsiteY3" fmla="*/ 40576 h 65913"/>
                    <a:gd name="connsiteX4" fmla="*/ 88487 w 89110"/>
                    <a:gd name="connsiteY4" fmla="*/ 0 h 65913"/>
                    <a:gd name="connsiteX5" fmla="*/ 45530 w 89110"/>
                    <a:gd name="connsiteY5" fmla="*/ 27908 h 65913"/>
                    <a:gd name="connsiteX6" fmla="*/ 0 w 89110"/>
                    <a:gd name="connsiteY6" fmla="*/ 58293 h 6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110" h="65913">
                      <a:moveTo>
                        <a:pt x="0" y="58293"/>
                      </a:moveTo>
                      <a:cubicBezTo>
                        <a:pt x="5048" y="53245"/>
                        <a:pt x="12668" y="53245"/>
                        <a:pt x="20193" y="58293"/>
                      </a:cubicBezTo>
                      <a:cubicBezTo>
                        <a:pt x="27718" y="63341"/>
                        <a:pt x="35338" y="65913"/>
                        <a:pt x="37909" y="65913"/>
                      </a:cubicBezTo>
                      <a:cubicBezTo>
                        <a:pt x="53054" y="63341"/>
                        <a:pt x="65723" y="55816"/>
                        <a:pt x="75819" y="40576"/>
                      </a:cubicBezTo>
                      <a:cubicBezTo>
                        <a:pt x="85915" y="25336"/>
                        <a:pt x="90964" y="12668"/>
                        <a:pt x="88487" y="0"/>
                      </a:cubicBezTo>
                      <a:cubicBezTo>
                        <a:pt x="83439" y="7620"/>
                        <a:pt x="68294" y="17716"/>
                        <a:pt x="45530" y="27908"/>
                      </a:cubicBezTo>
                      <a:cubicBezTo>
                        <a:pt x="20193" y="35528"/>
                        <a:pt x="5048" y="45625"/>
                        <a:pt x="0" y="582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BDA9F8CF-D399-4E1C-9A9E-AD3B0B578967}"/>
                    </a:ext>
                  </a:extLst>
                </p:cNvPr>
                <p:cNvSpPr/>
                <p:nvPr/>
              </p:nvSpPr>
              <p:spPr>
                <a:xfrm>
                  <a:off x="1446498" y="1173512"/>
                  <a:ext cx="113728" cy="116586"/>
                </a:xfrm>
                <a:custGeom>
                  <a:avLst/>
                  <a:gdLst>
                    <a:gd name="connsiteX0" fmla="*/ 25146 w 113728"/>
                    <a:gd name="connsiteY0" fmla="*/ 86106 h 116586"/>
                    <a:gd name="connsiteX1" fmla="*/ 70676 w 113728"/>
                    <a:gd name="connsiteY1" fmla="*/ 50673 h 116586"/>
                    <a:gd name="connsiteX2" fmla="*/ 93440 w 113728"/>
                    <a:gd name="connsiteY2" fmla="*/ 0 h 116586"/>
                    <a:gd name="connsiteX3" fmla="*/ 50482 w 113728"/>
                    <a:gd name="connsiteY3" fmla="*/ 27908 h 116586"/>
                    <a:gd name="connsiteX4" fmla="*/ 15145 w 113728"/>
                    <a:gd name="connsiteY4" fmla="*/ 65913 h 116586"/>
                    <a:gd name="connsiteX5" fmla="*/ 22765 w 113728"/>
                    <a:gd name="connsiteY5" fmla="*/ 70961 h 116586"/>
                    <a:gd name="connsiteX6" fmla="*/ 27813 w 113728"/>
                    <a:gd name="connsiteY6" fmla="*/ 73533 h 116586"/>
                    <a:gd name="connsiteX7" fmla="*/ 15145 w 113728"/>
                    <a:gd name="connsiteY7" fmla="*/ 96298 h 116586"/>
                    <a:gd name="connsiteX8" fmla="*/ 0 w 113728"/>
                    <a:gd name="connsiteY8" fmla="*/ 116586 h 116586"/>
                    <a:gd name="connsiteX9" fmla="*/ 113728 w 113728"/>
                    <a:gd name="connsiteY9" fmla="*/ 78581 h 116586"/>
                    <a:gd name="connsiteX10" fmla="*/ 25146 w 113728"/>
                    <a:gd name="connsiteY10" fmla="*/ 86106 h 1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728" h="116586">
                      <a:moveTo>
                        <a:pt x="25146" y="86106"/>
                      </a:moveTo>
                      <a:cubicBezTo>
                        <a:pt x="25146" y="83534"/>
                        <a:pt x="40291" y="73438"/>
                        <a:pt x="70676" y="50673"/>
                      </a:cubicBezTo>
                      <a:cubicBezTo>
                        <a:pt x="90868" y="35433"/>
                        <a:pt x="98489" y="20288"/>
                        <a:pt x="93440" y="0"/>
                      </a:cubicBezTo>
                      <a:cubicBezTo>
                        <a:pt x="93440" y="0"/>
                        <a:pt x="78295" y="10097"/>
                        <a:pt x="50482" y="27908"/>
                      </a:cubicBezTo>
                      <a:cubicBezTo>
                        <a:pt x="30289" y="38005"/>
                        <a:pt x="20193" y="50673"/>
                        <a:pt x="15145" y="65913"/>
                      </a:cubicBezTo>
                      <a:cubicBezTo>
                        <a:pt x="15145" y="68485"/>
                        <a:pt x="17716" y="70961"/>
                        <a:pt x="22765" y="70961"/>
                      </a:cubicBezTo>
                      <a:cubicBezTo>
                        <a:pt x="25336" y="70961"/>
                        <a:pt x="27813" y="70961"/>
                        <a:pt x="27813" y="73533"/>
                      </a:cubicBezTo>
                      <a:cubicBezTo>
                        <a:pt x="27813" y="78581"/>
                        <a:pt x="22765" y="86201"/>
                        <a:pt x="15145" y="96298"/>
                      </a:cubicBezTo>
                      <a:cubicBezTo>
                        <a:pt x="5048" y="108966"/>
                        <a:pt x="2477" y="114014"/>
                        <a:pt x="0" y="116586"/>
                      </a:cubicBezTo>
                      <a:cubicBezTo>
                        <a:pt x="10096" y="116586"/>
                        <a:pt x="48006" y="103918"/>
                        <a:pt x="113728" y="78581"/>
                      </a:cubicBezTo>
                      <a:cubicBezTo>
                        <a:pt x="85725" y="65818"/>
                        <a:pt x="58007" y="68294"/>
                        <a:pt x="25146" y="86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CFC4E274-3548-4AC4-BBBF-1711C21E1889}"/>
                    </a:ext>
                  </a:extLst>
                </p:cNvPr>
                <p:cNvSpPr/>
                <p:nvPr/>
              </p:nvSpPr>
              <p:spPr>
                <a:xfrm>
                  <a:off x="1428035" y="1652334"/>
                  <a:ext cx="51133" cy="114014"/>
                </a:xfrm>
                <a:custGeom>
                  <a:avLst/>
                  <a:gdLst>
                    <a:gd name="connsiteX0" fmla="*/ 41037 w 51133"/>
                    <a:gd name="connsiteY0" fmla="*/ 48101 h 114014"/>
                    <a:gd name="connsiteX1" fmla="*/ 15796 w 51133"/>
                    <a:gd name="connsiteY1" fmla="*/ 0 h 114014"/>
                    <a:gd name="connsiteX2" fmla="*/ 651 w 51133"/>
                    <a:gd name="connsiteY2" fmla="*/ 45625 h 114014"/>
                    <a:gd name="connsiteX3" fmla="*/ 15796 w 51133"/>
                    <a:gd name="connsiteY3" fmla="*/ 93726 h 114014"/>
                    <a:gd name="connsiteX4" fmla="*/ 51133 w 51133"/>
                    <a:gd name="connsiteY4" fmla="*/ 114014 h 114014"/>
                    <a:gd name="connsiteX5" fmla="*/ 46085 w 51133"/>
                    <a:gd name="connsiteY5" fmla="*/ 103918 h 114014"/>
                    <a:gd name="connsiteX6" fmla="*/ 43513 w 51133"/>
                    <a:gd name="connsiteY6" fmla="*/ 93821 h 114014"/>
                    <a:gd name="connsiteX7" fmla="*/ 41037 w 51133"/>
                    <a:gd name="connsiteY7" fmla="*/ 48101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133" h="114014">
                      <a:moveTo>
                        <a:pt x="41037" y="48101"/>
                      </a:moveTo>
                      <a:cubicBezTo>
                        <a:pt x="23320" y="22765"/>
                        <a:pt x="15796" y="7525"/>
                        <a:pt x="15796" y="0"/>
                      </a:cubicBezTo>
                      <a:cubicBezTo>
                        <a:pt x="3127" y="10097"/>
                        <a:pt x="-1921" y="25336"/>
                        <a:pt x="651" y="45625"/>
                      </a:cubicBezTo>
                      <a:cubicBezTo>
                        <a:pt x="651" y="68390"/>
                        <a:pt x="5699" y="83629"/>
                        <a:pt x="15796" y="93726"/>
                      </a:cubicBezTo>
                      <a:cubicBezTo>
                        <a:pt x="28464" y="93726"/>
                        <a:pt x="38560" y="101346"/>
                        <a:pt x="51133" y="114014"/>
                      </a:cubicBezTo>
                      <a:cubicBezTo>
                        <a:pt x="51133" y="108966"/>
                        <a:pt x="48562" y="106394"/>
                        <a:pt x="46085" y="103918"/>
                      </a:cubicBezTo>
                      <a:cubicBezTo>
                        <a:pt x="43513" y="101346"/>
                        <a:pt x="41037" y="98869"/>
                        <a:pt x="43513" y="93821"/>
                      </a:cubicBezTo>
                      <a:cubicBezTo>
                        <a:pt x="53705" y="83534"/>
                        <a:pt x="53705" y="68390"/>
                        <a:pt x="41037" y="481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" name="任意多边形: 形状 280">
                  <a:extLst>
                    <a:ext uri="{FF2B5EF4-FFF2-40B4-BE49-F238E27FC236}">
                      <a16:creationId xmlns:a16="http://schemas.microsoft.com/office/drawing/2014/main" id="{46126197-4570-4867-BB81-DAC5975BB642}"/>
                    </a:ext>
                  </a:extLst>
                </p:cNvPr>
                <p:cNvSpPr/>
                <p:nvPr/>
              </p:nvSpPr>
              <p:spPr>
                <a:xfrm>
                  <a:off x="1567560" y="1751108"/>
                  <a:ext cx="116300" cy="76009"/>
                </a:xfrm>
                <a:custGeom>
                  <a:avLst/>
                  <a:gdLst>
                    <a:gd name="connsiteX0" fmla="*/ 96107 w 116300"/>
                    <a:gd name="connsiteY0" fmla="*/ 43053 h 76009"/>
                    <a:gd name="connsiteX1" fmla="*/ 45530 w 116300"/>
                    <a:gd name="connsiteY1" fmla="*/ 17717 h 76009"/>
                    <a:gd name="connsiteX2" fmla="*/ 0 w 116300"/>
                    <a:gd name="connsiteY2" fmla="*/ 0 h 76009"/>
                    <a:gd name="connsiteX3" fmla="*/ 37910 w 116300"/>
                    <a:gd name="connsiteY3" fmla="*/ 65913 h 76009"/>
                    <a:gd name="connsiteX4" fmla="*/ 116300 w 116300"/>
                    <a:gd name="connsiteY4" fmla="*/ 76009 h 76009"/>
                    <a:gd name="connsiteX5" fmla="*/ 96107 w 116300"/>
                    <a:gd name="connsiteY5" fmla="*/ 43053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300" h="76009">
                      <a:moveTo>
                        <a:pt x="96107" y="43053"/>
                      </a:moveTo>
                      <a:cubicBezTo>
                        <a:pt x="86011" y="35433"/>
                        <a:pt x="68294" y="27813"/>
                        <a:pt x="45530" y="17717"/>
                      </a:cubicBezTo>
                      <a:cubicBezTo>
                        <a:pt x="20288" y="7620"/>
                        <a:pt x="5048" y="2476"/>
                        <a:pt x="0" y="0"/>
                      </a:cubicBezTo>
                      <a:cubicBezTo>
                        <a:pt x="0" y="30385"/>
                        <a:pt x="12668" y="53245"/>
                        <a:pt x="37910" y="65913"/>
                      </a:cubicBezTo>
                      <a:cubicBezTo>
                        <a:pt x="55626" y="73533"/>
                        <a:pt x="80867" y="76009"/>
                        <a:pt x="116300" y="76009"/>
                      </a:cubicBezTo>
                      <a:cubicBezTo>
                        <a:pt x="106204" y="45625"/>
                        <a:pt x="98679" y="35433"/>
                        <a:pt x="96107" y="430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12DD6B88-F280-4AA2-A210-29F8013CD3AC}"/>
                    </a:ext>
                  </a:extLst>
                </p:cNvPr>
                <p:cNvSpPr/>
                <p:nvPr/>
              </p:nvSpPr>
              <p:spPr>
                <a:xfrm>
                  <a:off x="1496885" y="1826886"/>
                  <a:ext cx="133826" cy="48428"/>
                </a:xfrm>
                <a:custGeom>
                  <a:avLst/>
                  <a:gdLst>
                    <a:gd name="connsiteX0" fmla="*/ 48006 w 133826"/>
                    <a:gd name="connsiteY0" fmla="*/ 2804 h 48428"/>
                    <a:gd name="connsiteX1" fmla="*/ 0 w 133826"/>
                    <a:gd name="connsiteY1" fmla="*/ 48428 h 48428"/>
                    <a:gd name="connsiteX2" fmla="*/ 63151 w 133826"/>
                    <a:gd name="connsiteY2" fmla="*/ 45857 h 48428"/>
                    <a:gd name="connsiteX3" fmla="*/ 116205 w 133826"/>
                    <a:gd name="connsiteY3" fmla="*/ 35760 h 48428"/>
                    <a:gd name="connsiteX4" fmla="*/ 113633 w 133826"/>
                    <a:gd name="connsiteY4" fmla="*/ 12995 h 48428"/>
                    <a:gd name="connsiteX5" fmla="*/ 133826 w 133826"/>
                    <a:gd name="connsiteY5" fmla="*/ 5375 h 48428"/>
                    <a:gd name="connsiteX6" fmla="*/ 48006 w 133826"/>
                    <a:gd name="connsiteY6" fmla="*/ 2804 h 48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826" h="48428">
                      <a:moveTo>
                        <a:pt x="48006" y="2804"/>
                      </a:moveTo>
                      <a:cubicBezTo>
                        <a:pt x="15145" y="7852"/>
                        <a:pt x="0" y="23092"/>
                        <a:pt x="0" y="48428"/>
                      </a:cubicBezTo>
                      <a:cubicBezTo>
                        <a:pt x="10096" y="45857"/>
                        <a:pt x="30290" y="43380"/>
                        <a:pt x="63151" y="45857"/>
                      </a:cubicBezTo>
                      <a:cubicBezTo>
                        <a:pt x="88392" y="48428"/>
                        <a:pt x="106108" y="45857"/>
                        <a:pt x="116205" y="35760"/>
                      </a:cubicBezTo>
                      <a:cubicBezTo>
                        <a:pt x="118777" y="23092"/>
                        <a:pt x="116205" y="15472"/>
                        <a:pt x="113633" y="12995"/>
                      </a:cubicBezTo>
                      <a:cubicBezTo>
                        <a:pt x="123730" y="12995"/>
                        <a:pt x="128778" y="10424"/>
                        <a:pt x="133826" y="5375"/>
                      </a:cubicBezTo>
                      <a:cubicBezTo>
                        <a:pt x="101060" y="232"/>
                        <a:pt x="73247" y="-2340"/>
                        <a:pt x="48006" y="28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0CCF37BA-B42E-4184-AA63-17D22F0A7BB8}"/>
                    </a:ext>
                  </a:extLst>
                </p:cNvPr>
                <p:cNvSpPr/>
                <p:nvPr/>
              </p:nvSpPr>
              <p:spPr>
                <a:xfrm>
                  <a:off x="1395825" y="1776445"/>
                  <a:ext cx="123824" cy="53311"/>
                </a:xfrm>
                <a:custGeom>
                  <a:avLst/>
                  <a:gdLst>
                    <a:gd name="connsiteX0" fmla="*/ 123825 w 123824"/>
                    <a:gd name="connsiteY0" fmla="*/ 25337 h 53311"/>
                    <a:gd name="connsiteX1" fmla="*/ 118777 w 123824"/>
                    <a:gd name="connsiteY1" fmla="*/ 22765 h 53311"/>
                    <a:gd name="connsiteX2" fmla="*/ 108680 w 123824"/>
                    <a:gd name="connsiteY2" fmla="*/ 25337 h 53311"/>
                    <a:gd name="connsiteX3" fmla="*/ 50578 w 123824"/>
                    <a:gd name="connsiteY3" fmla="*/ 0 h 53311"/>
                    <a:gd name="connsiteX4" fmla="*/ 17716 w 123824"/>
                    <a:gd name="connsiteY4" fmla="*/ 7620 h 53311"/>
                    <a:gd name="connsiteX5" fmla="*/ 0 w 123824"/>
                    <a:gd name="connsiteY5" fmla="*/ 32956 h 53311"/>
                    <a:gd name="connsiteX6" fmla="*/ 53054 w 123824"/>
                    <a:gd name="connsiteY6" fmla="*/ 45625 h 53311"/>
                    <a:gd name="connsiteX7" fmla="*/ 106109 w 123824"/>
                    <a:gd name="connsiteY7" fmla="*/ 50673 h 53311"/>
                    <a:gd name="connsiteX8" fmla="*/ 123825 w 123824"/>
                    <a:gd name="connsiteY8" fmla="*/ 25337 h 5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4" h="53311">
                      <a:moveTo>
                        <a:pt x="123825" y="25337"/>
                      </a:moveTo>
                      <a:cubicBezTo>
                        <a:pt x="121253" y="22765"/>
                        <a:pt x="118777" y="20288"/>
                        <a:pt x="118777" y="22765"/>
                      </a:cubicBezTo>
                      <a:cubicBezTo>
                        <a:pt x="116205" y="22765"/>
                        <a:pt x="111157" y="25337"/>
                        <a:pt x="108680" y="25337"/>
                      </a:cubicBezTo>
                      <a:cubicBezTo>
                        <a:pt x="101060" y="7620"/>
                        <a:pt x="80867" y="0"/>
                        <a:pt x="50578" y="0"/>
                      </a:cubicBezTo>
                      <a:cubicBezTo>
                        <a:pt x="37910" y="0"/>
                        <a:pt x="27813" y="2572"/>
                        <a:pt x="17716" y="7620"/>
                      </a:cubicBezTo>
                      <a:cubicBezTo>
                        <a:pt x="7620" y="15240"/>
                        <a:pt x="2572" y="22860"/>
                        <a:pt x="0" y="32956"/>
                      </a:cubicBezTo>
                      <a:cubicBezTo>
                        <a:pt x="12668" y="32956"/>
                        <a:pt x="27813" y="38005"/>
                        <a:pt x="53054" y="45625"/>
                      </a:cubicBezTo>
                      <a:cubicBezTo>
                        <a:pt x="73247" y="53245"/>
                        <a:pt x="90964" y="55721"/>
                        <a:pt x="106109" y="50673"/>
                      </a:cubicBezTo>
                      <a:cubicBezTo>
                        <a:pt x="106109" y="35433"/>
                        <a:pt x="113728" y="27908"/>
                        <a:pt x="123825" y="253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1A4CDC08-A928-4309-9038-F044B502AA6E}"/>
                    </a:ext>
                  </a:extLst>
                </p:cNvPr>
                <p:cNvSpPr/>
                <p:nvPr/>
              </p:nvSpPr>
              <p:spPr>
                <a:xfrm>
                  <a:off x="1380288" y="1581373"/>
                  <a:ext cx="42087" cy="101346"/>
                </a:xfrm>
                <a:custGeom>
                  <a:avLst/>
                  <a:gdLst>
                    <a:gd name="connsiteX0" fmla="*/ 30681 w 42087"/>
                    <a:gd name="connsiteY0" fmla="*/ 101346 h 101346"/>
                    <a:gd name="connsiteX1" fmla="*/ 38301 w 42087"/>
                    <a:gd name="connsiteY1" fmla="*/ 98774 h 101346"/>
                    <a:gd name="connsiteX2" fmla="*/ 38301 w 42087"/>
                    <a:gd name="connsiteY2" fmla="*/ 48101 h 101346"/>
                    <a:gd name="connsiteX3" fmla="*/ 28205 w 42087"/>
                    <a:gd name="connsiteY3" fmla="*/ 0 h 101346"/>
                    <a:gd name="connsiteX4" fmla="*/ 392 w 42087"/>
                    <a:gd name="connsiteY4" fmla="*/ 55721 h 101346"/>
                    <a:gd name="connsiteX5" fmla="*/ 30681 w 42087"/>
                    <a:gd name="connsiteY5" fmla="*/ 101346 h 10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87" h="101346">
                      <a:moveTo>
                        <a:pt x="30681" y="101346"/>
                      </a:moveTo>
                      <a:cubicBezTo>
                        <a:pt x="33253" y="98774"/>
                        <a:pt x="35729" y="98774"/>
                        <a:pt x="38301" y="98774"/>
                      </a:cubicBezTo>
                      <a:cubicBezTo>
                        <a:pt x="43349" y="86106"/>
                        <a:pt x="43349" y="68390"/>
                        <a:pt x="38301" y="48101"/>
                      </a:cubicBezTo>
                      <a:cubicBezTo>
                        <a:pt x="30681" y="22765"/>
                        <a:pt x="28205" y="7525"/>
                        <a:pt x="28205" y="0"/>
                      </a:cubicBezTo>
                      <a:cubicBezTo>
                        <a:pt x="13060" y="10097"/>
                        <a:pt x="5440" y="30385"/>
                        <a:pt x="392" y="55721"/>
                      </a:cubicBezTo>
                      <a:cubicBezTo>
                        <a:pt x="-2180" y="86106"/>
                        <a:pt x="7916" y="101346"/>
                        <a:pt x="30681" y="101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4B3F40C9-A140-4F0E-B45F-419437A8FB46}"/>
                    </a:ext>
                  </a:extLst>
                </p:cNvPr>
                <p:cNvSpPr/>
                <p:nvPr/>
              </p:nvSpPr>
              <p:spPr>
                <a:xfrm>
                  <a:off x="1299717" y="1398969"/>
                  <a:ext cx="44875" cy="93726"/>
                </a:xfrm>
                <a:custGeom>
                  <a:avLst/>
                  <a:gdLst>
                    <a:gd name="connsiteX0" fmla="*/ 15145 w 44875"/>
                    <a:gd name="connsiteY0" fmla="*/ 93726 h 93726"/>
                    <a:gd name="connsiteX1" fmla="*/ 32861 w 44875"/>
                    <a:gd name="connsiteY1" fmla="*/ 91154 h 93726"/>
                    <a:gd name="connsiteX2" fmla="*/ 37910 w 44875"/>
                    <a:gd name="connsiteY2" fmla="*/ 91154 h 93726"/>
                    <a:gd name="connsiteX3" fmla="*/ 42958 w 44875"/>
                    <a:gd name="connsiteY3" fmla="*/ 93726 h 93726"/>
                    <a:gd name="connsiteX4" fmla="*/ 0 w 44875"/>
                    <a:gd name="connsiteY4" fmla="*/ 0 h 93726"/>
                    <a:gd name="connsiteX5" fmla="*/ 2572 w 44875"/>
                    <a:gd name="connsiteY5" fmla="*/ 50673 h 93726"/>
                    <a:gd name="connsiteX6" fmla="*/ 15145 w 44875"/>
                    <a:gd name="connsiteY6" fmla="*/ 93726 h 9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5" h="93726">
                      <a:moveTo>
                        <a:pt x="15145" y="93726"/>
                      </a:moveTo>
                      <a:cubicBezTo>
                        <a:pt x="22765" y="91154"/>
                        <a:pt x="27813" y="88678"/>
                        <a:pt x="32861" y="91154"/>
                      </a:cubicBezTo>
                      <a:cubicBezTo>
                        <a:pt x="35433" y="91154"/>
                        <a:pt x="35433" y="91154"/>
                        <a:pt x="37910" y="91154"/>
                      </a:cubicBezTo>
                      <a:cubicBezTo>
                        <a:pt x="40481" y="93726"/>
                        <a:pt x="40481" y="93726"/>
                        <a:pt x="42958" y="93726"/>
                      </a:cubicBezTo>
                      <a:cubicBezTo>
                        <a:pt x="50578" y="32956"/>
                        <a:pt x="35338" y="2476"/>
                        <a:pt x="0" y="0"/>
                      </a:cubicBezTo>
                      <a:cubicBezTo>
                        <a:pt x="2572" y="7620"/>
                        <a:pt x="2572" y="22765"/>
                        <a:pt x="2572" y="50673"/>
                      </a:cubicBezTo>
                      <a:cubicBezTo>
                        <a:pt x="5048" y="73438"/>
                        <a:pt x="7620" y="86106"/>
                        <a:pt x="15145" y="93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:a16="http://schemas.microsoft.com/office/drawing/2014/main" id="{70D99044-1520-49E3-B07A-915EECFBE62C}"/>
                    </a:ext>
                  </a:extLst>
                </p:cNvPr>
                <p:cNvSpPr/>
                <p:nvPr/>
              </p:nvSpPr>
              <p:spPr>
                <a:xfrm>
                  <a:off x="1279525" y="1504881"/>
                  <a:ext cx="70866" cy="85077"/>
                </a:xfrm>
                <a:custGeom>
                  <a:avLst/>
                  <a:gdLst>
                    <a:gd name="connsiteX0" fmla="*/ 40481 w 70866"/>
                    <a:gd name="connsiteY0" fmla="*/ 84111 h 85077"/>
                    <a:gd name="connsiteX1" fmla="*/ 58198 w 70866"/>
                    <a:gd name="connsiteY1" fmla="*/ 76491 h 85077"/>
                    <a:gd name="connsiteX2" fmla="*/ 70866 w 70866"/>
                    <a:gd name="connsiteY2" fmla="*/ 84111 h 85077"/>
                    <a:gd name="connsiteX3" fmla="*/ 53150 w 70866"/>
                    <a:gd name="connsiteY3" fmla="*/ 25818 h 85077"/>
                    <a:gd name="connsiteX4" fmla="*/ 0 w 70866"/>
                    <a:gd name="connsiteY4" fmla="*/ 482 h 85077"/>
                    <a:gd name="connsiteX5" fmla="*/ 40481 w 70866"/>
                    <a:gd name="connsiteY5" fmla="*/ 84111 h 8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866" h="85077">
                      <a:moveTo>
                        <a:pt x="40481" y="84111"/>
                      </a:moveTo>
                      <a:cubicBezTo>
                        <a:pt x="37910" y="86683"/>
                        <a:pt x="43053" y="84111"/>
                        <a:pt x="58198" y="76491"/>
                      </a:cubicBezTo>
                      <a:cubicBezTo>
                        <a:pt x="60770" y="76491"/>
                        <a:pt x="65818" y="79063"/>
                        <a:pt x="70866" y="84111"/>
                      </a:cubicBezTo>
                      <a:cubicBezTo>
                        <a:pt x="60770" y="48678"/>
                        <a:pt x="55721" y="30867"/>
                        <a:pt x="53150" y="25818"/>
                      </a:cubicBezTo>
                      <a:cubicBezTo>
                        <a:pt x="42958" y="5530"/>
                        <a:pt x="25241" y="-2090"/>
                        <a:pt x="0" y="482"/>
                      </a:cubicBezTo>
                      <a:cubicBezTo>
                        <a:pt x="30290" y="61251"/>
                        <a:pt x="42958" y="89160"/>
                        <a:pt x="40481" y="841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7" name="任意多边形: 形状 286">
                  <a:extLst>
                    <a:ext uri="{FF2B5EF4-FFF2-40B4-BE49-F238E27FC236}">
                      <a16:creationId xmlns:a16="http://schemas.microsoft.com/office/drawing/2014/main" id="{251697FB-61EF-4732-A95A-2AF556C0BFA6}"/>
                    </a:ext>
                  </a:extLst>
                </p:cNvPr>
                <p:cNvSpPr/>
                <p:nvPr/>
              </p:nvSpPr>
              <p:spPr>
                <a:xfrm>
                  <a:off x="1327530" y="1702071"/>
                  <a:ext cx="111251" cy="64277"/>
                </a:xfrm>
                <a:custGeom>
                  <a:avLst/>
                  <a:gdLst>
                    <a:gd name="connsiteX0" fmla="*/ 98584 w 111251"/>
                    <a:gd name="connsiteY0" fmla="*/ 49038 h 64277"/>
                    <a:gd name="connsiteX1" fmla="*/ 111252 w 111251"/>
                    <a:gd name="connsiteY1" fmla="*/ 38941 h 64277"/>
                    <a:gd name="connsiteX2" fmla="*/ 101156 w 111251"/>
                    <a:gd name="connsiteY2" fmla="*/ 38941 h 64277"/>
                    <a:gd name="connsiteX3" fmla="*/ 55626 w 111251"/>
                    <a:gd name="connsiteY3" fmla="*/ 3508 h 64277"/>
                    <a:gd name="connsiteX4" fmla="*/ 0 w 111251"/>
                    <a:gd name="connsiteY4" fmla="*/ 16176 h 64277"/>
                    <a:gd name="connsiteX5" fmla="*/ 37910 w 111251"/>
                    <a:gd name="connsiteY5" fmla="*/ 41513 h 64277"/>
                    <a:gd name="connsiteX6" fmla="*/ 83439 w 111251"/>
                    <a:gd name="connsiteY6" fmla="*/ 64278 h 64277"/>
                    <a:gd name="connsiteX7" fmla="*/ 98584 w 111251"/>
                    <a:gd name="connsiteY7" fmla="*/ 49038 h 6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251" h="64277">
                      <a:moveTo>
                        <a:pt x="98584" y="49038"/>
                      </a:moveTo>
                      <a:cubicBezTo>
                        <a:pt x="106204" y="43989"/>
                        <a:pt x="111252" y="41418"/>
                        <a:pt x="111252" y="38941"/>
                      </a:cubicBezTo>
                      <a:cubicBezTo>
                        <a:pt x="111252" y="38941"/>
                        <a:pt x="111252" y="38941"/>
                        <a:pt x="101156" y="38941"/>
                      </a:cubicBezTo>
                      <a:cubicBezTo>
                        <a:pt x="96107" y="23701"/>
                        <a:pt x="80963" y="11033"/>
                        <a:pt x="55626" y="3508"/>
                      </a:cubicBezTo>
                      <a:cubicBezTo>
                        <a:pt x="30385" y="-4112"/>
                        <a:pt x="10096" y="936"/>
                        <a:pt x="0" y="16176"/>
                      </a:cubicBezTo>
                      <a:cubicBezTo>
                        <a:pt x="10096" y="18748"/>
                        <a:pt x="22765" y="28845"/>
                        <a:pt x="37910" y="41513"/>
                      </a:cubicBezTo>
                      <a:cubicBezTo>
                        <a:pt x="53054" y="56753"/>
                        <a:pt x="68199" y="64278"/>
                        <a:pt x="83439" y="64278"/>
                      </a:cubicBezTo>
                      <a:cubicBezTo>
                        <a:pt x="88487" y="56658"/>
                        <a:pt x="93536" y="54086"/>
                        <a:pt x="98584" y="49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DCEE69F5-90B5-4005-8B88-4B7A928C70FB}"/>
                    </a:ext>
                  </a:extLst>
                </p:cNvPr>
                <p:cNvSpPr/>
                <p:nvPr/>
              </p:nvSpPr>
              <p:spPr>
                <a:xfrm>
                  <a:off x="1287145" y="1607604"/>
                  <a:ext cx="93440" cy="75114"/>
                </a:xfrm>
                <a:custGeom>
                  <a:avLst/>
                  <a:gdLst>
                    <a:gd name="connsiteX0" fmla="*/ 65627 w 93440"/>
                    <a:gd name="connsiteY0" fmla="*/ 75115 h 75114"/>
                    <a:gd name="connsiteX1" fmla="*/ 93440 w 93440"/>
                    <a:gd name="connsiteY1" fmla="*/ 65018 h 75114"/>
                    <a:gd name="connsiteX2" fmla="*/ 58103 w 93440"/>
                    <a:gd name="connsiteY2" fmla="*/ 11774 h 75114"/>
                    <a:gd name="connsiteX3" fmla="*/ 0 w 93440"/>
                    <a:gd name="connsiteY3" fmla="*/ 9202 h 75114"/>
                    <a:gd name="connsiteX4" fmla="*/ 30290 w 93440"/>
                    <a:gd name="connsiteY4" fmla="*/ 44635 h 75114"/>
                    <a:gd name="connsiteX5" fmla="*/ 65627 w 93440"/>
                    <a:gd name="connsiteY5" fmla="*/ 75115 h 75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440" h="75114">
                      <a:moveTo>
                        <a:pt x="65627" y="75115"/>
                      </a:moveTo>
                      <a:cubicBezTo>
                        <a:pt x="75724" y="65018"/>
                        <a:pt x="85820" y="59875"/>
                        <a:pt x="93440" y="65018"/>
                      </a:cubicBezTo>
                      <a:cubicBezTo>
                        <a:pt x="85820" y="42254"/>
                        <a:pt x="73247" y="24442"/>
                        <a:pt x="58103" y="11774"/>
                      </a:cubicBezTo>
                      <a:cubicBezTo>
                        <a:pt x="37910" y="-3466"/>
                        <a:pt x="17621" y="-3466"/>
                        <a:pt x="0" y="9202"/>
                      </a:cubicBezTo>
                      <a:cubicBezTo>
                        <a:pt x="7620" y="14250"/>
                        <a:pt x="17717" y="26918"/>
                        <a:pt x="30290" y="44635"/>
                      </a:cubicBezTo>
                      <a:cubicBezTo>
                        <a:pt x="40386" y="62447"/>
                        <a:pt x="53054" y="72543"/>
                        <a:pt x="65627" y="751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6" name="组合 255">
                <a:extLst>
                  <a:ext uri="{FF2B5EF4-FFF2-40B4-BE49-F238E27FC236}">
                    <a16:creationId xmlns:a16="http://schemas.microsoft.com/office/drawing/2014/main" id="{D84503E6-D525-4CBA-BC40-7F2897FD72B5}"/>
                  </a:ext>
                </a:extLst>
              </p:cNvPr>
              <p:cNvGrpSpPr/>
              <p:nvPr/>
            </p:nvGrpSpPr>
            <p:grpSpPr>
              <a:xfrm flipH="1">
                <a:off x="8366941" y="3203064"/>
                <a:ext cx="359060" cy="623217"/>
                <a:chOff x="1279525" y="1173512"/>
                <a:chExt cx="404335" cy="701802"/>
              </a:xfrm>
              <a:gradFill>
                <a:gsLst>
                  <a:gs pos="1000">
                    <a:schemeClr val="accent2"/>
                  </a:gs>
                  <a:gs pos="99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p:grpSpPr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12C13D63-783D-4245-A39B-F81DEE1A8F1E}"/>
                    </a:ext>
                  </a:extLst>
                </p:cNvPr>
                <p:cNvSpPr/>
                <p:nvPr/>
              </p:nvSpPr>
              <p:spPr>
                <a:xfrm>
                  <a:off x="1353855" y="1507840"/>
                  <a:ext cx="41422" cy="114014"/>
                </a:xfrm>
                <a:custGeom>
                  <a:avLst/>
                  <a:gdLst>
                    <a:gd name="connsiteX0" fmla="*/ 19205 w 41422"/>
                    <a:gd name="connsiteY0" fmla="*/ 108966 h 114014"/>
                    <a:gd name="connsiteX1" fmla="*/ 19205 w 41422"/>
                    <a:gd name="connsiteY1" fmla="*/ 93726 h 114014"/>
                    <a:gd name="connsiteX2" fmla="*/ 31874 w 41422"/>
                    <a:gd name="connsiteY2" fmla="*/ 91154 h 114014"/>
                    <a:gd name="connsiteX3" fmla="*/ 39494 w 41422"/>
                    <a:gd name="connsiteY3" fmla="*/ 81058 h 114014"/>
                    <a:gd name="connsiteX4" fmla="*/ 39494 w 41422"/>
                    <a:gd name="connsiteY4" fmla="*/ 32956 h 114014"/>
                    <a:gd name="connsiteX5" fmla="*/ 39494 w 41422"/>
                    <a:gd name="connsiteY5" fmla="*/ 0 h 114014"/>
                    <a:gd name="connsiteX6" fmla="*/ 4156 w 41422"/>
                    <a:gd name="connsiteY6" fmla="*/ 43053 h 114014"/>
                    <a:gd name="connsiteX7" fmla="*/ 14252 w 41422"/>
                    <a:gd name="connsiteY7" fmla="*/ 98774 h 114014"/>
                    <a:gd name="connsiteX8" fmla="*/ 11681 w 41422"/>
                    <a:gd name="connsiteY8" fmla="*/ 114014 h 114014"/>
                    <a:gd name="connsiteX9" fmla="*/ 19205 w 41422"/>
                    <a:gd name="connsiteY9" fmla="*/ 108966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422" h="114014">
                      <a:moveTo>
                        <a:pt x="19205" y="108966"/>
                      </a:moveTo>
                      <a:lnTo>
                        <a:pt x="19205" y="93726"/>
                      </a:lnTo>
                      <a:cubicBezTo>
                        <a:pt x="24254" y="96298"/>
                        <a:pt x="29302" y="93726"/>
                        <a:pt x="31874" y="91154"/>
                      </a:cubicBezTo>
                      <a:cubicBezTo>
                        <a:pt x="36922" y="86106"/>
                        <a:pt x="36922" y="83534"/>
                        <a:pt x="39494" y="81058"/>
                      </a:cubicBezTo>
                      <a:cubicBezTo>
                        <a:pt x="36922" y="73438"/>
                        <a:pt x="36922" y="55721"/>
                        <a:pt x="39494" y="32956"/>
                      </a:cubicBezTo>
                      <a:cubicBezTo>
                        <a:pt x="42066" y="12668"/>
                        <a:pt x="42066" y="2572"/>
                        <a:pt x="39494" y="0"/>
                      </a:cubicBezTo>
                      <a:cubicBezTo>
                        <a:pt x="24349" y="7620"/>
                        <a:pt x="11681" y="22765"/>
                        <a:pt x="4156" y="43053"/>
                      </a:cubicBezTo>
                      <a:cubicBezTo>
                        <a:pt x="-3464" y="68390"/>
                        <a:pt x="-892" y="86106"/>
                        <a:pt x="14252" y="98774"/>
                      </a:cubicBezTo>
                      <a:cubicBezTo>
                        <a:pt x="14252" y="108871"/>
                        <a:pt x="11681" y="114014"/>
                        <a:pt x="11681" y="114014"/>
                      </a:cubicBezTo>
                      <a:cubicBezTo>
                        <a:pt x="16634" y="114014"/>
                        <a:pt x="19205" y="114014"/>
                        <a:pt x="19205" y="108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DBD9CD67-206D-4538-9C5F-492223D9DF2C}"/>
                    </a:ext>
                  </a:extLst>
                </p:cNvPr>
                <p:cNvSpPr/>
                <p:nvPr/>
              </p:nvSpPr>
              <p:spPr>
                <a:xfrm>
                  <a:off x="1333936" y="1305433"/>
                  <a:ext cx="102274" cy="133826"/>
                </a:xfrm>
                <a:custGeom>
                  <a:avLst/>
                  <a:gdLst>
                    <a:gd name="connsiteX0" fmla="*/ 13787 w 102274"/>
                    <a:gd name="connsiteY0" fmla="*/ 90964 h 133826"/>
                    <a:gd name="connsiteX1" fmla="*/ 23884 w 102274"/>
                    <a:gd name="connsiteY1" fmla="*/ 93536 h 133826"/>
                    <a:gd name="connsiteX2" fmla="*/ 28932 w 102274"/>
                    <a:gd name="connsiteY2" fmla="*/ 121444 h 133826"/>
                    <a:gd name="connsiteX3" fmla="*/ 28075 w 102274"/>
                    <a:gd name="connsiteY3" fmla="*/ 133826 h 133826"/>
                    <a:gd name="connsiteX4" fmla="*/ 36552 w 102274"/>
                    <a:gd name="connsiteY4" fmla="*/ 129064 h 133826"/>
                    <a:gd name="connsiteX5" fmla="*/ 54269 w 102274"/>
                    <a:gd name="connsiteY5" fmla="*/ 124016 h 133826"/>
                    <a:gd name="connsiteX6" fmla="*/ 77033 w 102274"/>
                    <a:gd name="connsiteY6" fmla="*/ 88583 h 133826"/>
                    <a:gd name="connsiteX7" fmla="*/ 102275 w 102274"/>
                    <a:gd name="connsiteY7" fmla="*/ 55626 h 133826"/>
                    <a:gd name="connsiteX8" fmla="*/ 56745 w 102274"/>
                    <a:gd name="connsiteY8" fmla="*/ 70866 h 133826"/>
                    <a:gd name="connsiteX9" fmla="*/ 26456 w 102274"/>
                    <a:gd name="connsiteY9" fmla="*/ 101251 h 133826"/>
                    <a:gd name="connsiteX10" fmla="*/ 34076 w 102274"/>
                    <a:gd name="connsiteY10" fmla="*/ 78486 h 133826"/>
                    <a:gd name="connsiteX11" fmla="*/ 41696 w 102274"/>
                    <a:gd name="connsiteY11" fmla="*/ 48101 h 133826"/>
                    <a:gd name="connsiteX12" fmla="*/ 16454 w 102274"/>
                    <a:gd name="connsiteY12" fmla="*/ 0 h 133826"/>
                    <a:gd name="connsiteX13" fmla="*/ 3786 w 102274"/>
                    <a:gd name="connsiteY13" fmla="*/ 45625 h 133826"/>
                    <a:gd name="connsiteX14" fmla="*/ 3786 w 102274"/>
                    <a:gd name="connsiteY14" fmla="*/ 91250 h 133826"/>
                    <a:gd name="connsiteX15" fmla="*/ 13787 w 102274"/>
                    <a:gd name="connsiteY15" fmla="*/ 90964 h 13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74" h="133826">
                      <a:moveTo>
                        <a:pt x="13787" y="90964"/>
                      </a:moveTo>
                      <a:cubicBezTo>
                        <a:pt x="18836" y="88392"/>
                        <a:pt x="21407" y="90964"/>
                        <a:pt x="23884" y="93536"/>
                      </a:cubicBezTo>
                      <a:cubicBezTo>
                        <a:pt x="26456" y="101156"/>
                        <a:pt x="28932" y="111252"/>
                        <a:pt x="28932" y="121444"/>
                      </a:cubicBezTo>
                      <a:cubicBezTo>
                        <a:pt x="28932" y="126397"/>
                        <a:pt x="28551" y="130588"/>
                        <a:pt x="28075" y="133826"/>
                      </a:cubicBezTo>
                      <a:cubicBezTo>
                        <a:pt x="29599" y="130874"/>
                        <a:pt x="32075" y="129064"/>
                        <a:pt x="36552" y="129064"/>
                      </a:cubicBezTo>
                      <a:cubicBezTo>
                        <a:pt x="49220" y="126492"/>
                        <a:pt x="54269" y="124016"/>
                        <a:pt x="54269" y="124016"/>
                      </a:cubicBezTo>
                      <a:cubicBezTo>
                        <a:pt x="59317" y="118967"/>
                        <a:pt x="66937" y="108776"/>
                        <a:pt x="77033" y="88583"/>
                      </a:cubicBezTo>
                      <a:cubicBezTo>
                        <a:pt x="84653" y="73343"/>
                        <a:pt x="94750" y="63246"/>
                        <a:pt x="102275" y="55626"/>
                      </a:cubicBezTo>
                      <a:cubicBezTo>
                        <a:pt x="84558" y="55626"/>
                        <a:pt x="69413" y="60674"/>
                        <a:pt x="56745" y="70866"/>
                      </a:cubicBezTo>
                      <a:cubicBezTo>
                        <a:pt x="46649" y="75914"/>
                        <a:pt x="39029" y="86106"/>
                        <a:pt x="26456" y="101251"/>
                      </a:cubicBezTo>
                      <a:cubicBezTo>
                        <a:pt x="29027" y="98679"/>
                        <a:pt x="29027" y="91154"/>
                        <a:pt x="34076" y="78486"/>
                      </a:cubicBezTo>
                      <a:cubicBezTo>
                        <a:pt x="36647" y="63246"/>
                        <a:pt x="39124" y="53150"/>
                        <a:pt x="41696" y="48101"/>
                      </a:cubicBezTo>
                      <a:cubicBezTo>
                        <a:pt x="46744" y="20193"/>
                        <a:pt x="36647" y="5048"/>
                        <a:pt x="16454" y="0"/>
                      </a:cubicBezTo>
                      <a:cubicBezTo>
                        <a:pt x="16454" y="7620"/>
                        <a:pt x="11406" y="22765"/>
                        <a:pt x="3786" y="45625"/>
                      </a:cubicBezTo>
                      <a:cubicBezTo>
                        <a:pt x="-1262" y="63341"/>
                        <a:pt x="-1262" y="78581"/>
                        <a:pt x="3786" y="91250"/>
                      </a:cubicBezTo>
                      <a:cubicBezTo>
                        <a:pt x="6263" y="93536"/>
                        <a:pt x="8739" y="93536"/>
                        <a:pt x="13787" y="909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D56C91BE-92FE-4243-BC90-2CB9811F1979}"/>
                    </a:ext>
                  </a:extLst>
                </p:cNvPr>
                <p:cNvSpPr/>
                <p:nvPr/>
              </p:nvSpPr>
              <p:spPr>
                <a:xfrm>
                  <a:off x="1385633" y="1226471"/>
                  <a:ext cx="101155" cy="134397"/>
                </a:xfrm>
                <a:custGeom>
                  <a:avLst/>
                  <a:gdLst>
                    <a:gd name="connsiteX0" fmla="*/ 15240 w 101155"/>
                    <a:gd name="connsiteY0" fmla="*/ 106585 h 134397"/>
                    <a:gd name="connsiteX1" fmla="*/ 10192 w 101155"/>
                    <a:gd name="connsiteY1" fmla="*/ 124301 h 134397"/>
                    <a:gd name="connsiteX2" fmla="*/ 7620 w 101155"/>
                    <a:gd name="connsiteY2" fmla="*/ 134398 h 134397"/>
                    <a:gd name="connsiteX3" fmla="*/ 55626 w 101155"/>
                    <a:gd name="connsiteY3" fmla="*/ 109061 h 134397"/>
                    <a:gd name="connsiteX4" fmla="*/ 78391 w 101155"/>
                    <a:gd name="connsiteY4" fmla="*/ 88773 h 134397"/>
                    <a:gd name="connsiteX5" fmla="*/ 101156 w 101155"/>
                    <a:gd name="connsiteY5" fmla="*/ 71056 h 134397"/>
                    <a:gd name="connsiteX6" fmla="*/ 50578 w 101155"/>
                    <a:gd name="connsiteY6" fmla="*/ 78677 h 134397"/>
                    <a:gd name="connsiteX7" fmla="*/ 32861 w 101155"/>
                    <a:gd name="connsiteY7" fmla="*/ 88773 h 134397"/>
                    <a:gd name="connsiteX8" fmla="*/ 17716 w 101155"/>
                    <a:gd name="connsiteY8" fmla="*/ 93821 h 134397"/>
                    <a:gd name="connsiteX9" fmla="*/ 32861 w 101155"/>
                    <a:gd name="connsiteY9" fmla="*/ 73533 h 134397"/>
                    <a:gd name="connsiteX10" fmla="*/ 48006 w 101155"/>
                    <a:gd name="connsiteY10" fmla="*/ 53245 h 134397"/>
                    <a:gd name="connsiteX11" fmla="*/ 50578 w 101155"/>
                    <a:gd name="connsiteY11" fmla="*/ 0 h 134397"/>
                    <a:gd name="connsiteX12" fmla="*/ 0 w 101155"/>
                    <a:gd name="connsiteY12" fmla="*/ 83629 h 134397"/>
                    <a:gd name="connsiteX13" fmla="*/ 15240 w 101155"/>
                    <a:gd name="connsiteY13" fmla="*/ 106585 h 1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155" h="134397">
                      <a:moveTo>
                        <a:pt x="15240" y="106585"/>
                      </a:moveTo>
                      <a:cubicBezTo>
                        <a:pt x="15240" y="111633"/>
                        <a:pt x="12668" y="116681"/>
                        <a:pt x="10192" y="124301"/>
                      </a:cubicBezTo>
                      <a:cubicBezTo>
                        <a:pt x="7620" y="129350"/>
                        <a:pt x="7620" y="134398"/>
                        <a:pt x="7620" y="134398"/>
                      </a:cubicBezTo>
                      <a:cubicBezTo>
                        <a:pt x="22765" y="131826"/>
                        <a:pt x="37909" y="124301"/>
                        <a:pt x="55626" y="109061"/>
                      </a:cubicBezTo>
                      <a:cubicBezTo>
                        <a:pt x="60674" y="106490"/>
                        <a:pt x="65723" y="98965"/>
                        <a:pt x="78391" y="88773"/>
                      </a:cubicBezTo>
                      <a:cubicBezTo>
                        <a:pt x="86011" y="81153"/>
                        <a:pt x="93535" y="76105"/>
                        <a:pt x="101156" y="71056"/>
                      </a:cubicBezTo>
                      <a:cubicBezTo>
                        <a:pt x="83439" y="68485"/>
                        <a:pt x="65818" y="71056"/>
                        <a:pt x="50578" y="78677"/>
                      </a:cubicBezTo>
                      <a:cubicBezTo>
                        <a:pt x="45529" y="81248"/>
                        <a:pt x="37909" y="83725"/>
                        <a:pt x="32861" y="88773"/>
                      </a:cubicBezTo>
                      <a:cubicBezTo>
                        <a:pt x="25241" y="91345"/>
                        <a:pt x="20193" y="93821"/>
                        <a:pt x="17716" y="93821"/>
                      </a:cubicBezTo>
                      <a:cubicBezTo>
                        <a:pt x="20288" y="91250"/>
                        <a:pt x="25336" y="83725"/>
                        <a:pt x="32861" y="73533"/>
                      </a:cubicBezTo>
                      <a:cubicBezTo>
                        <a:pt x="40481" y="65913"/>
                        <a:pt x="45529" y="58293"/>
                        <a:pt x="48006" y="53245"/>
                      </a:cubicBezTo>
                      <a:cubicBezTo>
                        <a:pt x="58102" y="35528"/>
                        <a:pt x="60674" y="17812"/>
                        <a:pt x="50578" y="0"/>
                      </a:cubicBezTo>
                      <a:cubicBezTo>
                        <a:pt x="20288" y="27908"/>
                        <a:pt x="2572" y="55721"/>
                        <a:pt x="0" y="83629"/>
                      </a:cubicBezTo>
                      <a:cubicBezTo>
                        <a:pt x="12668" y="83820"/>
                        <a:pt x="17716" y="91345"/>
                        <a:pt x="15240" y="1065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A2C0B35E-0984-4760-86F5-B901E77D8CEB}"/>
                    </a:ext>
                  </a:extLst>
                </p:cNvPr>
                <p:cNvSpPr/>
                <p:nvPr/>
              </p:nvSpPr>
              <p:spPr>
                <a:xfrm>
                  <a:off x="1489607" y="1708055"/>
                  <a:ext cx="78048" cy="101345"/>
                </a:xfrm>
                <a:custGeom>
                  <a:avLst/>
                  <a:gdLst>
                    <a:gd name="connsiteX0" fmla="*/ 45188 w 78048"/>
                    <a:gd name="connsiteY0" fmla="*/ 38005 h 101345"/>
                    <a:gd name="connsiteX1" fmla="*/ 7278 w 78048"/>
                    <a:gd name="connsiteY1" fmla="*/ 0 h 101345"/>
                    <a:gd name="connsiteX2" fmla="*/ 9850 w 78048"/>
                    <a:gd name="connsiteY2" fmla="*/ 65913 h 101345"/>
                    <a:gd name="connsiteX3" fmla="*/ 62904 w 78048"/>
                    <a:gd name="connsiteY3" fmla="*/ 88678 h 101345"/>
                    <a:gd name="connsiteX4" fmla="*/ 78049 w 78048"/>
                    <a:gd name="connsiteY4" fmla="*/ 101346 h 101345"/>
                    <a:gd name="connsiteX5" fmla="*/ 73001 w 78048"/>
                    <a:gd name="connsiteY5" fmla="*/ 91249 h 101345"/>
                    <a:gd name="connsiteX6" fmla="*/ 65381 w 78048"/>
                    <a:gd name="connsiteY6" fmla="*/ 86201 h 101345"/>
                    <a:gd name="connsiteX7" fmla="*/ 45188 w 78048"/>
                    <a:gd name="connsiteY7" fmla="*/ 38005 h 1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048" h="101345">
                      <a:moveTo>
                        <a:pt x="45188" y="38005"/>
                      </a:moveTo>
                      <a:cubicBezTo>
                        <a:pt x="22423" y="20288"/>
                        <a:pt x="9850" y="7620"/>
                        <a:pt x="7278" y="0"/>
                      </a:cubicBezTo>
                      <a:cubicBezTo>
                        <a:pt x="-2818" y="20288"/>
                        <a:pt x="-2818" y="43053"/>
                        <a:pt x="9850" y="65913"/>
                      </a:cubicBezTo>
                      <a:cubicBezTo>
                        <a:pt x="22518" y="88773"/>
                        <a:pt x="40139" y="96298"/>
                        <a:pt x="62904" y="88678"/>
                      </a:cubicBezTo>
                      <a:cubicBezTo>
                        <a:pt x="67952" y="96298"/>
                        <a:pt x="73001" y="101346"/>
                        <a:pt x="78049" y="101346"/>
                      </a:cubicBezTo>
                      <a:cubicBezTo>
                        <a:pt x="78049" y="96298"/>
                        <a:pt x="78049" y="93726"/>
                        <a:pt x="73001" y="91249"/>
                      </a:cubicBezTo>
                      <a:cubicBezTo>
                        <a:pt x="67952" y="91249"/>
                        <a:pt x="65381" y="88678"/>
                        <a:pt x="65381" y="86201"/>
                      </a:cubicBezTo>
                      <a:cubicBezTo>
                        <a:pt x="70429" y="68389"/>
                        <a:pt x="65381" y="53149"/>
                        <a:pt x="45188" y="380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2C628DA1-3B7D-411D-B13B-D8E58484C0B7}"/>
                    </a:ext>
                  </a:extLst>
                </p:cNvPr>
                <p:cNvSpPr/>
                <p:nvPr/>
              </p:nvSpPr>
              <p:spPr>
                <a:xfrm>
                  <a:off x="1347424" y="1429354"/>
                  <a:ext cx="56020" cy="106394"/>
                </a:xfrm>
                <a:custGeom>
                  <a:avLst/>
                  <a:gdLst>
                    <a:gd name="connsiteX0" fmla="*/ 43353 w 56020"/>
                    <a:gd name="connsiteY0" fmla="*/ 50673 h 106394"/>
                    <a:gd name="connsiteX1" fmla="*/ 56021 w 56020"/>
                    <a:gd name="connsiteY1" fmla="*/ 0 h 106394"/>
                    <a:gd name="connsiteX2" fmla="*/ 8015 w 56020"/>
                    <a:gd name="connsiteY2" fmla="*/ 43053 h 106394"/>
                    <a:gd name="connsiteX3" fmla="*/ 5348 w 56020"/>
                    <a:gd name="connsiteY3" fmla="*/ 106394 h 106394"/>
                    <a:gd name="connsiteX4" fmla="*/ 7920 w 56020"/>
                    <a:gd name="connsiteY4" fmla="*/ 98774 h 106394"/>
                    <a:gd name="connsiteX5" fmla="*/ 10491 w 56020"/>
                    <a:gd name="connsiteY5" fmla="*/ 91154 h 106394"/>
                    <a:gd name="connsiteX6" fmla="*/ 43353 w 56020"/>
                    <a:gd name="connsiteY6" fmla="*/ 50673 h 10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020" h="106394">
                      <a:moveTo>
                        <a:pt x="43353" y="50673"/>
                      </a:moveTo>
                      <a:cubicBezTo>
                        <a:pt x="53449" y="17717"/>
                        <a:pt x="56021" y="0"/>
                        <a:pt x="56021" y="0"/>
                      </a:cubicBezTo>
                      <a:cubicBezTo>
                        <a:pt x="35828" y="7620"/>
                        <a:pt x="18111" y="20288"/>
                        <a:pt x="8015" y="43053"/>
                      </a:cubicBezTo>
                      <a:cubicBezTo>
                        <a:pt x="-2177" y="65818"/>
                        <a:pt x="-2177" y="86106"/>
                        <a:pt x="5348" y="106394"/>
                      </a:cubicBezTo>
                      <a:cubicBezTo>
                        <a:pt x="5348" y="103823"/>
                        <a:pt x="7920" y="101346"/>
                        <a:pt x="7920" y="98774"/>
                      </a:cubicBezTo>
                      <a:cubicBezTo>
                        <a:pt x="10491" y="96203"/>
                        <a:pt x="10491" y="93726"/>
                        <a:pt x="10491" y="91154"/>
                      </a:cubicBezTo>
                      <a:cubicBezTo>
                        <a:pt x="25636" y="88678"/>
                        <a:pt x="35733" y="76009"/>
                        <a:pt x="43353" y="506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21AEB5C8-8700-4147-B63D-E828AF75032F}"/>
                    </a:ext>
                  </a:extLst>
                </p:cNvPr>
                <p:cNvSpPr/>
                <p:nvPr/>
              </p:nvSpPr>
              <p:spPr>
                <a:xfrm>
                  <a:off x="1524698" y="1178465"/>
                  <a:ext cx="89110" cy="65913"/>
                </a:xfrm>
                <a:custGeom>
                  <a:avLst/>
                  <a:gdLst>
                    <a:gd name="connsiteX0" fmla="*/ 0 w 89110"/>
                    <a:gd name="connsiteY0" fmla="*/ 58293 h 65913"/>
                    <a:gd name="connsiteX1" fmla="*/ 20193 w 89110"/>
                    <a:gd name="connsiteY1" fmla="*/ 58293 h 65913"/>
                    <a:gd name="connsiteX2" fmla="*/ 37909 w 89110"/>
                    <a:gd name="connsiteY2" fmla="*/ 65913 h 65913"/>
                    <a:gd name="connsiteX3" fmla="*/ 75819 w 89110"/>
                    <a:gd name="connsiteY3" fmla="*/ 40576 h 65913"/>
                    <a:gd name="connsiteX4" fmla="*/ 88487 w 89110"/>
                    <a:gd name="connsiteY4" fmla="*/ 0 h 65913"/>
                    <a:gd name="connsiteX5" fmla="*/ 45530 w 89110"/>
                    <a:gd name="connsiteY5" fmla="*/ 27908 h 65913"/>
                    <a:gd name="connsiteX6" fmla="*/ 0 w 89110"/>
                    <a:gd name="connsiteY6" fmla="*/ 58293 h 6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110" h="65913">
                      <a:moveTo>
                        <a:pt x="0" y="58293"/>
                      </a:moveTo>
                      <a:cubicBezTo>
                        <a:pt x="5048" y="53245"/>
                        <a:pt x="12668" y="53245"/>
                        <a:pt x="20193" y="58293"/>
                      </a:cubicBezTo>
                      <a:cubicBezTo>
                        <a:pt x="27718" y="63341"/>
                        <a:pt x="35338" y="65913"/>
                        <a:pt x="37909" y="65913"/>
                      </a:cubicBezTo>
                      <a:cubicBezTo>
                        <a:pt x="53054" y="63341"/>
                        <a:pt x="65723" y="55816"/>
                        <a:pt x="75819" y="40576"/>
                      </a:cubicBezTo>
                      <a:cubicBezTo>
                        <a:pt x="85915" y="25336"/>
                        <a:pt x="90964" y="12668"/>
                        <a:pt x="88487" y="0"/>
                      </a:cubicBezTo>
                      <a:cubicBezTo>
                        <a:pt x="83439" y="7620"/>
                        <a:pt x="68294" y="17716"/>
                        <a:pt x="45530" y="27908"/>
                      </a:cubicBezTo>
                      <a:cubicBezTo>
                        <a:pt x="20193" y="35528"/>
                        <a:pt x="5048" y="45625"/>
                        <a:pt x="0" y="582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C5DB63B4-13DA-49E0-8718-7F8FAB0A1B57}"/>
                    </a:ext>
                  </a:extLst>
                </p:cNvPr>
                <p:cNvSpPr/>
                <p:nvPr/>
              </p:nvSpPr>
              <p:spPr>
                <a:xfrm>
                  <a:off x="1446498" y="1173512"/>
                  <a:ext cx="113728" cy="116586"/>
                </a:xfrm>
                <a:custGeom>
                  <a:avLst/>
                  <a:gdLst>
                    <a:gd name="connsiteX0" fmla="*/ 25146 w 113728"/>
                    <a:gd name="connsiteY0" fmla="*/ 86106 h 116586"/>
                    <a:gd name="connsiteX1" fmla="*/ 70676 w 113728"/>
                    <a:gd name="connsiteY1" fmla="*/ 50673 h 116586"/>
                    <a:gd name="connsiteX2" fmla="*/ 93440 w 113728"/>
                    <a:gd name="connsiteY2" fmla="*/ 0 h 116586"/>
                    <a:gd name="connsiteX3" fmla="*/ 50482 w 113728"/>
                    <a:gd name="connsiteY3" fmla="*/ 27908 h 116586"/>
                    <a:gd name="connsiteX4" fmla="*/ 15145 w 113728"/>
                    <a:gd name="connsiteY4" fmla="*/ 65913 h 116586"/>
                    <a:gd name="connsiteX5" fmla="*/ 22765 w 113728"/>
                    <a:gd name="connsiteY5" fmla="*/ 70961 h 116586"/>
                    <a:gd name="connsiteX6" fmla="*/ 27813 w 113728"/>
                    <a:gd name="connsiteY6" fmla="*/ 73533 h 116586"/>
                    <a:gd name="connsiteX7" fmla="*/ 15145 w 113728"/>
                    <a:gd name="connsiteY7" fmla="*/ 96298 h 116586"/>
                    <a:gd name="connsiteX8" fmla="*/ 0 w 113728"/>
                    <a:gd name="connsiteY8" fmla="*/ 116586 h 116586"/>
                    <a:gd name="connsiteX9" fmla="*/ 113728 w 113728"/>
                    <a:gd name="connsiteY9" fmla="*/ 78581 h 116586"/>
                    <a:gd name="connsiteX10" fmla="*/ 25146 w 113728"/>
                    <a:gd name="connsiteY10" fmla="*/ 86106 h 1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728" h="116586">
                      <a:moveTo>
                        <a:pt x="25146" y="86106"/>
                      </a:moveTo>
                      <a:cubicBezTo>
                        <a:pt x="25146" y="83534"/>
                        <a:pt x="40291" y="73438"/>
                        <a:pt x="70676" y="50673"/>
                      </a:cubicBezTo>
                      <a:cubicBezTo>
                        <a:pt x="90868" y="35433"/>
                        <a:pt x="98489" y="20288"/>
                        <a:pt x="93440" y="0"/>
                      </a:cubicBezTo>
                      <a:cubicBezTo>
                        <a:pt x="93440" y="0"/>
                        <a:pt x="78295" y="10097"/>
                        <a:pt x="50482" y="27908"/>
                      </a:cubicBezTo>
                      <a:cubicBezTo>
                        <a:pt x="30289" y="38005"/>
                        <a:pt x="20193" y="50673"/>
                        <a:pt x="15145" y="65913"/>
                      </a:cubicBezTo>
                      <a:cubicBezTo>
                        <a:pt x="15145" y="68485"/>
                        <a:pt x="17716" y="70961"/>
                        <a:pt x="22765" y="70961"/>
                      </a:cubicBezTo>
                      <a:cubicBezTo>
                        <a:pt x="25336" y="70961"/>
                        <a:pt x="27813" y="70961"/>
                        <a:pt x="27813" y="73533"/>
                      </a:cubicBezTo>
                      <a:cubicBezTo>
                        <a:pt x="27813" y="78581"/>
                        <a:pt x="22765" y="86201"/>
                        <a:pt x="15145" y="96298"/>
                      </a:cubicBezTo>
                      <a:cubicBezTo>
                        <a:pt x="5048" y="108966"/>
                        <a:pt x="2477" y="114014"/>
                        <a:pt x="0" y="116586"/>
                      </a:cubicBezTo>
                      <a:cubicBezTo>
                        <a:pt x="10096" y="116586"/>
                        <a:pt x="48006" y="103918"/>
                        <a:pt x="113728" y="78581"/>
                      </a:cubicBezTo>
                      <a:cubicBezTo>
                        <a:pt x="85725" y="65818"/>
                        <a:pt x="58007" y="68294"/>
                        <a:pt x="25146" y="86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FA5FA150-88CC-4E85-ADB8-182A24AFE383}"/>
                    </a:ext>
                  </a:extLst>
                </p:cNvPr>
                <p:cNvSpPr/>
                <p:nvPr/>
              </p:nvSpPr>
              <p:spPr>
                <a:xfrm>
                  <a:off x="1428035" y="1652334"/>
                  <a:ext cx="51133" cy="114014"/>
                </a:xfrm>
                <a:custGeom>
                  <a:avLst/>
                  <a:gdLst>
                    <a:gd name="connsiteX0" fmla="*/ 41037 w 51133"/>
                    <a:gd name="connsiteY0" fmla="*/ 48101 h 114014"/>
                    <a:gd name="connsiteX1" fmla="*/ 15796 w 51133"/>
                    <a:gd name="connsiteY1" fmla="*/ 0 h 114014"/>
                    <a:gd name="connsiteX2" fmla="*/ 651 w 51133"/>
                    <a:gd name="connsiteY2" fmla="*/ 45625 h 114014"/>
                    <a:gd name="connsiteX3" fmla="*/ 15796 w 51133"/>
                    <a:gd name="connsiteY3" fmla="*/ 93726 h 114014"/>
                    <a:gd name="connsiteX4" fmla="*/ 51133 w 51133"/>
                    <a:gd name="connsiteY4" fmla="*/ 114014 h 114014"/>
                    <a:gd name="connsiteX5" fmla="*/ 46085 w 51133"/>
                    <a:gd name="connsiteY5" fmla="*/ 103918 h 114014"/>
                    <a:gd name="connsiteX6" fmla="*/ 43513 w 51133"/>
                    <a:gd name="connsiteY6" fmla="*/ 93821 h 114014"/>
                    <a:gd name="connsiteX7" fmla="*/ 41037 w 51133"/>
                    <a:gd name="connsiteY7" fmla="*/ 48101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133" h="114014">
                      <a:moveTo>
                        <a:pt x="41037" y="48101"/>
                      </a:moveTo>
                      <a:cubicBezTo>
                        <a:pt x="23320" y="22765"/>
                        <a:pt x="15796" y="7525"/>
                        <a:pt x="15796" y="0"/>
                      </a:cubicBezTo>
                      <a:cubicBezTo>
                        <a:pt x="3127" y="10097"/>
                        <a:pt x="-1921" y="25336"/>
                        <a:pt x="651" y="45625"/>
                      </a:cubicBezTo>
                      <a:cubicBezTo>
                        <a:pt x="651" y="68390"/>
                        <a:pt x="5699" y="83629"/>
                        <a:pt x="15796" y="93726"/>
                      </a:cubicBezTo>
                      <a:cubicBezTo>
                        <a:pt x="28464" y="93726"/>
                        <a:pt x="38560" y="101346"/>
                        <a:pt x="51133" y="114014"/>
                      </a:cubicBezTo>
                      <a:cubicBezTo>
                        <a:pt x="51133" y="108966"/>
                        <a:pt x="48562" y="106394"/>
                        <a:pt x="46085" y="103918"/>
                      </a:cubicBezTo>
                      <a:cubicBezTo>
                        <a:pt x="43513" y="101346"/>
                        <a:pt x="41037" y="98869"/>
                        <a:pt x="43513" y="93821"/>
                      </a:cubicBezTo>
                      <a:cubicBezTo>
                        <a:pt x="53705" y="83534"/>
                        <a:pt x="53705" y="68390"/>
                        <a:pt x="41037" y="481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1864F834-7C67-4AAA-B50D-9E4B779AD051}"/>
                    </a:ext>
                  </a:extLst>
                </p:cNvPr>
                <p:cNvSpPr/>
                <p:nvPr/>
              </p:nvSpPr>
              <p:spPr>
                <a:xfrm>
                  <a:off x="1567560" y="1751108"/>
                  <a:ext cx="116300" cy="76009"/>
                </a:xfrm>
                <a:custGeom>
                  <a:avLst/>
                  <a:gdLst>
                    <a:gd name="connsiteX0" fmla="*/ 96107 w 116300"/>
                    <a:gd name="connsiteY0" fmla="*/ 43053 h 76009"/>
                    <a:gd name="connsiteX1" fmla="*/ 45530 w 116300"/>
                    <a:gd name="connsiteY1" fmla="*/ 17717 h 76009"/>
                    <a:gd name="connsiteX2" fmla="*/ 0 w 116300"/>
                    <a:gd name="connsiteY2" fmla="*/ 0 h 76009"/>
                    <a:gd name="connsiteX3" fmla="*/ 37910 w 116300"/>
                    <a:gd name="connsiteY3" fmla="*/ 65913 h 76009"/>
                    <a:gd name="connsiteX4" fmla="*/ 116300 w 116300"/>
                    <a:gd name="connsiteY4" fmla="*/ 76009 h 76009"/>
                    <a:gd name="connsiteX5" fmla="*/ 96107 w 116300"/>
                    <a:gd name="connsiteY5" fmla="*/ 43053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300" h="76009">
                      <a:moveTo>
                        <a:pt x="96107" y="43053"/>
                      </a:moveTo>
                      <a:cubicBezTo>
                        <a:pt x="86011" y="35433"/>
                        <a:pt x="68294" y="27813"/>
                        <a:pt x="45530" y="17717"/>
                      </a:cubicBezTo>
                      <a:cubicBezTo>
                        <a:pt x="20288" y="7620"/>
                        <a:pt x="5048" y="2476"/>
                        <a:pt x="0" y="0"/>
                      </a:cubicBezTo>
                      <a:cubicBezTo>
                        <a:pt x="0" y="30385"/>
                        <a:pt x="12668" y="53245"/>
                        <a:pt x="37910" y="65913"/>
                      </a:cubicBezTo>
                      <a:cubicBezTo>
                        <a:pt x="55626" y="73533"/>
                        <a:pt x="80867" y="76009"/>
                        <a:pt x="116300" y="76009"/>
                      </a:cubicBezTo>
                      <a:cubicBezTo>
                        <a:pt x="106204" y="45625"/>
                        <a:pt x="98679" y="35433"/>
                        <a:pt x="96107" y="430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98D70E52-B850-4289-AC55-BF997212DB54}"/>
                    </a:ext>
                  </a:extLst>
                </p:cNvPr>
                <p:cNvSpPr/>
                <p:nvPr/>
              </p:nvSpPr>
              <p:spPr>
                <a:xfrm>
                  <a:off x="1496885" y="1826886"/>
                  <a:ext cx="133826" cy="48428"/>
                </a:xfrm>
                <a:custGeom>
                  <a:avLst/>
                  <a:gdLst>
                    <a:gd name="connsiteX0" fmla="*/ 48006 w 133826"/>
                    <a:gd name="connsiteY0" fmla="*/ 2804 h 48428"/>
                    <a:gd name="connsiteX1" fmla="*/ 0 w 133826"/>
                    <a:gd name="connsiteY1" fmla="*/ 48428 h 48428"/>
                    <a:gd name="connsiteX2" fmla="*/ 63151 w 133826"/>
                    <a:gd name="connsiteY2" fmla="*/ 45857 h 48428"/>
                    <a:gd name="connsiteX3" fmla="*/ 116205 w 133826"/>
                    <a:gd name="connsiteY3" fmla="*/ 35760 h 48428"/>
                    <a:gd name="connsiteX4" fmla="*/ 113633 w 133826"/>
                    <a:gd name="connsiteY4" fmla="*/ 12995 h 48428"/>
                    <a:gd name="connsiteX5" fmla="*/ 133826 w 133826"/>
                    <a:gd name="connsiteY5" fmla="*/ 5375 h 48428"/>
                    <a:gd name="connsiteX6" fmla="*/ 48006 w 133826"/>
                    <a:gd name="connsiteY6" fmla="*/ 2804 h 48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826" h="48428">
                      <a:moveTo>
                        <a:pt x="48006" y="2804"/>
                      </a:moveTo>
                      <a:cubicBezTo>
                        <a:pt x="15145" y="7852"/>
                        <a:pt x="0" y="23092"/>
                        <a:pt x="0" y="48428"/>
                      </a:cubicBezTo>
                      <a:cubicBezTo>
                        <a:pt x="10096" y="45857"/>
                        <a:pt x="30290" y="43380"/>
                        <a:pt x="63151" y="45857"/>
                      </a:cubicBezTo>
                      <a:cubicBezTo>
                        <a:pt x="88392" y="48428"/>
                        <a:pt x="106108" y="45857"/>
                        <a:pt x="116205" y="35760"/>
                      </a:cubicBezTo>
                      <a:cubicBezTo>
                        <a:pt x="118777" y="23092"/>
                        <a:pt x="116205" y="15472"/>
                        <a:pt x="113633" y="12995"/>
                      </a:cubicBezTo>
                      <a:cubicBezTo>
                        <a:pt x="123730" y="12995"/>
                        <a:pt x="128778" y="10424"/>
                        <a:pt x="133826" y="5375"/>
                      </a:cubicBezTo>
                      <a:cubicBezTo>
                        <a:pt x="101060" y="232"/>
                        <a:pt x="73247" y="-2340"/>
                        <a:pt x="48006" y="28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0210763E-AAE2-406B-B209-0B2A06EC8BE8}"/>
                    </a:ext>
                  </a:extLst>
                </p:cNvPr>
                <p:cNvSpPr/>
                <p:nvPr/>
              </p:nvSpPr>
              <p:spPr>
                <a:xfrm>
                  <a:off x="1395825" y="1776445"/>
                  <a:ext cx="123824" cy="53311"/>
                </a:xfrm>
                <a:custGeom>
                  <a:avLst/>
                  <a:gdLst>
                    <a:gd name="connsiteX0" fmla="*/ 123825 w 123824"/>
                    <a:gd name="connsiteY0" fmla="*/ 25337 h 53311"/>
                    <a:gd name="connsiteX1" fmla="*/ 118777 w 123824"/>
                    <a:gd name="connsiteY1" fmla="*/ 22765 h 53311"/>
                    <a:gd name="connsiteX2" fmla="*/ 108680 w 123824"/>
                    <a:gd name="connsiteY2" fmla="*/ 25337 h 53311"/>
                    <a:gd name="connsiteX3" fmla="*/ 50578 w 123824"/>
                    <a:gd name="connsiteY3" fmla="*/ 0 h 53311"/>
                    <a:gd name="connsiteX4" fmla="*/ 17716 w 123824"/>
                    <a:gd name="connsiteY4" fmla="*/ 7620 h 53311"/>
                    <a:gd name="connsiteX5" fmla="*/ 0 w 123824"/>
                    <a:gd name="connsiteY5" fmla="*/ 32956 h 53311"/>
                    <a:gd name="connsiteX6" fmla="*/ 53054 w 123824"/>
                    <a:gd name="connsiteY6" fmla="*/ 45625 h 53311"/>
                    <a:gd name="connsiteX7" fmla="*/ 106109 w 123824"/>
                    <a:gd name="connsiteY7" fmla="*/ 50673 h 53311"/>
                    <a:gd name="connsiteX8" fmla="*/ 123825 w 123824"/>
                    <a:gd name="connsiteY8" fmla="*/ 25337 h 5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4" h="53311">
                      <a:moveTo>
                        <a:pt x="123825" y="25337"/>
                      </a:moveTo>
                      <a:cubicBezTo>
                        <a:pt x="121253" y="22765"/>
                        <a:pt x="118777" y="20288"/>
                        <a:pt x="118777" y="22765"/>
                      </a:cubicBezTo>
                      <a:cubicBezTo>
                        <a:pt x="116205" y="22765"/>
                        <a:pt x="111157" y="25337"/>
                        <a:pt x="108680" y="25337"/>
                      </a:cubicBezTo>
                      <a:cubicBezTo>
                        <a:pt x="101060" y="7620"/>
                        <a:pt x="80867" y="0"/>
                        <a:pt x="50578" y="0"/>
                      </a:cubicBezTo>
                      <a:cubicBezTo>
                        <a:pt x="37910" y="0"/>
                        <a:pt x="27813" y="2572"/>
                        <a:pt x="17716" y="7620"/>
                      </a:cubicBezTo>
                      <a:cubicBezTo>
                        <a:pt x="7620" y="15240"/>
                        <a:pt x="2572" y="22860"/>
                        <a:pt x="0" y="32956"/>
                      </a:cubicBezTo>
                      <a:cubicBezTo>
                        <a:pt x="12668" y="32956"/>
                        <a:pt x="27813" y="38005"/>
                        <a:pt x="53054" y="45625"/>
                      </a:cubicBezTo>
                      <a:cubicBezTo>
                        <a:pt x="73247" y="53245"/>
                        <a:pt x="90964" y="55721"/>
                        <a:pt x="106109" y="50673"/>
                      </a:cubicBezTo>
                      <a:cubicBezTo>
                        <a:pt x="106109" y="35433"/>
                        <a:pt x="113728" y="27908"/>
                        <a:pt x="123825" y="253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5D2B0B9D-A7F5-4D3F-9A38-D347D3FF3C69}"/>
                    </a:ext>
                  </a:extLst>
                </p:cNvPr>
                <p:cNvSpPr/>
                <p:nvPr/>
              </p:nvSpPr>
              <p:spPr>
                <a:xfrm>
                  <a:off x="1380288" y="1581373"/>
                  <a:ext cx="42087" cy="101346"/>
                </a:xfrm>
                <a:custGeom>
                  <a:avLst/>
                  <a:gdLst>
                    <a:gd name="connsiteX0" fmla="*/ 30681 w 42087"/>
                    <a:gd name="connsiteY0" fmla="*/ 101346 h 101346"/>
                    <a:gd name="connsiteX1" fmla="*/ 38301 w 42087"/>
                    <a:gd name="connsiteY1" fmla="*/ 98774 h 101346"/>
                    <a:gd name="connsiteX2" fmla="*/ 38301 w 42087"/>
                    <a:gd name="connsiteY2" fmla="*/ 48101 h 101346"/>
                    <a:gd name="connsiteX3" fmla="*/ 28205 w 42087"/>
                    <a:gd name="connsiteY3" fmla="*/ 0 h 101346"/>
                    <a:gd name="connsiteX4" fmla="*/ 392 w 42087"/>
                    <a:gd name="connsiteY4" fmla="*/ 55721 h 101346"/>
                    <a:gd name="connsiteX5" fmla="*/ 30681 w 42087"/>
                    <a:gd name="connsiteY5" fmla="*/ 101346 h 10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87" h="101346">
                      <a:moveTo>
                        <a:pt x="30681" y="101346"/>
                      </a:moveTo>
                      <a:cubicBezTo>
                        <a:pt x="33253" y="98774"/>
                        <a:pt x="35729" y="98774"/>
                        <a:pt x="38301" y="98774"/>
                      </a:cubicBezTo>
                      <a:cubicBezTo>
                        <a:pt x="43349" y="86106"/>
                        <a:pt x="43349" y="68390"/>
                        <a:pt x="38301" y="48101"/>
                      </a:cubicBezTo>
                      <a:cubicBezTo>
                        <a:pt x="30681" y="22765"/>
                        <a:pt x="28205" y="7525"/>
                        <a:pt x="28205" y="0"/>
                      </a:cubicBezTo>
                      <a:cubicBezTo>
                        <a:pt x="13060" y="10097"/>
                        <a:pt x="5440" y="30385"/>
                        <a:pt x="392" y="55721"/>
                      </a:cubicBezTo>
                      <a:cubicBezTo>
                        <a:pt x="-2180" y="86106"/>
                        <a:pt x="7916" y="101346"/>
                        <a:pt x="30681" y="101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0D7E5620-705C-4490-AA05-C9F3C17A394B}"/>
                    </a:ext>
                  </a:extLst>
                </p:cNvPr>
                <p:cNvSpPr/>
                <p:nvPr/>
              </p:nvSpPr>
              <p:spPr>
                <a:xfrm>
                  <a:off x="1299717" y="1398969"/>
                  <a:ext cx="44875" cy="93726"/>
                </a:xfrm>
                <a:custGeom>
                  <a:avLst/>
                  <a:gdLst>
                    <a:gd name="connsiteX0" fmla="*/ 15145 w 44875"/>
                    <a:gd name="connsiteY0" fmla="*/ 93726 h 93726"/>
                    <a:gd name="connsiteX1" fmla="*/ 32861 w 44875"/>
                    <a:gd name="connsiteY1" fmla="*/ 91154 h 93726"/>
                    <a:gd name="connsiteX2" fmla="*/ 37910 w 44875"/>
                    <a:gd name="connsiteY2" fmla="*/ 91154 h 93726"/>
                    <a:gd name="connsiteX3" fmla="*/ 42958 w 44875"/>
                    <a:gd name="connsiteY3" fmla="*/ 93726 h 93726"/>
                    <a:gd name="connsiteX4" fmla="*/ 0 w 44875"/>
                    <a:gd name="connsiteY4" fmla="*/ 0 h 93726"/>
                    <a:gd name="connsiteX5" fmla="*/ 2572 w 44875"/>
                    <a:gd name="connsiteY5" fmla="*/ 50673 h 93726"/>
                    <a:gd name="connsiteX6" fmla="*/ 15145 w 44875"/>
                    <a:gd name="connsiteY6" fmla="*/ 93726 h 9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5" h="93726">
                      <a:moveTo>
                        <a:pt x="15145" y="93726"/>
                      </a:moveTo>
                      <a:cubicBezTo>
                        <a:pt x="22765" y="91154"/>
                        <a:pt x="27813" y="88678"/>
                        <a:pt x="32861" y="91154"/>
                      </a:cubicBezTo>
                      <a:cubicBezTo>
                        <a:pt x="35433" y="91154"/>
                        <a:pt x="35433" y="91154"/>
                        <a:pt x="37910" y="91154"/>
                      </a:cubicBezTo>
                      <a:cubicBezTo>
                        <a:pt x="40481" y="93726"/>
                        <a:pt x="40481" y="93726"/>
                        <a:pt x="42958" y="93726"/>
                      </a:cubicBezTo>
                      <a:cubicBezTo>
                        <a:pt x="50578" y="32956"/>
                        <a:pt x="35338" y="2476"/>
                        <a:pt x="0" y="0"/>
                      </a:cubicBezTo>
                      <a:cubicBezTo>
                        <a:pt x="2572" y="7620"/>
                        <a:pt x="2572" y="22765"/>
                        <a:pt x="2572" y="50673"/>
                      </a:cubicBezTo>
                      <a:cubicBezTo>
                        <a:pt x="5048" y="73438"/>
                        <a:pt x="7620" y="86106"/>
                        <a:pt x="15145" y="93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1CD6C4E3-8856-4CBF-B857-AF0A182F90D9}"/>
                    </a:ext>
                  </a:extLst>
                </p:cNvPr>
                <p:cNvSpPr/>
                <p:nvPr/>
              </p:nvSpPr>
              <p:spPr>
                <a:xfrm>
                  <a:off x="1279525" y="1504881"/>
                  <a:ext cx="70866" cy="85077"/>
                </a:xfrm>
                <a:custGeom>
                  <a:avLst/>
                  <a:gdLst>
                    <a:gd name="connsiteX0" fmla="*/ 40481 w 70866"/>
                    <a:gd name="connsiteY0" fmla="*/ 84111 h 85077"/>
                    <a:gd name="connsiteX1" fmla="*/ 58198 w 70866"/>
                    <a:gd name="connsiteY1" fmla="*/ 76491 h 85077"/>
                    <a:gd name="connsiteX2" fmla="*/ 70866 w 70866"/>
                    <a:gd name="connsiteY2" fmla="*/ 84111 h 85077"/>
                    <a:gd name="connsiteX3" fmla="*/ 53150 w 70866"/>
                    <a:gd name="connsiteY3" fmla="*/ 25818 h 85077"/>
                    <a:gd name="connsiteX4" fmla="*/ 0 w 70866"/>
                    <a:gd name="connsiteY4" fmla="*/ 482 h 85077"/>
                    <a:gd name="connsiteX5" fmla="*/ 40481 w 70866"/>
                    <a:gd name="connsiteY5" fmla="*/ 84111 h 8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866" h="85077">
                      <a:moveTo>
                        <a:pt x="40481" y="84111"/>
                      </a:moveTo>
                      <a:cubicBezTo>
                        <a:pt x="37910" y="86683"/>
                        <a:pt x="43053" y="84111"/>
                        <a:pt x="58198" y="76491"/>
                      </a:cubicBezTo>
                      <a:cubicBezTo>
                        <a:pt x="60770" y="76491"/>
                        <a:pt x="65818" y="79063"/>
                        <a:pt x="70866" y="84111"/>
                      </a:cubicBezTo>
                      <a:cubicBezTo>
                        <a:pt x="60770" y="48678"/>
                        <a:pt x="55721" y="30867"/>
                        <a:pt x="53150" y="25818"/>
                      </a:cubicBezTo>
                      <a:cubicBezTo>
                        <a:pt x="42958" y="5530"/>
                        <a:pt x="25241" y="-2090"/>
                        <a:pt x="0" y="482"/>
                      </a:cubicBezTo>
                      <a:cubicBezTo>
                        <a:pt x="30290" y="61251"/>
                        <a:pt x="42958" y="89160"/>
                        <a:pt x="40481" y="841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DD11C12B-94D7-499D-8260-E001D57F1071}"/>
                    </a:ext>
                  </a:extLst>
                </p:cNvPr>
                <p:cNvSpPr/>
                <p:nvPr/>
              </p:nvSpPr>
              <p:spPr>
                <a:xfrm>
                  <a:off x="1327530" y="1702071"/>
                  <a:ext cx="111251" cy="64277"/>
                </a:xfrm>
                <a:custGeom>
                  <a:avLst/>
                  <a:gdLst>
                    <a:gd name="connsiteX0" fmla="*/ 98584 w 111251"/>
                    <a:gd name="connsiteY0" fmla="*/ 49038 h 64277"/>
                    <a:gd name="connsiteX1" fmla="*/ 111252 w 111251"/>
                    <a:gd name="connsiteY1" fmla="*/ 38941 h 64277"/>
                    <a:gd name="connsiteX2" fmla="*/ 101156 w 111251"/>
                    <a:gd name="connsiteY2" fmla="*/ 38941 h 64277"/>
                    <a:gd name="connsiteX3" fmla="*/ 55626 w 111251"/>
                    <a:gd name="connsiteY3" fmla="*/ 3508 h 64277"/>
                    <a:gd name="connsiteX4" fmla="*/ 0 w 111251"/>
                    <a:gd name="connsiteY4" fmla="*/ 16176 h 64277"/>
                    <a:gd name="connsiteX5" fmla="*/ 37910 w 111251"/>
                    <a:gd name="connsiteY5" fmla="*/ 41513 h 64277"/>
                    <a:gd name="connsiteX6" fmla="*/ 83439 w 111251"/>
                    <a:gd name="connsiteY6" fmla="*/ 64278 h 64277"/>
                    <a:gd name="connsiteX7" fmla="*/ 98584 w 111251"/>
                    <a:gd name="connsiteY7" fmla="*/ 49038 h 6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251" h="64277">
                      <a:moveTo>
                        <a:pt x="98584" y="49038"/>
                      </a:moveTo>
                      <a:cubicBezTo>
                        <a:pt x="106204" y="43989"/>
                        <a:pt x="111252" y="41418"/>
                        <a:pt x="111252" y="38941"/>
                      </a:cubicBezTo>
                      <a:cubicBezTo>
                        <a:pt x="111252" y="38941"/>
                        <a:pt x="111252" y="38941"/>
                        <a:pt x="101156" y="38941"/>
                      </a:cubicBezTo>
                      <a:cubicBezTo>
                        <a:pt x="96107" y="23701"/>
                        <a:pt x="80963" y="11033"/>
                        <a:pt x="55626" y="3508"/>
                      </a:cubicBezTo>
                      <a:cubicBezTo>
                        <a:pt x="30385" y="-4112"/>
                        <a:pt x="10096" y="936"/>
                        <a:pt x="0" y="16176"/>
                      </a:cubicBezTo>
                      <a:cubicBezTo>
                        <a:pt x="10096" y="18748"/>
                        <a:pt x="22765" y="28845"/>
                        <a:pt x="37910" y="41513"/>
                      </a:cubicBezTo>
                      <a:cubicBezTo>
                        <a:pt x="53054" y="56753"/>
                        <a:pt x="68199" y="64278"/>
                        <a:pt x="83439" y="64278"/>
                      </a:cubicBezTo>
                      <a:cubicBezTo>
                        <a:pt x="88487" y="56658"/>
                        <a:pt x="93536" y="54086"/>
                        <a:pt x="98584" y="49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99F9B996-77BF-4475-857E-97DA9018E894}"/>
                    </a:ext>
                  </a:extLst>
                </p:cNvPr>
                <p:cNvSpPr/>
                <p:nvPr/>
              </p:nvSpPr>
              <p:spPr>
                <a:xfrm>
                  <a:off x="1287145" y="1607604"/>
                  <a:ext cx="93440" cy="75114"/>
                </a:xfrm>
                <a:custGeom>
                  <a:avLst/>
                  <a:gdLst>
                    <a:gd name="connsiteX0" fmla="*/ 65627 w 93440"/>
                    <a:gd name="connsiteY0" fmla="*/ 75115 h 75114"/>
                    <a:gd name="connsiteX1" fmla="*/ 93440 w 93440"/>
                    <a:gd name="connsiteY1" fmla="*/ 65018 h 75114"/>
                    <a:gd name="connsiteX2" fmla="*/ 58103 w 93440"/>
                    <a:gd name="connsiteY2" fmla="*/ 11774 h 75114"/>
                    <a:gd name="connsiteX3" fmla="*/ 0 w 93440"/>
                    <a:gd name="connsiteY3" fmla="*/ 9202 h 75114"/>
                    <a:gd name="connsiteX4" fmla="*/ 30290 w 93440"/>
                    <a:gd name="connsiteY4" fmla="*/ 44635 h 75114"/>
                    <a:gd name="connsiteX5" fmla="*/ 65627 w 93440"/>
                    <a:gd name="connsiteY5" fmla="*/ 75115 h 75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440" h="75114">
                      <a:moveTo>
                        <a:pt x="65627" y="75115"/>
                      </a:moveTo>
                      <a:cubicBezTo>
                        <a:pt x="75724" y="65018"/>
                        <a:pt x="85820" y="59875"/>
                        <a:pt x="93440" y="65018"/>
                      </a:cubicBezTo>
                      <a:cubicBezTo>
                        <a:pt x="85820" y="42254"/>
                        <a:pt x="73247" y="24442"/>
                        <a:pt x="58103" y="11774"/>
                      </a:cubicBezTo>
                      <a:cubicBezTo>
                        <a:pt x="37910" y="-3466"/>
                        <a:pt x="17621" y="-3466"/>
                        <a:pt x="0" y="9202"/>
                      </a:cubicBezTo>
                      <a:cubicBezTo>
                        <a:pt x="7620" y="14250"/>
                        <a:pt x="17717" y="26918"/>
                        <a:pt x="30290" y="44635"/>
                      </a:cubicBezTo>
                      <a:cubicBezTo>
                        <a:pt x="40386" y="62447"/>
                        <a:pt x="53054" y="72543"/>
                        <a:pt x="65627" y="751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97" name="文本框 96">
            <a:extLst>
              <a:ext uri="{FF2B5EF4-FFF2-40B4-BE49-F238E27FC236}">
                <a16:creationId xmlns:a16="http://schemas.microsoft.com/office/drawing/2014/main" id="{1FB8C036-5F43-4477-AF5B-F27734F1BFD3}"/>
              </a:ext>
            </a:extLst>
          </p:cNvPr>
          <p:cNvSpPr txBox="1"/>
          <p:nvPr/>
        </p:nvSpPr>
        <p:spPr>
          <a:xfrm>
            <a:off x="9720129" y="4121951"/>
            <a:ext cx="1846659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</a:rPr>
              <a:t>共享前沿理念和经验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36396AA-03ED-4888-9C71-99D01413DDB0}"/>
              </a:ext>
            </a:extLst>
          </p:cNvPr>
          <p:cNvGrpSpPr/>
          <p:nvPr/>
        </p:nvGrpSpPr>
        <p:grpSpPr>
          <a:xfrm>
            <a:off x="9845482" y="3331829"/>
            <a:ext cx="1595952" cy="677108"/>
            <a:chOff x="9435114" y="3195334"/>
            <a:chExt cx="1595952" cy="67710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8C78571-2D25-4865-8F47-BA5F0228D680}"/>
                </a:ext>
              </a:extLst>
            </p:cNvPr>
            <p:cNvSpPr txBox="1"/>
            <p:nvPr/>
          </p:nvSpPr>
          <p:spPr>
            <a:xfrm>
              <a:off x="9822721" y="3195334"/>
              <a:ext cx="820738" cy="67710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+mj-ea"/>
                  <a:ea typeface="+mj-ea"/>
                </a:rPr>
                <a:t>N+</a:t>
              </a: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圆桌对话</a:t>
              </a:r>
            </a:p>
          </p:txBody>
        </p:sp>
        <p:grpSp>
          <p:nvGrpSpPr>
            <p:cNvPr id="327" name="组合 326">
              <a:extLst>
                <a:ext uri="{FF2B5EF4-FFF2-40B4-BE49-F238E27FC236}">
                  <a16:creationId xmlns:a16="http://schemas.microsoft.com/office/drawing/2014/main" id="{A7B03D02-1A48-4720-9532-59C1D005AA5F}"/>
                </a:ext>
              </a:extLst>
            </p:cNvPr>
            <p:cNvGrpSpPr/>
            <p:nvPr/>
          </p:nvGrpSpPr>
          <p:grpSpPr>
            <a:xfrm>
              <a:off x="9435114" y="3222280"/>
              <a:ext cx="1595952" cy="623217"/>
              <a:chOff x="7130049" y="3203064"/>
              <a:chExt cx="1595952" cy="623217"/>
            </a:xfrm>
          </p:grpSpPr>
          <p:grpSp>
            <p:nvGrpSpPr>
              <p:cNvPr id="328" name="组合 327">
                <a:extLst>
                  <a:ext uri="{FF2B5EF4-FFF2-40B4-BE49-F238E27FC236}">
                    <a16:creationId xmlns:a16="http://schemas.microsoft.com/office/drawing/2014/main" id="{E676B8AD-5A6E-4F81-ABD7-268937474C9A}"/>
                  </a:ext>
                </a:extLst>
              </p:cNvPr>
              <p:cNvGrpSpPr/>
              <p:nvPr/>
            </p:nvGrpSpPr>
            <p:grpSpPr>
              <a:xfrm>
                <a:off x="7130049" y="3203064"/>
                <a:ext cx="359060" cy="623217"/>
                <a:chOff x="1279525" y="1173512"/>
                <a:chExt cx="404335" cy="701802"/>
              </a:xfrm>
              <a:gradFill>
                <a:gsLst>
                  <a:gs pos="1000">
                    <a:schemeClr val="accent2"/>
                  </a:gs>
                  <a:gs pos="99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p:grpSpPr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7A7E0A23-7009-40B0-A135-B1C5CCD010DA}"/>
                    </a:ext>
                  </a:extLst>
                </p:cNvPr>
                <p:cNvSpPr/>
                <p:nvPr/>
              </p:nvSpPr>
              <p:spPr>
                <a:xfrm>
                  <a:off x="1353855" y="1507840"/>
                  <a:ext cx="41422" cy="114014"/>
                </a:xfrm>
                <a:custGeom>
                  <a:avLst/>
                  <a:gdLst>
                    <a:gd name="connsiteX0" fmla="*/ 19205 w 41422"/>
                    <a:gd name="connsiteY0" fmla="*/ 108966 h 114014"/>
                    <a:gd name="connsiteX1" fmla="*/ 19205 w 41422"/>
                    <a:gd name="connsiteY1" fmla="*/ 93726 h 114014"/>
                    <a:gd name="connsiteX2" fmla="*/ 31874 w 41422"/>
                    <a:gd name="connsiteY2" fmla="*/ 91154 h 114014"/>
                    <a:gd name="connsiteX3" fmla="*/ 39494 w 41422"/>
                    <a:gd name="connsiteY3" fmla="*/ 81058 h 114014"/>
                    <a:gd name="connsiteX4" fmla="*/ 39494 w 41422"/>
                    <a:gd name="connsiteY4" fmla="*/ 32956 h 114014"/>
                    <a:gd name="connsiteX5" fmla="*/ 39494 w 41422"/>
                    <a:gd name="connsiteY5" fmla="*/ 0 h 114014"/>
                    <a:gd name="connsiteX6" fmla="*/ 4156 w 41422"/>
                    <a:gd name="connsiteY6" fmla="*/ 43053 h 114014"/>
                    <a:gd name="connsiteX7" fmla="*/ 14252 w 41422"/>
                    <a:gd name="connsiteY7" fmla="*/ 98774 h 114014"/>
                    <a:gd name="connsiteX8" fmla="*/ 11681 w 41422"/>
                    <a:gd name="connsiteY8" fmla="*/ 114014 h 114014"/>
                    <a:gd name="connsiteX9" fmla="*/ 19205 w 41422"/>
                    <a:gd name="connsiteY9" fmla="*/ 108966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422" h="114014">
                      <a:moveTo>
                        <a:pt x="19205" y="108966"/>
                      </a:moveTo>
                      <a:lnTo>
                        <a:pt x="19205" y="93726"/>
                      </a:lnTo>
                      <a:cubicBezTo>
                        <a:pt x="24254" y="96298"/>
                        <a:pt x="29302" y="93726"/>
                        <a:pt x="31874" y="91154"/>
                      </a:cubicBezTo>
                      <a:cubicBezTo>
                        <a:pt x="36922" y="86106"/>
                        <a:pt x="36922" y="83534"/>
                        <a:pt x="39494" y="81058"/>
                      </a:cubicBezTo>
                      <a:cubicBezTo>
                        <a:pt x="36922" y="73438"/>
                        <a:pt x="36922" y="55721"/>
                        <a:pt x="39494" y="32956"/>
                      </a:cubicBezTo>
                      <a:cubicBezTo>
                        <a:pt x="42066" y="12668"/>
                        <a:pt x="42066" y="2572"/>
                        <a:pt x="39494" y="0"/>
                      </a:cubicBezTo>
                      <a:cubicBezTo>
                        <a:pt x="24349" y="7620"/>
                        <a:pt x="11681" y="22765"/>
                        <a:pt x="4156" y="43053"/>
                      </a:cubicBezTo>
                      <a:cubicBezTo>
                        <a:pt x="-3464" y="68390"/>
                        <a:pt x="-892" y="86106"/>
                        <a:pt x="14252" y="98774"/>
                      </a:cubicBezTo>
                      <a:cubicBezTo>
                        <a:pt x="14252" y="108871"/>
                        <a:pt x="11681" y="114014"/>
                        <a:pt x="11681" y="114014"/>
                      </a:cubicBezTo>
                      <a:cubicBezTo>
                        <a:pt x="16634" y="114014"/>
                        <a:pt x="19205" y="114014"/>
                        <a:pt x="19205" y="108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8AC418D4-F555-4F38-9850-DE3E46BD8B06}"/>
                    </a:ext>
                  </a:extLst>
                </p:cNvPr>
                <p:cNvSpPr/>
                <p:nvPr/>
              </p:nvSpPr>
              <p:spPr>
                <a:xfrm>
                  <a:off x="1333936" y="1305433"/>
                  <a:ext cx="102274" cy="133826"/>
                </a:xfrm>
                <a:custGeom>
                  <a:avLst/>
                  <a:gdLst>
                    <a:gd name="connsiteX0" fmla="*/ 13787 w 102274"/>
                    <a:gd name="connsiteY0" fmla="*/ 90964 h 133826"/>
                    <a:gd name="connsiteX1" fmla="*/ 23884 w 102274"/>
                    <a:gd name="connsiteY1" fmla="*/ 93536 h 133826"/>
                    <a:gd name="connsiteX2" fmla="*/ 28932 w 102274"/>
                    <a:gd name="connsiteY2" fmla="*/ 121444 h 133826"/>
                    <a:gd name="connsiteX3" fmla="*/ 28075 w 102274"/>
                    <a:gd name="connsiteY3" fmla="*/ 133826 h 133826"/>
                    <a:gd name="connsiteX4" fmla="*/ 36552 w 102274"/>
                    <a:gd name="connsiteY4" fmla="*/ 129064 h 133826"/>
                    <a:gd name="connsiteX5" fmla="*/ 54269 w 102274"/>
                    <a:gd name="connsiteY5" fmla="*/ 124016 h 133826"/>
                    <a:gd name="connsiteX6" fmla="*/ 77033 w 102274"/>
                    <a:gd name="connsiteY6" fmla="*/ 88583 h 133826"/>
                    <a:gd name="connsiteX7" fmla="*/ 102275 w 102274"/>
                    <a:gd name="connsiteY7" fmla="*/ 55626 h 133826"/>
                    <a:gd name="connsiteX8" fmla="*/ 56745 w 102274"/>
                    <a:gd name="connsiteY8" fmla="*/ 70866 h 133826"/>
                    <a:gd name="connsiteX9" fmla="*/ 26456 w 102274"/>
                    <a:gd name="connsiteY9" fmla="*/ 101251 h 133826"/>
                    <a:gd name="connsiteX10" fmla="*/ 34076 w 102274"/>
                    <a:gd name="connsiteY10" fmla="*/ 78486 h 133826"/>
                    <a:gd name="connsiteX11" fmla="*/ 41696 w 102274"/>
                    <a:gd name="connsiteY11" fmla="*/ 48101 h 133826"/>
                    <a:gd name="connsiteX12" fmla="*/ 16454 w 102274"/>
                    <a:gd name="connsiteY12" fmla="*/ 0 h 133826"/>
                    <a:gd name="connsiteX13" fmla="*/ 3786 w 102274"/>
                    <a:gd name="connsiteY13" fmla="*/ 45625 h 133826"/>
                    <a:gd name="connsiteX14" fmla="*/ 3786 w 102274"/>
                    <a:gd name="connsiteY14" fmla="*/ 91250 h 133826"/>
                    <a:gd name="connsiteX15" fmla="*/ 13787 w 102274"/>
                    <a:gd name="connsiteY15" fmla="*/ 90964 h 13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74" h="133826">
                      <a:moveTo>
                        <a:pt x="13787" y="90964"/>
                      </a:moveTo>
                      <a:cubicBezTo>
                        <a:pt x="18836" y="88392"/>
                        <a:pt x="21407" y="90964"/>
                        <a:pt x="23884" y="93536"/>
                      </a:cubicBezTo>
                      <a:cubicBezTo>
                        <a:pt x="26456" y="101156"/>
                        <a:pt x="28932" y="111252"/>
                        <a:pt x="28932" y="121444"/>
                      </a:cubicBezTo>
                      <a:cubicBezTo>
                        <a:pt x="28932" y="126397"/>
                        <a:pt x="28551" y="130588"/>
                        <a:pt x="28075" y="133826"/>
                      </a:cubicBezTo>
                      <a:cubicBezTo>
                        <a:pt x="29599" y="130874"/>
                        <a:pt x="32075" y="129064"/>
                        <a:pt x="36552" y="129064"/>
                      </a:cubicBezTo>
                      <a:cubicBezTo>
                        <a:pt x="49220" y="126492"/>
                        <a:pt x="54269" y="124016"/>
                        <a:pt x="54269" y="124016"/>
                      </a:cubicBezTo>
                      <a:cubicBezTo>
                        <a:pt x="59317" y="118967"/>
                        <a:pt x="66937" y="108776"/>
                        <a:pt x="77033" y="88583"/>
                      </a:cubicBezTo>
                      <a:cubicBezTo>
                        <a:pt x="84653" y="73343"/>
                        <a:pt x="94750" y="63246"/>
                        <a:pt x="102275" y="55626"/>
                      </a:cubicBezTo>
                      <a:cubicBezTo>
                        <a:pt x="84558" y="55626"/>
                        <a:pt x="69413" y="60674"/>
                        <a:pt x="56745" y="70866"/>
                      </a:cubicBezTo>
                      <a:cubicBezTo>
                        <a:pt x="46649" y="75914"/>
                        <a:pt x="39029" y="86106"/>
                        <a:pt x="26456" y="101251"/>
                      </a:cubicBezTo>
                      <a:cubicBezTo>
                        <a:pt x="29027" y="98679"/>
                        <a:pt x="29027" y="91154"/>
                        <a:pt x="34076" y="78486"/>
                      </a:cubicBezTo>
                      <a:cubicBezTo>
                        <a:pt x="36647" y="63246"/>
                        <a:pt x="39124" y="53150"/>
                        <a:pt x="41696" y="48101"/>
                      </a:cubicBezTo>
                      <a:cubicBezTo>
                        <a:pt x="46744" y="20193"/>
                        <a:pt x="36647" y="5048"/>
                        <a:pt x="16454" y="0"/>
                      </a:cubicBezTo>
                      <a:cubicBezTo>
                        <a:pt x="16454" y="7620"/>
                        <a:pt x="11406" y="22765"/>
                        <a:pt x="3786" y="45625"/>
                      </a:cubicBezTo>
                      <a:cubicBezTo>
                        <a:pt x="-1262" y="63341"/>
                        <a:pt x="-1262" y="78581"/>
                        <a:pt x="3786" y="91250"/>
                      </a:cubicBezTo>
                      <a:cubicBezTo>
                        <a:pt x="6263" y="93536"/>
                        <a:pt x="8739" y="93536"/>
                        <a:pt x="13787" y="909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" name="任意多边形: 形状 347">
                  <a:extLst>
                    <a:ext uri="{FF2B5EF4-FFF2-40B4-BE49-F238E27FC236}">
                      <a16:creationId xmlns:a16="http://schemas.microsoft.com/office/drawing/2014/main" id="{E3F27971-862A-4EA4-A6DC-CC7258E10FEF}"/>
                    </a:ext>
                  </a:extLst>
                </p:cNvPr>
                <p:cNvSpPr/>
                <p:nvPr/>
              </p:nvSpPr>
              <p:spPr>
                <a:xfrm>
                  <a:off x="1385633" y="1226471"/>
                  <a:ext cx="101155" cy="134397"/>
                </a:xfrm>
                <a:custGeom>
                  <a:avLst/>
                  <a:gdLst>
                    <a:gd name="connsiteX0" fmla="*/ 15240 w 101155"/>
                    <a:gd name="connsiteY0" fmla="*/ 106585 h 134397"/>
                    <a:gd name="connsiteX1" fmla="*/ 10192 w 101155"/>
                    <a:gd name="connsiteY1" fmla="*/ 124301 h 134397"/>
                    <a:gd name="connsiteX2" fmla="*/ 7620 w 101155"/>
                    <a:gd name="connsiteY2" fmla="*/ 134398 h 134397"/>
                    <a:gd name="connsiteX3" fmla="*/ 55626 w 101155"/>
                    <a:gd name="connsiteY3" fmla="*/ 109061 h 134397"/>
                    <a:gd name="connsiteX4" fmla="*/ 78391 w 101155"/>
                    <a:gd name="connsiteY4" fmla="*/ 88773 h 134397"/>
                    <a:gd name="connsiteX5" fmla="*/ 101156 w 101155"/>
                    <a:gd name="connsiteY5" fmla="*/ 71056 h 134397"/>
                    <a:gd name="connsiteX6" fmla="*/ 50578 w 101155"/>
                    <a:gd name="connsiteY6" fmla="*/ 78677 h 134397"/>
                    <a:gd name="connsiteX7" fmla="*/ 32861 w 101155"/>
                    <a:gd name="connsiteY7" fmla="*/ 88773 h 134397"/>
                    <a:gd name="connsiteX8" fmla="*/ 17716 w 101155"/>
                    <a:gd name="connsiteY8" fmla="*/ 93821 h 134397"/>
                    <a:gd name="connsiteX9" fmla="*/ 32861 w 101155"/>
                    <a:gd name="connsiteY9" fmla="*/ 73533 h 134397"/>
                    <a:gd name="connsiteX10" fmla="*/ 48006 w 101155"/>
                    <a:gd name="connsiteY10" fmla="*/ 53245 h 134397"/>
                    <a:gd name="connsiteX11" fmla="*/ 50578 w 101155"/>
                    <a:gd name="connsiteY11" fmla="*/ 0 h 134397"/>
                    <a:gd name="connsiteX12" fmla="*/ 0 w 101155"/>
                    <a:gd name="connsiteY12" fmla="*/ 83629 h 134397"/>
                    <a:gd name="connsiteX13" fmla="*/ 15240 w 101155"/>
                    <a:gd name="connsiteY13" fmla="*/ 106585 h 1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155" h="134397">
                      <a:moveTo>
                        <a:pt x="15240" y="106585"/>
                      </a:moveTo>
                      <a:cubicBezTo>
                        <a:pt x="15240" y="111633"/>
                        <a:pt x="12668" y="116681"/>
                        <a:pt x="10192" y="124301"/>
                      </a:cubicBezTo>
                      <a:cubicBezTo>
                        <a:pt x="7620" y="129350"/>
                        <a:pt x="7620" y="134398"/>
                        <a:pt x="7620" y="134398"/>
                      </a:cubicBezTo>
                      <a:cubicBezTo>
                        <a:pt x="22765" y="131826"/>
                        <a:pt x="37909" y="124301"/>
                        <a:pt x="55626" y="109061"/>
                      </a:cubicBezTo>
                      <a:cubicBezTo>
                        <a:pt x="60674" y="106490"/>
                        <a:pt x="65723" y="98965"/>
                        <a:pt x="78391" y="88773"/>
                      </a:cubicBezTo>
                      <a:cubicBezTo>
                        <a:pt x="86011" y="81153"/>
                        <a:pt x="93535" y="76105"/>
                        <a:pt x="101156" y="71056"/>
                      </a:cubicBezTo>
                      <a:cubicBezTo>
                        <a:pt x="83439" y="68485"/>
                        <a:pt x="65818" y="71056"/>
                        <a:pt x="50578" y="78677"/>
                      </a:cubicBezTo>
                      <a:cubicBezTo>
                        <a:pt x="45529" y="81248"/>
                        <a:pt x="37909" y="83725"/>
                        <a:pt x="32861" y="88773"/>
                      </a:cubicBezTo>
                      <a:cubicBezTo>
                        <a:pt x="25241" y="91345"/>
                        <a:pt x="20193" y="93821"/>
                        <a:pt x="17716" y="93821"/>
                      </a:cubicBezTo>
                      <a:cubicBezTo>
                        <a:pt x="20288" y="91250"/>
                        <a:pt x="25336" y="83725"/>
                        <a:pt x="32861" y="73533"/>
                      </a:cubicBezTo>
                      <a:cubicBezTo>
                        <a:pt x="40481" y="65913"/>
                        <a:pt x="45529" y="58293"/>
                        <a:pt x="48006" y="53245"/>
                      </a:cubicBezTo>
                      <a:cubicBezTo>
                        <a:pt x="58102" y="35528"/>
                        <a:pt x="60674" y="17812"/>
                        <a:pt x="50578" y="0"/>
                      </a:cubicBezTo>
                      <a:cubicBezTo>
                        <a:pt x="20288" y="27908"/>
                        <a:pt x="2572" y="55721"/>
                        <a:pt x="0" y="83629"/>
                      </a:cubicBezTo>
                      <a:cubicBezTo>
                        <a:pt x="12668" y="83820"/>
                        <a:pt x="17716" y="91345"/>
                        <a:pt x="15240" y="1065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" name="任意多边形: 形状 348">
                  <a:extLst>
                    <a:ext uri="{FF2B5EF4-FFF2-40B4-BE49-F238E27FC236}">
                      <a16:creationId xmlns:a16="http://schemas.microsoft.com/office/drawing/2014/main" id="{B12B893A-A794-41F2-ADE7-65704EDC153E}"/>
                    </a:ext>
                  </a:extLst>
                </p:cNvPr>
                <p:cNvSpPr/>
                <p:nvPr/>
              </p:nvSpPr>
              <p:spPr>
                <a:xfrm>
                  <a:off x="1489607" y="1708055"/>
                  <a:ext cx="78048" cy="101345"/>
                </a:xfrm>
                <a:custGeom>
                  <a:avLst/>
                  <a:gdLst>
                    <a:gd name="connsiteX0" fmla="*/ 45188 w 78048"/>
                    <a:gd name="connsiteY0" fmla="*/ 38005 h 101345"/>
                    <a:gd name="connsiteX1" fmla="*/ 7278 w 78048"/>
                    <a:gd name="connsiteY1" fmla="*/ 0 h 101345"/>
                    <a:gd name="connsiteX2" fmla="*/ 9850 w 78048"/>
                    <a:gd name="connsiteY2" fmla="*/ 65913 h 101345"/>
                    <a:gd name="connsiteX3" fmla="*/ 62904 w 78048"/>
                    <a:gd name="connsiteY3" fmla="*/ 88678 h 101345"/>
                    <a:gd name="connsiteX4" fmla="*/ 78049 w 78048"/>
                    <a:gd name="connsiteY4" fmla="*/ 101346 h 101345"/>
                    <a:gd name="connsiteX5" fmla="*/ 73001 w 78048"/>
                    <a:gd name="connsiteY5" fmla="*/ 91249 h 101345"/>
                    <a:gd name="connsiteX6" fmla="*/ 65381 w 78048"/>
                    <a:gd name="connsiteY6" fmla="*/ 86201 h 101345"/>
                    <a:gd name="connsiteX7" fmla="*/ 45188 w 78048"/>
                    <a:gd name="connsiteY7" fmla="*/ 38005 h 1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048" h="101345">
                      <a:moveTo>
                        <a:pt x="45188" y="38005"/>
                      </a:moveTo>
                      <a:cubicBezTo>
                        <a:pt x="22423" y="20288"/>
                        <a:pt x="9850" y="7620"/>
                        <a:pt x="7278" y="0"/>
                      </a:cubicBezTo>
                      <a:cubicBezTo>
                        <a:pt x="-2818" y="20288"/>
                        <a:pt x="-2818" y="43053"/>
                        <a:pt x="9850" y="65913"/>
                      </a:cubicBezTo>
                      <a:cubicBezTo>
                        <a:pt x="22518" y="88773"/>
                        <a:pt x="40139" y="96298"/>
                        <a:pt x="62904" y="88678"/>
                      </a:cubicBezTo>
                      <a:cubicBezTo>
                        <a:pt x="67952" y="96298"/>
                        <a:pt x="73001" y="101346"/>
                        <a:pt x="78049" y="101346"/>
                      </a:cubicBezTo>
                      <a:cubicBezTo>
                        <a:pt x="78049" y="96298"/>
                        <a:pt x="78049" y="93726"/>
                        <a:pt x="73001" y="91249"/>
                      </a:cubicBezTo>
                      <a:cubicBezTo>
                        <a:pt x="67952" y="91249"/>
                        <a:pt x="65381" y="88678"/>
                        <a:pt x="65381" y="86201"/>
                      </a:cubicBezTo>
                      <a:cubicBezTo>
                        <a:pt x="70429" y="68389"/>
                        <a:pt x="65381" y="53149"/>
                        <a:pt x="45188" y="380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" name="任意多边形: 形状 349">
                  <a:extLst>
                    <a:ext uri="{FF2B5EF4-FFF2-40B4-BE49-F238E27FC236}">
                      <a16:creationId xmlns:a16="http://schemas.microsoft.com/office/drawing/2014/main" id="{9523719C-BCB2-46EB-934F-3F0F2244156B}"/>
                    </a:ext>
                  </a:extLst>
                </p:cNvPr>
                <p:cNvSpPr/>
                <p:nvPr/>
              </p:nvSpPr>
              <p:spPr>
                <a:xfrm>
                  <a:off x="1347424" y="1429354"/>
                  <a:ext cx="56020" cy="106394"/>
                </a:xfrm>
                <a:custGeom>
                  <a:avLst/>
                  <a:gdLst>
                    <a:gd name="connsiteX0" fmla="*/ 43353 w 56020"/>
                    <a:gd name="connsiteY0" fmla="*/ 50673 h 106394"/>
                    <a:gd name="connsiteX1" fmla="*/ 56021 w 56020"/>
                    <a:gd name="connsiteY1" fmla="*/ 0 h 106394"/>
                    <a:gd name="connsiteX2" fmla="*/ 8015 w 56020"/>
                    <a:gd name="connsiteY2" fmla="*/ 43053 h 106394"/>
                    <a:gd name="connsiteX3" fmla="*/ 5348 w 56020"/>
                    <a:gd name="connsiteY3" fmla="*/ 106394 h 106394"/>
                    <a:gd name="connsiteX4" fmla="*/ 7920 w 56020"/>
                    <a:gd name="connsiteY4" fmla="*/ 98774 h 106394"/>
                    <a:gd name="connsiteX5" fmla="*/ 10491 w 56020"/>
                    <a:gd name="connsiteY5" fmla="*/ 91154 h 106394"/>
                    <a:gd name="connsiteX6" fmla="*/ 43353 w 56020"/>
                    <a:gd name="connsiteY6" fmla="*/ 50673 h 10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020" h="106394">
                      <a:moveTo>
                        <a:pt x="43353" y="50673"/>
                      </a:moveTo>
                      <a:cubicBezTo>
                        <a:pt x="53449" y="17717"/>
                        <a:pt x="56021" y="0"/>
                        <a:pt x="56021" y="0"/>
                      </a:cubicBezTo>
                      <a:cubicBezTo>
                        <a:pt x="35828" y="7620"/>
                        <a:pt x="18111" y="20288"/>
                        <a:pt x="8015" y="43053"/>
                      </a:cubicBezTo>
                      <a:cubicBezTo>
                        <a:pt x="-2177" y="65818"/>
                        <a:pt x="-2177" y="86106"/>
                        <a:pt x="5348" y="106394"/>
                      </a:cubicBezTo>
                      <a:cubicBezTo>
                        <a:pt x="5348" y="103823"/>
                        <a:pt x="7920" y="101346"/>
                        <a:pt x="7920" y="98774"/>
                      </a:cubicBezTo>
                      <a:cubicBezTo>
                        <a:pt x="10491" y="96203"/>
                        <a:pt x="10491" y="93726"/>
                        <a:pt x="10491" y="91154"/>
                      </a:cubicBezTo>
                      <a:cubicBezTo>
                        <a:pt x="25636" y="88678"/>
                        <a:pt x="35733" y="76009"/>
                        <a:pt x="43353" y="506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" name="任意多边形: 形状 350">
                  <a:extLst>
                    <a:ext uri="{FF2B5EF4-FFF2-40B4-BE49-F238E27FC236}">
                      <a16:creationId xmlns:a16="http://schemas.microsoft.com/office/drawing/2014/main" id="{43EB3D83-D7B1-453E-8D91-BA5B050F37AA}"/>
                    </a:ext>
                  </a:extLst>
                </p:cNvPr>
                <p:cNvSpPr/>
                <p:nvPr/>
              </p:nvSpPr>
              <p:spPr>
                <a:xfrm>
                  <a:off x="1524698" y="1178465"/>
                  <a:ext cx="89110" cy="65913"/>
                </a:xfrm>
                <a:custGeom>
                  <a:avLst/>
                  <a:gdLst>
                    <a:gd name="connsiteX0" fmla="*/ 0 w 89110"/>
                    <a:gd name="connsiteY0" fmla="*/ 58293 h 65913"/>
                    <a:gd name="connsiteX1" fmla="*/ 20193 w 89110"/>
                    <a:gd name="connsiteY1" fmla="*/ 58293 h 65913"/>
                    <a:gd name="connsiteX2" fmla="*/ 37909 w 89110"/>
                    <a:gd name="connsiteY2" fmla="*/ 65913 h 65913"/>
                    <a:gd name="connsiteX3" fmla="*/ 75819 w 89110"/>
                    <a:gd name="connsiteY3" fmla="*/ 40576 h 65913"/>
                    <a:gd name="connsiteX4" fmla="*/ 88487 w 89110"/>
                    <a:gd name="connsiteY4" fmla="*/ 0 h 65913"/>
                    <a:gd name="connsiteX5" fmla="*/ 45530 w 89110"/>
                    <a:gd name="connsiteY5" fmla="*/ 27908 h 65913"/>
                    <a:gd name="connsiteX6" fmla="*/ 0 w 89110"/>
                    <a:gd name="connsiteY6" fmla="*/ 58293 h 6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110" h="65913">
                      <a:moveTo>
                        <a:pt x="0" y="58293"/>
                      </a:moveTo>
                      <a:cubicBezTo>
                        <a:pt x="5048" y="53245"/>
                        <a:pt x="12668" y="53245"/>
                        <a:pt x="20193" y="58293"/>
                      </a:cubicBezTo>
                      <a:cubicBezTo>
                        <a:pt x="27718" y="63341"/>
                        <a:pt x="35338" y="65913"/>
                        <a:pt x="37909" y="65913"/>
                      </a:cubicBezTo>
                      <a:cubicBezTo>
                        <a:pt x="53054" y="63341"/>
                        <a:pt x="65723" y="55816"/>
                        <a:pt x="75819" y="40576"/>
                      </a:cubicBezTo>
                      <a:cubicBezTo>
                        <a:pt x="85915" y="25336"/>
                        <a:pt x="90964" y="12668"/>
                        <a:pt x="88487" y="0"/>
                      </a:cubicBezTo>
                      <a:cubicBezTo>
                        <a:pt x="83439" y="7620"/>
                        <a:pt x="68294" y="17716"/>
                        <a:pt x="45530" y="27908"/>
                      </a:cubicBezTo>
                      <a:cubicBezTo>
                        <a:pt x="20193" y="35528"/>
                        <a:pt x="5048" y="45625"/>
                        <a:pt x="0" y="582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" name="任意多边形: 形状 351">
                  <a:extLst>
                    <a:ext uri="{FF2B5EF4-FFF2-40B4-BE49-F238E27FC236}">
                      <a16:creationId xmlns:a16="http://schemas.microsoft.com/office/drawing/2014/main" id="{05745FBA-6A06-4523-B4D7-109A87966751}"/>
                    </a:ext>
                  </a:extLst>
                </p:cNvPr>
                <p:cNvSpPr/>
                <p:nvPr/>
              </p:nvSpPr>
              <p:spPr>
                <a:xfrm>
                  <a:off x="1446498" y="1173512"/>
                  <a:ext cx="113728" cy="116586"/>
                </a:xfrm>
                <a:custGeom>
                  <a:avLst/>
                  <a:gdLst>
                    <a:gd name="connsiteX0" fmla="*/ 25146 w 113728"/>
                    <a:gd name="connsiteY0" fmla="*/ 86106 h 116586"/>
                    <a:gd name="connsiteX1" fmla="*/ 70676 w 113728"/>
                    <a:gd name="connsiteY1" fmla="*/ 50673 h 116586"/>
                    <a:gd name="connsiteX2" fmla="*/ 93440 w 113728"/>
                    <a:gd name="connsiteY2" fmla="*/ 0 h 116586"/>
                    <a:gd name="connsiteX3" fmla="*/ 50482 w 113728"/>
                    <a:gd name="connsiteY3" fmla="*/ 27908 h 116586"/>
                    <a:gd name="connsiteX4" fmla="*/ 15145 w 113728"/>
                    <a:gd name="connsiteY4" fmla="*/ 65913 h 116586"/>
                    <a:gd name="connsiteX5" fmla="*/ 22765 w 113728"/>
                    <a:gd name="connsiteY5" fmla="*/ 70961 h 116586"/>
                    <a:gd name="connsiteX6" fmla="*/ 27813 w 113728"/>
                    <a:gd name="connsiteY6" fmla="*/ 73533 h 116586"/>
                    <a:gd name="connsiteX7" fmla="*/ 15145 w 113728"/>
                    <a:gd name="connsiteY7" fmla="*/ 96298 h 116586"/>
                    <a:gd name="connsiteX8" fmla="*/ 0 w 113728"/>
                    <a:gd name="connsiteY8" fmla="*/ 116586 h 116586"/>
                    <a:gd name="connsiteX9" fmla="*/ 113728 w 113728"/>
                    <a:gd name="connsiteY9" fmla="*/ 78581 h 116586"/>
                    <a:gd name="connsiteX10" fmla="*/ 25146 w 113728"/>
                    <a:gd name="connsiteY10" fmla="*/ 86106 h 1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728" h="116586">
                      <a:moveTo>
                        <a:pt x="25146" y="86106"/>
                      </a:moveTo>
                      <a:cubicBezTo>
                        <a:pt x="25146" y="83534"/>
                        <a:pt x="40291" y="73438"/>
                        <a:pt x="70676" y="50673"/>
                      </a:cubicBezTo>
                      <a:cubicBezTo>
                        <a:pt x="90868" y="35433"/>
                        <a:pt x="98489" y="20288"/>
                        <a:pt x="93440" y="0"/>
                      </a:cubicBezTo>
                      <a:cubicBezTo>
                        <a:pt x="93440" y="0"/>
                        <a:pt x="78295" y="10097"/>
                        <a:pt x="50482" y="27908"/>
                      </a:cubicBezTo>
                      <a:cubicBezTo>
                        <a:pt x="30289" y="38005"/>
                        <a:pt x="20193" y="50673"/>
                        <a:pt x="15145" y="65913"/>
                      </a:cubicBezTo>
                      <a:cubicBezTo>
                        <a:pt x="15145" y="68485"/>
                        <a:pt x="17716" y="70961"/>
                        <a:pt x="22765" y="70961"/>
                      </a:cubicBezTo>
                      <a:cubicBezTo>
                        <a:pt x="25336" y="70961"/>
                        <a:pt x="27813" y="70961"/>
                        <a:pt x="27813" y="73533"/>
                      </a:cubicBezTo>
                      <a:cubicBezTo>
                        <a:pt x="27813" y="78581"/>
                        <a:pt x="22765" y="86201"/>
                        <a:pt x="15145" y="96298"/>
                      </a:cubicBezTo>
                      <a:cubicBezTo>
                        <a:pt x="5048" y="108966"/>
                        <a:pt x="2477" y="114014"/>
                        <a:pt x="0" y="116586"/>
                      </a:cubicBezTo>
                      <a:cubicBezTo>
                        <a:pt x="10096" y="116586"/>
                        <a:pt x="48006" y="103918"/>
                        <a:pt x="113728" y="78581"/>
                      </a:cubicBezTo>
                      <a:cubicBezTo>
                        <a:pt x="85725" y="65818"/>
                        <a:pt x="58007" y="68294"/>
                        <a:pt x="25146" y="86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" name="任意多边形: 形状 352">
                  <a:extLst>
                    <a:ext uri="{FF2B5EF4-FFF2-40B4-BE49-F238E27FC236}">
                      <a16:creationId xmlns:a16="http://schemas.microsoft.com/office/drawing/2014/main" id="{972DDDEB-1523-4DAB-87F0-08780A1BB527}"/>
                    </a:ext>
                  </a:extLst>
                </p:cNvPr>
                <p:cNvSpPr/>
                <p:nvPr/>
              </p:nvSpPr>
              <p:spPr>
                <a:xfrm>
                  <a:off x="1428035" y="1652334"/>
                  <a:ext cx="51133" cy="114014"/>
                </a:xfrm>
                <a:custGeom>
                  <a:avLst/>
                  <a:gdLst>
                    <a:gd name="connsiteX0" fmla="*/ 41037 w 51133"/>
                    <a:gd name="connsiteY0" fmla="*/ 48101 h 114014"/>
                    <a:gd name="connsiteX1" fmla="*/ 15796 w 51133"/>
                    <a:gd name="connsiteY1" fmla="*/ 0 h 114014"/>
                    <a:gd name="connsiteX2" fmla="*/ 651 w 51133"/>
                    <a:gd name="connsiteY2" fmla="*/ 45625 h 114014"/>
                    <a:gd name="connsiteX3" fmla="*/ 15796 w 51133"/>
                    <a:gd name="connsiteY3" fmla="*/ 93726 h 114014"/>
                    <a:gd name="connsiteX4" fmla="*/ 51133 w 51133"/>
                    <a:gd name="connsiteY4" fmla="*/ 114014 h 114014"/>
                    <a:gd name="connsiteX5" fmla="*/ 46085 w 51133"/>
                    <a:gd name="connsiteY5" fmla="*/ 103918 h 114014"/>
                    <a:gd name="connsiteX6" fmla="*/ 43513 w 51133"/>
                    <a:gd name="connsiteY6" fmla="*/ 93821 h 114014"/>
                    <a:gd name="connsiteX7" fmla="*/ 41037 w 51133"/>
                    <a:gd name="connsiteY7" fmla="*/ 48101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133" h="114014">
                      <a:moveTo>
                        <a:pt x="41037" y="48101"/>
                      </a:moveTo>
                      <a:cubicBezTo>
                        <a:pt x="23320" y="22765"/>
                        <a:pt x="15796" y="7525"/>
                        <a:pt x="15796" y="0"/>
                      </a:cubicBezTo>
                      <a:cubicBezTo>
                        <a:pt x="3127" y="10097"/>
                        <a:pt x="-1921" y="25336"/>
                        <a:pt x="651" y="45625"/>
                      </a:cubicBezTo>
                      <a:cubicBezTo>
                        <a:pt x="651" y="68390"/>
                        <a:pt x="5699" y="83629"/>
                        <a:pt x="15796" y="93726"/>
                      </a:cubicBezTo>
                      <a:cubicBezTo>
                        <a:pt x="28464" y="93726"/>
                        <a:pt x="38560" y="101346"/>
                        <a:pt x="51133" y="114014"/>
                      </a:cubicBezTo>
                      <a:cubicBezTo>
                        <a:pt x="51133" y="108966"/>
                        <a:pt x="48562" y="106394"/>
                        <a:pt x="46085" y="103918"/>
                      </a:cubicBezTo>
                      <a:cubicBezTo>
                        <a:pt x="43513" y="101346"/>
                        <a:pt x="41037" y="98869"/>
                        <a:pt x="43513" y="93821"/>
                      </a:cubicBezTo>
                      <a:cubicBezTo>
                        <a:pt x="53705" y="83534"/>
                        <a:pt x="53705" y="68390"/>
                        <a:pt x="41037" y="481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9021F8B5-C2E2-45D0-A08F-78D7D3D5B2F2}"/>
                    </a:ext>
                  </a:extLst>
                </p:cNvPr>
                <p:cNvSpPr/>
                <p:nvPr/>
              </p:nvSpPr>
              <p:spPr>
                <a:xfrm>
                  <a:off x="1567560" y="1751108"/>
                  <a:ext cx="116300" cy="76009"/>
                </a:xfrm>
                <a:custGeom>
                  <a:avLst/>
                  <a:gdLst>
                    <a:gd name="connsiteX0" fmla="*/ 96107 w 116300"/>
                    <a:gd name="connsiteY0" fmla="*/ 43053 h 76009"/>
                    <a:gd name="connsiteX1" fmla="*/ 45530 w 116300"/>
                    <a:gd name="connsiteY1" fmla="*/ 17717 h 76009"/>
                    <a:gd name="connsiteX2" fmla="*/ 0 w 116300"/>
                    <a:gd name="connsiteY2" fmla="*/ 0 h 76009"/>
                    <a:gd name="connsiteX3" fmla="*/ 37910 w 116300"/>
                    <a:gd name="connsiteY3" fmla="*/ 65913 h 76009"/>
                    <a:gd name="connsiteX4" fmla="*/ 116300 w 116300"/>
                    <a:gd name="connsiteY4" fmla="*/ 76009 h 76009"/>
                    <a:gd name="connsiteX5" fmla="*/ 96107 w 116300"/>
                    <a:gd name="connsiteY5" fmla="*/ 43053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300" h="76009">
                      <a:moveTo>
                        <a:pt x="96107" y="43053"/>
                      </a:moveTo>
                      <a:cubicBezTo>
                        <a:pt x="86011" y="35433"/>
                        <a:pt x="68294" y="27813"/>
                        <a:pt x="45530" y="17717"/>
                      </a:cubicBezTo>
                      <a:cubicBezTo>
                        <a:pt x="20288" y="7620"/>
                        <a:pt x="5048" y="2476"/>
                        <a:pt x="0" y="0"/>
                      </a:cubicBezTo>
                      <a:cubicBezTo>
                        <a:pt x="0" y="30385"/>
                        <a:pt x="12668" y="53245"/>
                        <a:pt x="37910" y="65913"/>
                      </a:cubicBezTo>
                      <a:cubicBezTo>
                        <a:pt x="55626" y="73533"/>
                        <a:pt x="80867" y="76009"/>
                        <a:pt x="116300" y="76009"/>
                      </a:cubicBezTo>
                      <a:cubicBezTo>
                        <a:pt x="106204" y="45625"/>
                        <a:pt x="98679" y="35433"/>
                        <a:pt x="96107" y="430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A0B5A41D-3157-40D3-A558-F630D39E603B}"/>
                    </a:ext>
                  </a:extLst>
                </p:cNvPr>
                <p:cNvSpPr/>
                <p:nvPr/>
              </p:nvSpPr>
              <p:spPr>
                <a:xfrm>
                  <a:off x="1496885" y="1826886"/>
                  <a:ext cx="133826" cy="48428"/>
                </a:xfrm>
                <a:custGeom>
                  <a:avLst/>
                  <a:gdLst>
                    <a:gd name="connsiteX0" fmla="*/ 48006 w 133826"/>
                    <a:gd name="connsiteY0" fmla="*/ 2804 h 48428"/>
                    <a:gd name="connsiteX1" fmla="*/ 0 w 133826"/>
                    <a:gd name="connsiteY1" fmla="*/ 48428 h 48428"/>
                    <a:gd name="connsiteX2" fmla="*/ 63151 w 133826"/>
                    <a:gd name="connsiteY2" fmla="*/ 45857 h 48428"/>
                    <a:gd name="connsiteX3" fmla="*/ 116205 w 133826"/>
                    <a:gd name="connsiteY3" fmla="*/ 35760 h 48428"/>
                    <a:gd name="connsiteX4" fmla="*/ 113633 w 133826"/>
                    <a:gd name="connsiteY4" fmla="*/ 12995 h 48428"/>
                    <a:gd name="connsiteX5" fmla="*/ 133826 w 133826"/>
                    <a:gd name="connsiteY5" fmla="*/ 5375 h 48428"/>
                    <a:gd name="connsiteX6" fmla="*/ 48006 w 133826"/>
                    <a:gd name="connsiteY6" fmla="*/ 2804 h 48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826" h="48428">
                      <a:moveTo>
                        <a:pt x="48006" y="2804"/>
                      </a:moveTo>
                      <a:cubicBezTo>
                        <a:pt x="15145" y="7852"/>
                        <a:pt x="0" y="23092"/>
                        <a:pt x="0" y="48428"/>
                      </a:cubicBezTo>
                      <a:cubicBezTo>
                        <a:pt x="10096" y="45857"/>
                        <a:pt x="30290" y="43380"/>
                        <a:pt x="63151" y="45857"/>
                      </a:cubicBezTo>
                      <a:cubicBezTo>
                        <a:pt x="88392" y="48428"/>
                        <a:pt x="106108" y="45857"/>
                        <a:pt x="116205" y="35760"/>
                      </a:cubicBezTo>
                      <a:cubicBezTo>
                        <a:pt x="118777" y="23092"/>
                        <a:pt x="116205" y="15472"/>
                        <a:pt x="113633" y="12995"/>
                      </a:cubicBezTo>
                      <a:cubicBezTo>
                        <a:pt x="123730" y="12995"/>
                        <a:pt x="128778" y="10424"/>
                        <a:pt x="133826" y="5375"/>
                      </a:cubicBezTo>
                      <a:cubicBezTo>
                        <a:pt x="101060" y="232"/>
                        <a:pt x="73247" y="-2340"/>
                        <a:pt x="48006" y="28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" name="任意多边形: 形状 355">
                  <a:extLst>
                    <a:ext uri="{FF2B5EF4-FFF2-40B4-BE49-F238E27FC236}">
                      <a16:creationId xmlns:a16="http://schemas.microsoft.com/office/drawing/2014/main" id="{DD68ABC3-36E9-4B0A-9588-F32E2BAA350C}"/>
                    </a:ext>
                  </a:extLst>
                </p:cNvPr>
                <p:cNvSpPr/>
                <p:nvPr/>
              </p:nvSpPr>
              <p:spPr>
                <a:xfrm>
                  <a:off x="1395825" y="1776445"/>
                  <a:ext cx="123824" cy="53311"/>
                </a:xfrm>
                <a:custGeom>
                  <a:avLst/>
                  <a:gdLst>
                    <a:gd name="connsiteX0" fmla="*/ 123825 w 123824"/>
                    <a:gd name="connsiteY0" fmla="*/ 25337 h 53311"/>
                    <a:gd name="connsiteX1" fmla="*/ 118777 w 123824"/>
                    <a:gd name="connsiteY1" fmla="*/ 22765 h 53311"/>
                    <a:gd name="connsiteX2" fmla="*/ 108680 w 123824"/>
                    <a:gd name="connsiteY2" fmla="*/ 25337 h 53311"/>
                    <a:gd name="connsiteX3" fmla="*/ 50578 w 123824"/>
                    <a:gd name="connsiteY3" fmla="*/ 0 h 53311"/>
                    <a:gd name="connsiteX4" fmla="*/ 17716 w 123824"/>
                    <a:gd name="connsiteY4" fmla="*/ 7620 h 53311"/>
                    <a:gd name="connsiteX5" fmla="*/ 0 w 123824"/>
                    <a:gd name="connsiteY5" fmla="*/ 32956 h 53311"/>
                    <a:gd name="connsiteX6" fmla="*/ 53054 w 123824"/>
                    <a:gd name="connsiteY6" fmla="*/ 45625 h 53311"/>
                    <a:gd name="connsiteX7" fmla="*/ 106109 w 123824"/>
                    <a:gd name="connsiteY7" fmla="*/ 50673 h 53311"/>
                    <a:gd name="connsiteX8" fmla="*/ 123825 w 123824"/>
                    <a:gd name="connsiteY8" fmla="*/ 25337 h 5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4" h="53311">
                      <a:moveTo>
                        <a:pt x="123825" y="25337"/>
                      </a:moveTo>
                      <a:cubicBezTo>
                        <a:pt x="121253" y="22765"/>
                        <a:pt x="118777" y="20288"/>
                        <a:pt x="118777" y="22765"/>
                      </a:cubicBezTo>
                      <a:cubicBezTo>
                        <a:pt x="116205" y="22765"/>
                        <a:pt x="111157" y="25337"/>
                        <a:pt x="108680" y="25337"/>
                      </a:cubicBezTo>
                      <a:cubicBezTo>
                        <a:pt x="101060" y="7620"/>
                        <a:pt x="80867" y="0"/>
                        <a:pt x="50578" y="0"/>
                      </a:cubicBezTo>
                      <a:cubicBezTo>
                        <a:pt x="37910" y="0"/>
                        <a:pt x="27813" y="2572"/>
                        <a:pt x="17716" y="7620"/>
                      </a:cubicBezTo>
                      <a:cubicBezTo>
                        <a:pt x="7620" y="15240"/>
                        <a:pt x="2572" y="22860"/>
                        <a:pt x="0" y="32956"/>
                      </a:cubicBezTo>
                      <a:cubicBezTo>
                        <a:pt x="12668" y="32956"/>
                        <a:pt x="27813" y="38005"/>
                        <a:pt x="53054" y="45625"/>
                      </a:cubicBezTo>
                      <a:cubicBezTo>
                        <a:pt x="73247" y="53245"/>
                        <a:pt x="90964" y="55721"/>
                        <a:pt x="106109" y="50673"/>
                      </a:cubicBezTo>
                      <a:cubicBezTo>
                        <a:pt x="106109" y="35433"/>
                        <a:pt x="113728" y="27908"/>
                        <a:pt x="123825" y="253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" name="任意多边形: 形状 356">
                  <a:extLst>
                    <a:ext uri="{FF2B5EF4-FFF2-40B4-BE49-F238E27FC236}">
                      <a16:creationId xmlns:a16="http://schemas.microsoft.com/office/drawing/2014/main" id="{7D45F9FC-42C2-4FB7-BB71-80DABAE20BE7}"/>
                    </a:ext>
                  </a:extLst>
                </p:cNvPr>
                <p:cNvSpPr/>
                <p:nvPr/>
              </p:nvSpPr>
              <p:spPr>
                <a:xfrm>
                  <a:off x="1380288" y="1581373"/>
                  <a:ext cx="42087" cy="101346"/>
                </a:xfrm>
                <a:custGeom>
                  <a:avLst/>
                  <a:gdLst>
                    <a:gd name="connsiteX0" fmla="*/ 30681 w 42087"/>
                    <a:gd name="connsiteY0" fmla="*/ 101346 h 101346"/>
                    <a:gd name="connsiteX1" fmla="*/ 38301 w 42087"/>
                    <a:gd name="connsiteY1" fmla="*/ 98774 h 101346"/>
                    <a:gd name="connsiteX2" fmla="*/ 38301 w 42087"/>
                    <a:gd name="connsiteY2" fmla="*/ 48101 h 101346"/>
                    <a:gd name="connsiteX3" fmla="*/ 28205 w 42087"/>
                    <a:gd name="connsiteY3" fmla="*/ 0 h 101346"/>
                    <a:gd name="connsiteX4" fmla="*/ 392 w 42087"/>
                    <a:gd name="connsiteY4" fmla="*/ 55721 h 101346"/>
                    <a:gd name="connsiteX5" fmla="*/ 30681 w 42087"/>
                    <a:gd name="connsiteY5" fmla="*/ 101346 h 10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87" h="101346">
                      <a:moveTo>
                        <a:pt x="30681" y="101346"/>
                      </a:moveTo>
                      <a:cubicBezTo>
                        <a:pt x="33253" y="98774"/>
                        <a:pt x="35729" y="98774"/>
                        <a:pt x="38301" y="98774"/>
                      </a:cubicBezTo>
                      <a:cubicBezTo>
                        <a:pt x="43349" y="86106"/>
                        <a:pt x="43349" y="68390"/>
                        <a:pt x="38301" y="48101"/>
                      </a:cubicBezTo>
                      <a:cubicBezTo>
                        <a:pt x="30681" y="22765"/>
                        <a:pt x="28205" y="7525"/>
                        <a:pt x="28205" y="0"/>
                      </a:cubicBezTo>
                      <a:cubicBezTo>
                        <a:pt x="13060" y="10097"/>
                        <a:pt x="5440" y="30385"/>
                        <a:pt x="392" y="55721"/>
                      </a:cubicBezTo>
                      <a:cubicBezTo>
                        <a:pt x="-2180" y="86106"/>
                        <a:pt x="7916" y="101346"/>
                        <a:pt x="30681" y="101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" name="任意多边形: 形状 357">
                  <a:extLst>
                    <a:ext uri="{FF2B5EF4-FFF2-40B4-BE49-F238E27FC236}">
                      <a16:creationId xmlns:a16="http://schemas.microsoft.com/office/drawing/2014/main" id="{E58D0965-27CA-4950-B5DF-C83DF4BF4997}"/>
                    </a:ext>
                  </a:extLst>
                </p:cNvPr>
                <p:cNvSpPr/>
                <p:nvPr/>
              </p:nvSpPr>
              <p:spPr>
                <a:xfrm>
                  <a:off x="1299717" y="1398969"/>
                  <a:ext cx="44875" cy="93726"/>
                </a:xfrm>
                <a:custGeom>
                  <a:avLst/>
                  <a:gdLst>
                    <a:gd name="connsiteX0" fmla="*/ 15145 w 44875"/>
                    <a:gd name="connsiteY0" fmla="*/ 93726 h 93726"/>
                    <a:gd name="connsiteX1" fmla="*/ 32861 w 44875"/>
                    <a:gd name="connsiteY1" fmla="*/ 91154 h 93726"/>
                    <a:gd name="connsiteX2" fmla="*/ 37910 w 44875"/>
                    <a:gd name="connsiteY2" fmla="*/ 91154 h 93726"/>
                    <a:gd name="connsiteX3" fmla="*/ 42958 w 44875"/>
                    <a:gd name="connsiteY3" fmla="*/ 93726 h 93726"/>
                    <a:gd name="connsiteX4" fmla="*/ 0 w 44875"/>
                    <a:gd name="connsiteY4" fmla="*/ 0 h 93726"/>
                    <a:gd name="connsiteX5" fmla="*/ 2572 w 44875"/>
                    <a:gd name="connsiteY5" fmla="*/ 50673 h 93726"/>
                    <a:gd name="connsiteX6" fmla="*/ 15145 w 44875"/>
                    <a:gd name="connsiteY6" fmla="*/ 93726 h 9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5" h="93726">
                      <a:moveTo>
                        <a:pt x="15145" y="93726"/>
                      </a:moveTo>
                      <a:cubicBezTo>
                        <a:pt x="22765" y="91154"/>
                        <a:pt x="27813" y="88678"/>
                        <a:pt x="32861" y="91154"/>
                      </a:cubicBezTo>
                      <a:cubicBezTo>
                        <a:pt x="35433" y="91154"/>
                        <a:pt x="35433" y="91154"/>
                        <a:pt x="37910" y="91154"/>
                      </a:cubicBezTo>
                      <a:cubicBezTo>
                        <a:pt x="40481" y="93726"/>
                        <a:pt x="40481" y="93726"/>
                        <a:pt x="42958" y="93726"/>
                      </a:cubicBezTo>
                      <a:cubicBezTo>
                        <a:pt x="50578" y="32956"/>
                        <a:pt x="35338" y="2476"/>
                        <a:pt x="0" y="0"/>
                      </a:cubicBezTo>
                      <a:cubicBezTo>
                        <a:pt x="2572" y="7620"/>
                        <a:pt x="2572" y="22765"/>
                        <a:pt x="2572" y="50673"/>
                      </a:cubicBezTo>
                      <a:cubicBezTo>
                        <a:pt x="5048" y="73438"/>
                        <a:pt x="7620" y="86106"/>
                        <a:pt x="15145" y="93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940689F9-8E43-4F22-9DE5-D06DACBD9579}"/>
                    </a:ext>
                  </a:extLst>
                </p:cNvPr>
                <p:cNvSpPr/>
                <p:nvPr/>
              </p:nvSpPr>
              <p:spPr>
                <a:xfrm>
                  <a:off x="1279525" y="1504881"/>
                  <a:ext cx="70866" cy="85077"/>
                </a:xfrm>
                <a:custGeom>
                  <a:avLst/>
                  <a:gdLst>
                    <a:gd name="connsiteX0" fmla="*/ 40481 w 70866"/>
                    <a:gd name="connsiteY0" fmla="*/ 84111 h 85077"/>
                    <a:gd name="connsiteX1" fmla="*/ 58198 w 70866"/>
                    <a:gd name="connsiteY1" fmla="*/ 76491 h 85077"/>
                    <a:gd name="connsiteX2" fmla="*/ 70866 w 70866"/>
                    <a:gd name="connsiteY2" fmla="*/ 84111 h 85077"/>
                    <a:gd name="connsiteX3" fmla="*/ 53150 w 70866"/>
                    <a:gd name="connsiteY3" fmla="*/ 25818 h 85077"/>
                    <a:gd name="connsiteX4" fmla="*/ 0 w 70866"/>
                    <a:gd name="connsiteY4" fmla="*/ 482 h 85077"/>
                    <a:gd name="connsiteX5" fmla="*/ 40481 w 70866"/>
                    <a:gd name="connsiteY5" fmla="*/ 84111 h 8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866" h="85077">
                      <a:moveTo>
                        <a:pt x="40481" y="84111"/>
                      </a:moveTo>
                      <a:cubicBezTo>
                        <a:pt x="37910" y="86683"/>
                        <a:pt x="43053" y="84111"/>
                        <a:pt x="58198" y="76491"/>
                      </a:cubicBezTo>
                      <a:cubicBezTo>
                        <a:pt x="60770" y="76491"/>
                        <a:pt x="65818" y="79063"/>
                        <a:pt x="70866" y="84111"/>
                      </a:cubicBezTo>
                      <a:cubicBezTo>
                        <a:pt x="60770" y="48678"/>
                        <a:pt x="55721" y="30867"/>
                        <a:pt x="53150" y="25818"/>
                      </a:cubicBezTo>
                      <a:cubicBezTo>
                        <a:pt x="42958" y="5530"/>
                        <a:pt x="25241" y="-2090"/>
                        <a:pt x="0" y="482"/>
                      </a:cubicBezTo>
                      <a:cubicBezTo>
                        <a:pt x="30290" y="61251"/>
                        <a:pt x="42958" y="89160"/>
                        <a:pt x="40481" y="841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" name="任意多边形: 形状 359">
                  <a:extLst>
                    <a:ext uri="{FF2B5EF4-FFF2-40B4-BE49-F238E27FC236}">
                      <a16:creationId xmlns:a16="http://schemas.microsoft.com/office/drawing/2014/main" id="{8E25AD47-34D9-4F29-A181-730793278308}"/>
                    </a:ext>
                  </a:extLst>
                </p:cNvPr>
                <p:cNvSpPr/>
                <p:nvPr/>
              </p:nvSpPr>
              <p:spPr>
                <a:xfrm>
                  <a:off x="1327530" y="1702071"/>
                  <a:ext cx="111251" cy="64277"/>
                </a:xfrm>
                <a:custGeom>
                  <a:avLst/>
                  <a:gdLst>
                    <a:gd name="connsiteX0" fmla="*/ 98584 w 111251"/>
                    <a:gd name="connsiteY0" fmla="*/ 49038 h 64277"/>
                    <a:gd name="connsiteX1" fmla="*/ 111252 w 111251"/>
                    <a:gd name="connsiteY1" fmla="*/ 38941 h 64277"/>
                    <a:gd name="connsiteX2" fmla="*/ 101156 w 111251"/>
                    <a:gd name="connsiteY2" fmla="*/ 38941 h 64277"/>
                    <a:gd name="connsiteX3" fmla="*/ 55626 w 111251"/>
                    <a:gd name="connsiteY3" fmla="*/ 3508 h 64277"/>
                    <a:gd name="connsiteX4" fmla="*/ 0 w 111251"/>
                    <a:gd name="connsiteY4" fmla="*/ 16176 h 64277"/>
                    <a:gd name="connsiteX5" fmla="*/ 37910 w 111251"/>
                    <a:gd name="connsiteY5" fmla="*/ 41513 h 64277"/>
                    <a:gd name="connsiteX6" fmla="*/ 83439 w 111251"/>
                    <a:gd name="connsiteY6" fmla="*/ 64278 h 64277"/>
                    <a:gd name="connsiteX7" fmla="*/ 98584 w 111251"/>
                    <a:gd name="connsiteY7" fmla="*/ 49038 h 6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251" h="64277">
                      <a:moveTo>
                        <a:pt x="98584" y="49038"/>
                      </a:moveTo>
                      <a:cubicBezTo>
                        <a:pt x="106204" y="43989"/>
                        <a:pt x="111252" y="41418"/>
                        <a:pt x="111252" y="38941"/>
                      </a:cubicBezTo>
                      <a:cubicBezTo>
                        <a:pt x="111252" y="38941"/>
                        <a:pt x="111252" y="38941"/>
                        <a:pt x="101156" y="38941"/>
                      </a:cubicBezTo>
                      <a:cubicBezTo>
                        <a:pt x="96107" y="23701"/>
                        <a:pt x="80963" y="11033"/>
                        <a:pt x="55626" y="3508"/>
                      </a:cubicBezTo>
                      <a:cubicBezTo>
                        <a:pt x="30385" y="-4112"/>
                        <a:pt x="10096" y="936"/>
                        <a:pt x="0" y="16176"/>
                      </a:cubicBezTo>
                      <a:cubicBezTo>
                        <a:pt x="10096" y="18748"/>
                        <a:pt x="22765" y="28845"/>
                        <a:pt x="37910" y="41513"/>
                      </a:cubicBezTo>
                      <a:cubicBezTo>
                        <a:pt x="53054" y="56753"/>
                        <a:pt x="68199" y="64278"/>
                        <a:pt x="83439" y="64278"/>
                      </a:cubicBezTo>
                      <a:cubicBezTo>
                        <a:pt x="88487" y="56658"/>
                        <a:pt x="93536" y="54086"/>
                        <a:pt x="98584" y="49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" name="任意多边形: 形状 360">
                  <a:extLst>
                    <a:ext uri="{FF2B5EF4-FFF2-40B4-BE49-F238E27FC236}">
                      <a16:creationId xmlns:a16="http://schemas.microsoft.com/office/drawing/2014/main" id="{8A7E3313-5183-4485-B3E2-67499D9372BE}"/>
                    </a:ext>
                  </a:extLst>
                </p:cNvPr>
                <p:cNvSpPr/>
                <p:nvPr/>
              </p:nvSpPr>
              <p:spPr>
                <a:xfrm>
                  <a:off x="1287145" y="1607604"/>
                  <a:ext cx="93440" cy="75114"/>
                </a:xfrm>
                <a:custGeom>
                  <a:avLst/>
                  <a:gdLst>
                    <a:gd name="connsiteX0" fmla="*/ 65627 w 93440"/>
                    <a:gd name="connsiteY0" fmla="*/ 75115 h 75114"/>
                    <a:gd name="connsiteX1" fmla="*/ 93440 w 93440"/>
                    <a:gd name="connsiteY1" fmla="*/ 65018 h 75114"/>
                    <a:gd name="connsiteX2" fmla="*/ 58103 w 93440"/>
                    <a:gd name="connsiteY2" fmla="*/ 11774 h 75114"/>
                    <a:gd name="connsiteX3" fmla="*/ 0 w 93440"/>
                    <a:gd name="connsiteY3" fmla="*/ 9202 h 75114"/>
                    <a:gd name="connsiteX4" fmla="*/ 30290 w 93440"/>
                    <a:gd name="connsiteY4" fmla="*/ 44635 h 75114"/>
                    <a:gd name="connsiteX5" fmla="*/ 65627 w 93440"/>
                    <a:gd name="connsiteY5" fmla="*/ 75115 h 75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440" h="75114">
                      <a:moveTo>
                        <a:pt x="65627" y="75115"/>
                      </a:moveTo>
                      <a:cubicBezTo>
                        <a:pt x="75724" y="65018"/>
                        <a:pt x="85820" y="59875"/>
                        <a:pt x="93440" y="65018"/>
                      </a:cubicBezTo>
                      <a:cubicBezTo>
                        <a:pt x="85820" y="42254"/>
                        <a:pt x="73247" y="24442"/>
                        <a:pt x="58103" y="11774"/>
                      </a:cubicBezTo>
                      <a:cubicBezTo>
                        <a:pt x="37910" y="-3466"/>
                        <a:pt x="17621" y="-3466"/>
                        <a:pt x="0" y="9202"/>
                      </a:cubicBezTo>
                      <a:cubicBezTo>
                        <a:pt x="7620" y="14250"/>
                        <a:pt x="17717" y="26918"/>
                        <a:pt x="30290" y="44635"/>
                      </a:cubicBezTo>
                      <a:cubicBezTo>
                        <a:pt x="40386" y="62447"/>
                        <a:pt x="53054" y="72543"/>
                        <a:pt x="65627" y="751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9" name="组合 328">
                <a:extLst>
                  <a:ext uri="{FF2B5EF4-FFF2-40B4-BE49-F238E27FC236}">
                    <a16:creationId xmlns:a16="http://schemas.microsoft.com/office/drawing/2014/main" id="{4A2D2ACB-1D58-4C3E-9325-8391624D9374}"/>
                  </a:ext>
                </a:extLst>
              </p:cNvPr>
              <p:cNvGrpSpPr/>
              <p:nvPr/>
            </p:nvGrpSpPr>
            <p:grpSpPr>
              <a:xfrm flipH="1">
                <a:off x="8366941" y="3203064"/>
                <a:ext cx="359060" cy="623217"/>
                <a:chOff x="1279525" y="1173512"/>
                <a:chExt cx="404335" cy="701802"/>
              </a:xfrm>
              <a:gradFill>
                <a:gsLst>
                  <a:gs pos="1000">
                    <a:schemeClr val="accent2"/>
                  </a:gs>
                  <a:gs pos="99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p:grpSpPr>
            <p:sp>
              <p:nvSpPr>
                <p:cNvPr id="330" name="任意多边形: 形状 329">
                  <a:extLst>
                    <a:ext uri="{FF2B5EF4-FFF2-40B4-BE49-F238E27FC236}">
                      <a16:creationId xmlns:a16="http://schemas.microsoft.com/office/drawing/2014/main" id="{EFDD47D2-1DC9-42D3-9089-CE93007B6437}"/>
                    </a:ext>
                  </a:extLst>
                </p:cNvPr>
                <p:cNvSpPr/>
                <p:nvPr/>
              </p:nvSpPr>
              <p:spPr>
                <a:xfrm>
                  <a:off x="1353855" y="1507840"/>
                  <a:ext cx="41422" cy="114014"/>
                </a:xfrm>
                <a:custGeom>
                  <a:avLst/>
                  <a:gdLst>
                    <a:gd name="connsiteX0" fmla="*/ 19205 w 41422"/>
                    <a:gd name="connsiteY0" fmla="*/ 108966 h 114014"/>
                    <a:gd name="connsiteX1" fmla="*/ 19205 w 41422"/>
                    <a:gd name="connsiteY1" fmla="*/ 93726 h 114014"/>
                    <a:gd name="connsiteX2" fmla="*/ 31874 w 41422"/>
                    <a:gd name="connsiteY2" fmla="*/ 91154 h 114014"/>
                    <a:gd name="connsiteX3" fmla="*/ 39494 w 41422"/>
                    <a:gd name="connsiteY3" fmla="*/ 81058 h 114014"/>
                    <a:gd name="connsiteX4" fmla="*/ 39494 w 41422"/>
                    <a:gd name="connsiteY4" fmla="*/ 32956 h 114014"/>
                    <a:gd name="connsiteX5" fmla="*/ 39494 w 41422"/>
                    <a:gd name="connsiteY5" fmla="*/ 0 h 114014"/>
                    <a:gd name="connsiteX6" fmla="*/ 4156 w 41422"/>
                    <a:gd name="connsiteY6" fmla="*/ 43053 h 114014"/>
                    <a:gd name="connsiteX7" fmla="*/ 14252 w 41422"/>
                    <a:gd name="connsiteY7" fmla="*/ 98774 h 114014"/>
                    <a:gd name="connsiteX8" fmla="*/ 11681 w 41422"/>
                    <a:gd name="connsiteY8" fmla="*/ 114014 h 114014"/>
                    <a:gd name="connsiteX9" fmla="*/ 19205 w 41422"/>
                    <a:gd name="connsiteY9" fmla="*/ 108966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422" h="114014">
                      <a:moveTo>
                        <a:pt x="19205" y="108966"/>
                      </a:moveTo>
                      <a:lnTo>
                        <a:pt x="19205" y="93726"/>
                      </a:lnTo>
                      <a:cubicBezTo>
                        <a:pt x="24254" y="96298"/>
                        <a:pt x="29302" y="93726"/>
                        <a:pt x="31874" y="91154"/>
                      </a:cubicBezTo>
                      <a:cubicBezTo>
                        <a:pt x="36922" y="86106"/>
                        <a:pt x="36922" y="83534"/>
                        <a:pt x="39494" y="81058"/>
                      </a:cubicBezTo>
                      <a:cubicBezTo>
                        <a:pt x="36922" y="73438"/>
                        <a:pt x="36922" y="55721"/>
                        <a:pt x="39494" y="32956"/>
                      </a:cubicBezTo>
                      <a:cubicBezTo>
                        <a:pt x="42066" y="12668"/>
                        <a:pt x="42066" y="2572"/>
                        <a:pt x="39494" y="0"/>
                      </a:cubicBezTo>
                      <a:cubicBezTo>
                        <a:pt x="24349" y="7620"/>
                        <a:pt x="11681" y="22765"/>
                        <a:pt x="4156" y="43053"/>
                      </a:cubicBezTo>
                      <a:cubicBezTo>
                        <a:pt x="-3464" y="68390"/>
                        <a:pt x="-892" y="86106"/>
                        <a:pt x="14252" y="98774"/>
                      </a:cubicBezTo>
                      <a:cubicBezTo>
                        <a:pt x="14252" y="108871"/>
                        <a:pt x="11681" y="114014"/>
                        <a:pt x="11681" y="114014"/>
                      </a:cubicBezTo>
                      <a:cubicBezTo>
                        <a:pt x="16634" y="114014"/>
                        <a:pt x="19205" y="114014"/>
                        <a:pt x="19205" y="108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D70F1846-08D8-4EC2-95F3-7A2B6D21D871}"/>
                    </a:ext>
                  </a:extLst>
                </p:cNvPr>
                <p:cNvSpPr/>
                <p:nvPr/>
              </p:nvSpPr>
              <p:spPr>
                <a:xfrm>
                  <a:off x="1333936" y="1305433"/>
                  <a:ext cx="102274" cy="133826"/>
                </a:xfrm>
                <a:custGeom>
                  <a:avLst/>
                  <a:gdLst>
                    <a:gd name="connsiteX0" fmla="*/ 13787 w 102274"/>
                    <a:gd name="connsiteY0" fmla="*/ 90964 h 133826"/>
                    <a:gd name="connsiteX1" fmla="*/ 23884 w 102274"/>
                    <a:gd name="connsiteY1" fmla="*/ 93536 h 133826"/>
                    <a:gd name="connsiteX2" fmla="*/ 28932 w 102274"/>
                    <a:gd name="connsiteY2" fmla="*/ 121444 h 133826"/>
                    <a:gd name="connsiteX3" fmla="*/ 28075 w 102274"/>
                    <a:gd name="connsiteY3" fmla="*/ 133826 h 133826"/>
                    <a:gd name="connsiteX4" fmla="*/ 36552 w 102274"/>
                    <a:gd name="connsiteY4" fmla="*/ 129064 h 133826"/>
                    <a:gd name="connsiteX5" fmla="*/ 54269 w 102274"/>
                    <a:gd name="connsiteY5" fmla="*/ 124016 h 133826"/>
                    <a:gd name="connsiteX6" fmla="*/ 77033 w 102274"/>
                    <a:gd name="connsiteY6" fmla="*/ 88583 h 133826"/>
                    <a:gd name="connsiteX7" fmla="*/ 102275 w 102274"/>
                    <a:gd name="connsiteY7" fmla="*/ 55626 h 133826"/>
                    <a:gd name="connsiteX8" fmla="*/ 56745 w 102274"/>
                    <a:gd name="connsiteY8" fmla="*/ 70866 h 133826"/>
                    <a:gd name="connsiteX9" fmla="*/ 26456 w 102274"/>
                    <a:gd name="connsiteY9" fmla="*/ 101251 h 133826"/>
                    <a:gd name="connsiteX10" fmla="*/ 34076 w 102274"/>
                    <a:gd name="connsiteY10" fmla="*/ 78486 h 133826"/>
                    <a:gd name="connsiteX11" fmla="*/ 41696 w 102274"/>
                    <a:gd name="connsiteY11" fmla="*/ 48101 h 133826"/>
                    <a:gd name="connsiteX12" fmla="*/ 16454 w 102274"/>
                    <a:gd name="connsiteY12" fmla="*/ 0 h 133826"/>
                    <a:gd name="connsiteX13" fmla="*/ 3786 w 102274"/>
                    <a:gd name="connsiteY13" fmla="*/ 45625 h 133826"/>
                    <a:gd name="connsiteX14" fmla="*/ 3786 w 102274"/>
                    <a:gd name="connsiteY14" fmla="*/ 91250 h 133826"/>
                    <a:gd name="connsiteX15" fmla="*/ 13787 w 102274"/>
                    <a:gd name="connsiteY15" fmla="*/ 90964 h 13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74" h="133826">
                      <a:moveTo>
                        <a:pt x="13787" y="90964"/>
                      </a:moveTo>
                      <a:cubicBezTo>
                        <a:pt x="18836" y="88392"/>
                        <a:pt x="21407" y="90964"/>
                        <a:pt x="23884" y="93536"/>
                      </a:cubicBezTo>
                      <a:cubicBezTo>
                        <a:pt x="26456" y="101156"/>
                        <a:pt x="28932" y="111252"/>
                        <a:pt x="28932" y="121444"/>
                      </a:cubicBezTo>
                      <a:cubicBezTo>
                        <a:pt x="28932" y="126397"/>
                        <a:pt x="28551" y="130588"/>
                        <a:pt x="28075" y="133826"/>
                      </a:cubicBezTo>
                      <a:cubicBezTo>
                        <a:pt x="29599" y="130874"/>
                        <a:pt x="32075" y="129064"/>
                        <a:pt x="36552" y="129064"/>
                      </a:cubicBezTo>
                      <a:cubicBezTo>
                        <a:pt x="49220" y="126492"/>
                        <a:pt x="54269" y="124016"/>
                        <a:pt x="54269" y="124016"/>
                      </a:cubicBezTo>
                      <a:cubicBezTo>
                        <a:pt x="59317" y="118967"/>
                        <a:pt x="66937" y="108776"/>
                        <a:pt x="77033" y="88583"/>
                      </a:cubicBezTo>
                      <a:cubicBezTo>
                        <a:pt x="84653" y="73343"/>
                        <a:pt x="94750" y="63246"/>
                        <a:pt x="102275" y="55626"/>
                      </a:cubicBezTo>
                      <a:cubicBezTo>
                        <a:pt x="84558" y="55626"/>
                        <a:pt x="69413" y="60674"/>
                        <a:pt x="56745" y="70866"/>
                      </a:cubicBezTo>
                      <a:cubicBezTo>
                        <a:pt x="46649" y="75914"/>
                        <a:pt x="39029" y="86106"/>
                        <a:pt x="26456" y="101251"/>
                      </a:cubicBezTo>
                      <a:cubicBezTo>
                        <a:pt x="29027" y="98679"/>
                        <a:pt x="29027" y="91154"/>
                        <a:pt x="34076" y="78486"/>
                      </a:cubicBezTo>
                      <a:cubicBezTo>
                        <a:pt x="36647" y="63246"/>
                        <a:pt x="39124" y="53150"/>
                        <a:pt x="41696" y="48101"/>
                      </a:cubicBezTo>
                      <a:cubicBezTo>
                        <a:pt x="46744" y="20193"/>
                        <a:pt x="36647" y="5048"/>
                        <a:pt x="16454" y="0"/>
                      </a:cubicBezTo>
                      <a:cubicBezTo>
                        <a:pt x="16454" y="7620"/>
                        <a:pt x="11406" y="22765"/>
                        <a:pt x="3786" y="45625"/>
                      </a:cubicBezTo>
                      <a:cubicBezTo>
                        <a:pt x="-1262" y="63341"/>
                        <a:pt x="-1262" y="78581"/>
                        <a:pt x="3786" y="91250"/>
                      </a:cubicBezTo>
                      <a:cubicBezTo>
                        <a:pt x="6263" y="93536"/>
                        <a:pt x="8739" y="93536"/>
                        <a:pt x="13787" y="909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BE889827-2ADC-4394-8247-872D564C677F}"/>
                    </a:ext>
                  </a:extLst>
                </p:cNvPr>
                <p:cNvSpPr/>
                <p:nvPr/>
              </p:nvSpPr>
              <p:spPr>
                <a:xfrm>
                  <a:off x="1385633" y="1226471"/>
                  <a:ext cx="101155" cy="134397"/>
                </a:xfrm>
                <a:custGeom>
                  <a:avLst/>
                  <a:gdLst>
                    <a:gd name="connsiteX0" fmla="*/ 15240 w 101155"/>
                    <a:gd name="connsiteY0" fmla="*/ 106585 h 134397"/>
                    <a:gd name="connsiteX1" fmla="*/ 10192 w 101155"/>
                    <a:gd name="connsiteY1" fmla="*/ 124301 h 134397"/>
                    <a:gd name="connsiteX2" fmla="*/ 7620 w 101155"/>
                    <a:gd name="connsiteY2" fmla="*/ 134398 h 134397"/>
                    <a:gd name="connsiteX3" fmla="*/ 55626 w 101155"/>
                    <a:gd name="connsiteY3" fmla="*/ 109061 h 134397"/>
                    <a:gd name="connsiteX4" fmla="*/ 78391 w 101155"/>
                    <a:gd name="connsiteY4" fmla="*/ 88773 h 134397"/>
                    <a:gd name="connsiteX5" fmla="*/ 101156 w 101155"/>
                    <a:gd name="connsiteY5" fmla="*/ 71056 h 134397"/>
                    <a:gd name="connsiteX6" fmla="*/ 50578 w 101155"/>
                    <a:gd name="connsiteY6" fmla="*/ 78677 h 134397"/>
                    <a:gd name="connsiteX7" fmla="*/ 32861 w 101155"/>
                    <a:gd name="connsiteY7" fmla="*/ 88773 h 134397"/>
                    <a:gd name="connsiteX8" fmla="*/ 17716 w 101155"/>
                    <a:gd name="connsiteY8" fmla="*/ 93821 h 134397"/>
                    <a:gd name="connsiteX9" fmla="*/ 32861 w 101155"/>
                    <a:gd name="connsiteY9" fmla="*/ 73533 h 134397"/>
                    <a:gd name="connsiteX10" fmla="*/ 48006 w 101155"/>
                    <a:gd name="connsiteY10" fmla="*/ 53245 h 134397"/>
                    <a:gd name="connsiteX11" fmla="*/ 50578 w 101155"/>
                    <a:gd name="connsiteY11" fmla="*/ 0 h 134397"/>
                    <a:gd name="connsiteX12" fmla="*/ 0 w 101155"/>
                    <a:gd name="connsiteY12" fmla="*/ 83629 h 134397"/>
                    <a:gd name="connsiteX13" fmla="*/ 15240 w 101155"/>
                    <a:gd name="connsiteY13" fmla="*/ 106585 h 1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155" h="134397">
                      <a:moveTo>
                        <a:pt x="15240" y="106585"/>
                      </a:moveTo>
                      <a:cubicBezTo>
                        <a:pt x="15240" y="111633"/>
                        <a:pt x="12668" y="116681"/>
                        <a:pt x="10192" y="124301"/>
                      </a:cubicBezTo>
                      <a:cubicBezTo>
                        <a:pt x="7620" y="129350"/>
                        <a:pt x="7620" y="134398"/>
                        <a:pt x="7620" y="134398"/>
                      </a:cubicBezTo>
                      <a:cubicBezTo>
                        <a:pt x="22765" y="131826"/>
                        <a:pt x="37909" y="124301"/>
                        <a:pt x="55626" y="109061"/>
                      </a:cubicBezTo>
                      <a:cubicBezTo>
                        <a:pt x="60674" y="106490"/>
                        <a:pt x="65723" y="98965"/>
                        <a:pt x="78391" y="88773"/>
                      </a:cubicBezTo>
                      <a:cubicBezTo>
                        <a:pt x="86011" y="81153"/>
                        <a:pt x="93535" y="76105"/>
                        <a:pt x="101156" y="71056"/>
                      </a:cubicBezTo>
                      <a:cubicBezTo>
                        <a:pt x="83439" y="68485"/>
                        <a:pt x="65818" y="71056"/>
                        <a:pt x="50578" y="78677"/>
                      </a:cubicBezTo>
                      <a:cubicBezTo>
                        <a:pt x="45529" y="81248"/>
                        <a:pt x="37909" y="83725"/>
                        <a:pt x="32861" y="88773"/>
                      </a:cubicBezTo>
                      <a:cubicBezTo>
                        <a:pt x="25241" y="91345"/>
                        <a:pt x="20193" y="93821"/>
                        <a:pt x="17716" y="93821"/>
                      </a:cubicBezTo>
                      <a:cubicBezTo>
                        <a:pt x="20288" y="91250"/>
                        <a:pt x="25336" y="83725"/>
                        <a:pt x="32861" y="73533"/>
                      </a:cubicBezTo>
                      <a:cubicBezTo>
                        <a:pt x="40481" y="65913"/>
                        <a:pt x="45529" y="58293"/>
                        <a:pt x="48006" y="53245"/>
                      </a:cubicBezTo>
                      <a:cubicBezTo>
                        <a:pt x="58102" y="35528"/>
                        <a:pt x="60674" y="17812"/>
                        <a:pt x="50578" y="0"/>
                      </a:cubicBezTo>
                      <a:cubicBezTo>
                        <a:pt x="20288" y="27908"/>
                        <a:pt x="2572" y="55721"/>
                        <a:pt x="0" y="83629"/>
                      </a:cubicBezTo>
                      <a:cubicBezTo>
                        <a:pt x="12668" y="83820"/>
                        <a:pt x="17716" y="91345"/>
                        <a:pt x="15240" y="1065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2A9751C5-9490-4E9C-9F3C-BC55B55E76B1}"/>
                    </a:ext>
                  </a:extLst>
                </p:cNvPr>
                <p:cNvSpPr/>
                <p:nvPr/>
              </p:nvSpPr>
              <p:spPr>
                <a:xfrm>
                  <a:off x="1489607" y="1708055"/>
                  <a:ext cx="78048" cy="101345"/>
                </a:xfrm>
                <a:custGeom>
                  <a:avLst/>
                  <a:gdLst>
                    <a:gd name="connsiteX0" fmla="*/ 45188 w 78048"/>
                    <a:gd name="connsiteY0" fmla="*/ 38005 h 101345"/>
                    <a:gd name="connsiteX1" fmla="*/ 7278 w 78048"/>
                    <a:gd name="connsiteY1" fmla="*/ 0 h 101345"/>
                    <a:gd name="connsiteX2" fmla="*/ 9850 w 78048"/>
                    <a:gd name="connsiteY2" fmla="*/ 65913 h 101345"/>
                    <a:gd name="connsiteX3" fmla="*/ 62904 w 78048"/>
                    <a:gd name="connsiteY3" fmla="*/ 88678 h 101345"/>
                    <a:gd name="connsiteX4" fmla="*/ 78049 w 78048"/>
                    <a:gd name="connsiteY4" fmla="*/ 101346 h 101345"/>
                    <a:gd name="connsiteX5" fmla="*/ 73001 w 78048"/>
                    <a:gd name="connsiteY5" fmla="*/ 91249 h 101345"/>
                    <a:gd name="connsiteX6" fmla="*/ 65381 w 78048"/>
                    <a:gd name="connsiteY6" fmla="*/ 86201 h 101345"/>
                    <a:gd name="connsiteX7" fmla="*/ 45188 w 78048"/>
                    <a:gd name="connsiteY7" fmla="*/ 38005 h 1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048" h="101345">
                      <a:moveTo>
                        <a:pt x="45188" y="38005"/>
                      </a:moveTo>
                      <a:cubicBezTo>
                        <a:pt x="22423" y="20288"/>
                        <a:pt x="9850" y="7620"/>
                        <a:pt x="7278" y="0"/>
                      </a:cubicBezTo>
                      <a:cubicBezTo>
                        <a:pt x="-2818" y="20288"/>
                        <a:pt x="-2818" y="43053"/>
                        <a:pt x="9850" y="65913"/>
                      </a:cubicBezTo>
                      <a:cubicBezTo>
                        <a:pt x="22518" y="88773"/>
                        <a:pt x="40139" y="96298"/>
                        <a:pt x="62904" y="88678"/>
                      </a:cubicBezTo>
                      <a:cubicBezTo>
                        <a:pt x="67952" y="96298"/>
                        <a:pt x="73001" y="101346"/>
                        <a:pt x="78049" y="101346"/>
                      </a:cubicBezTo>
                      <a:cubicBezTo>
                        <a:pt x="78049" y="96298"/>
                        <a:pt x="78049" y="93726"/>
                        <a:pt x="73001" y="91249"/>
                      </a:cubicBezTo>
                      <a:cubicBezTo>
                        <a:pt x="67952" y="91249"/>
                        <a:pt x="65381" y="88678"/>
                        <a:pt x="65381" y="86201"/>
                      </a:cubicBezTo>
                      <a:cubicBezTo>
                        <a:pt x="70429" y="68389"/>
                        <a:pt x="65381" y="53149"/>
                        <a:pt x="45188" y="380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104F41B7-2BBD-4BC0-B7F6-E486CF6AD5CD}"/>
                    </a:ext>
                  </a:extLst>
                </p:cNvPr>
                <p:cNvSpPr/>
                <p:nvPr/>
              </p:nvSpPr>
              <p:spPr>
                <a:xfrm>
                  <a:off x="1347424" y="1429354"/>
                  <a:ext cx="56020" cy="106394"/>
                </a:xfrm>
                <a:custGeom>
                  <a:avLst/>
                  <a:gdLst>
                    <a:gd name="connsiteX0" fmla="*/ 43353 w 56020"/>
                    <a:gd name="connsiteY0" fmla="*/ 50673 h 106394"/>
                    <a:gd name="connsiteX1" fmla="*/ 56021 w 56020"/>
                    <a:gd name="connsiteY1" fmla="*/ 0 h 106394"/>
                    <a:gd name="connsiteX2" fmla="*/ 8015 w 56020"/>
                    <a:gd name="connsiteY2" fmla="*/ 43053 h 106394"/>
                    <a:gd name="connsiteX3" fmla="*/ 5348 w 56020"/>
                    <a:gd name="connsiteY3" fmla="*/ 106394 h 106394"/>
                    <a:gd name="connsiteX4" fmla="*/ 7920 w 56020"/>
                    <a:gd name="connsiteY4" fmla="*/ 98774 h 106394"/>
                    <a:gd name="connsiteX5" fmla="*/ 10491 w 56020"/>
                    <a:gd name="connsiteY5" fmla="*/ 91154 h 106394"/>
                    <a:gd name="connsiteX6" fmla="*/ 43353 w 56020"/>
                    <a:gd name="connsiteY6" fmla="*/ 50673 h 10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020" h="106394">
                      <a:moveTo>
                        <a:pt x="43353" y="50673"/>
                      </a:moveTo>
                      <a:cubicBezTo>
                        <a:pt x="53449" y="17717"/>
                        <a:pt x="56021" y="0"/>
                        <a:pt x="56021" y="0"/>
                      </a:cubicBezTo>
                      <a:cubicBezTo>
                        <a:pt x="35828" y="7620"/>
                        <a:pt x="18111" y="20288"/>
                        <a:pt x="8015" y="43053"/>
                      </a:cubicBezTo>
                      <a:cubicBezTo>
                        <a:pt x="-2177" y="65818"/>
                        <a:pt x="-2177" y="86106"/>
                        <a:pt x="5348" y="106394"/>
                      </a:cubicBezTo>
                      <a:cubicBezTo>
                        <a:pt x="5348" y="103823"/>
                        <a:pt x="7920" y="101346"/>
                        <a:pt x="7920" y="98774"/>
                      </a:cubicBezTo>
                      <a:cubicBezTo>
                        <a:pt x="10491" y="96203"/>
                        <a:pt x="10491" y="93726"/>
                        <a:pt x="10491" y="91154"/>
                      </a:cubicBezTo>
                      <a:cubicBezTo>
                        <a:pt x="25636" y="88678"/>
                        <a:pt x="35733" y="76009"/>
                        <a:pt x="43353" y="506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" name="任意多边形: 形状 334">
                  <a:extLst>
                    <a:ext uri="{FF2B5EF4-FFF2-40B4-BE49-F238E27FC236}">
                      <a16:creationId xmlns:a16="http://schemas.microsoft.com/office/drawing/2014/main" id="{3E7800DC-30F9-4BB5-AE65-9062509535E6}"/>
                    </a:ext>
                  </a:extLst>
                </p:cNvPr>
                <p:cNvSpPr/>
                <p:nvPr/>
              </p:nvSpPr>
              <p:spPr>
                <a:xfrm>
                  <a:off x="1524698" y="1178465"/>
                  <a:ext cx="89110" cy="65913"/>
                </a:xfrm>
                <a:custGeom>
                  <a:avLst/>
                  <a:gdLst>
                    <a:gd name="connsiteX0" fmla="*/ 0 w 89110"/>
                    <a:gd name="connsiteY0" fmla="*/ 58293 h 65913"/>
                    <a:gd name="connsiteX1" fmla="*/ 20193 w 89110"/>
                    <a:gd name="connsiteY1" fmla="*/ 58293 h 65913"/>
                    <a:gd name="connsiteX2" fmla="*/ 37909 w 89110"/>
                    <a:gd name="connsiteY2" fmla="*/ 65913 h 65913"/>
                    <a:gd name="connsiteX3" fmla="*/ 75819 w 89110"/>
                    <a:gd name="connsiteY3" fmla="*/ 40576 h 65913"/>
                    <a:gd name="connsiteX4" fmla="*/ 88487 w 89110"/>
                    <a:gd name="connsiteY4" fmla="*/ 0 h 65913"/>
                    <a:gd name="connsiteX5" fmla="*/ 45530 w 89110"/>
                    <a:gd name="connsiteY5" fmla="*/ 27908 h 65913"/>
                    <a:gd name="connsiteX6" fmla="*/ 0 w 89110"/>
                    <a:gd name="connsiteY6" fmla="*/ 58293 h 6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110" h="65913">
                      <a:moveTo>
                        <a:pt x="0" y="58293"/>
                      </a:moveTo>
                      <a:cubicBezTo>
                        <a:pt x="5048" y="53245"/>
                        <a:pt x="12668" y="53245"/>
                        <a:pt x="20193" y="58293"/>
                      </a:cubicBezTo>
                      <a:cubicBezTo>
                        <a:pt x="27718" y="63341"/>
                        <a:pt x="35338" y="65913"/>
                        <a:pt x="37909" y="65913"/>
                      </a:cubicBezTo>
                      <a:cubicBezTo>
                        <a:pt x="53054" y="63341"/>
                        <a:pt x="65723" y="55816"/>
                        <a:pt x="75819" y="40576"/>
                      </a:cubicBezTo>
                      <a:cubicBezTo>
                        <a:pt x="85915" y="25336"/>
                        <a:pt x="90964" y="12668"/>
                        <a:pt x="88487" y="0"/>
                      </a:cubicBezTo>
                      <a:cubicBezTo>
                        <a:pt x="83439" y="7620"/>
                        <a:pt x="68294" y="17716"/>
                        <a:pt x="45530" y="27908"/>
                      </a:cubicBezTo>
                      <a:cubicBezTo>
                        <a:pt x="20193" y="35528"/>
                        <a:pt x="5048" y="45625"/>
                        <a:pt x="0" y="582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" name="任意多边形: 形状 335">
                  <a:extLst>
                    <a:ext uri="{FF2B5EF4-FFF2-40B4-BE49-F238E27FC236}">
                      <a16:creationId xmlns:a16="http://schemas.microsoft.com/office/drawing/2014/main" id="{D9A608F0-276B-4DB9-8537-6C01A5B78663}"/>
                    </a:ext>
                  </a:extLst>
                </p:cNvPr>
                <p:cNvSpPr/>
                <p:nvPr/>
              </p:nvSpPr>
              <p:spPr>
                <a:xfrm>
                  <a:off x="1446498" y="1173512"/>
                  <a:ext cx="113728" cy="116586"/>
                </a:xfrm>
                <a:custGeom>
                  <a:avLst/>
                  <a:gdLst>
                    <a:gd name="connsiteX0" fmla="*/ 25146 w 113728"/>
                    <a:gd name="connsiteY0" fmla="*/ 86106 h 116586"/>
                    <a:gd name="connsiteX1" fmla="*/ 70676 w 113728"/>
                    <a:gd name="connsiteY1" fmla="*/ 50673 h 116586"/>
                    <a:gd name="connsiteX2" fmla="*/ 93440 w 113728"/>
                    <a:gd name="connsiteY2" fmla="*/ 0 h 116586"/>
                    <a:gd name="connsiteX3" fmla="*/ 50482 w 113728"/>
                    <a:gd name="connsiteY3" fmla="*/ 27908 h 116586"/>
                    <a:gd name="connsiteX4" fmla="*/ 15145 w 113728"/>
                    <a:gd name="connsiteY4" fmla="*/ 65913 h 116586"/>
                    <a:gd name="connsiteX5" fmla="*/ 22765 w 113728"/>
                    <a:gd name="connsiteY5" fmla="*/ 70961 h 116586"/>
                    <a:gd name="connsiteX6" fmla="*/ 27813 w 113728"/>
                    <a:gd name="connsiteY6" fmla="*/ 73533 h 116586"/>
                    <a:gd name="connsiteX7" fmla="*/ 15145 w 113728"/>
                    <a:gd name="connsiteY7" fmla="*/ 96298 h 116586"/>
                    <a:gd name="connsiteX8" fmla="*/ 0 w 113728"/>
                    <a:gd name="connsiteY8" fmla="*/ 116586 h 116586"/>
                    <a:gd name="connsiteX9" fmla="*/ 113728 w 113728"/>
                    <a:gd name="connsiteY9" fmla="*/ 78581 h 116586"/>
                    <a:gd name="connsiteX10" fmla="*/ 25146 w 113728"/>
                    <a:gd name="connsiteY10" fmla="*/ 86106 h 1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728" h="116586">
                      <a:moveTo>
                        <a:pt x="25146" y="86106"/>
                      </a:moveTo>
                      <a:cubicBezTo>
                        <a:pt x="25146" y="83534"/>
                        <a:pt x="40291" y="73438"/>
                        <a:pt x="70676" y="50673"/>
                      </a:cubicBezTo>
                      <a:cubicBezTo>
                        <a:pt x="90868" y="35433"/>
                        <a:pt x="98489" y="20288"/>
                        <a:pt x="93440" y="0"/>
                      </a:cubicBezTo>
                      <a:cubicBezTo>
                        <a:pt x="93440" y="0"/>
                        <a:pt x="78295" y="10097"/>
                        <a:pt x="50482" y="27908"/>
                      </a:cubicBezTo>
                      <a:cubicBezTo>
                        <a:pt x="30289" y="38005"/>
                        <a:pt x="20193" y="50673"/>
                        <a:pt x="15145" y="65913"/>
                      </a:cubicBezTo>
                      <a:cubicBezTo>
                        <a:pt x="15145" y="68485"/>
                        <a:pt x="17716" y="70961"/>
                        <a:pt x="22765" y="70961"/>
                      </a:cubicBezTo>
                      <a:cubicBezTo>
                        <a:pt x="25336" y="70961"/>
                        <a:pt x="27813" y="70961"/>
                        <a:pt x="27813" y="73533"/>
                      </a:cubicBezTo>
                      <a:cubicBezTo>
                        <a:pt x="27813" y="78581"/>
                        <a:pt x="22765" y="86201"/>
                        <a:pt x="15145" y="96298"/>
                      </a:cubicBezTo>
                      <a:cubicBezTo>
                        <a:pt x="5048" y="108966"/>
                        <a:pt x="2477" y="114014"/>
                        <a:pt x="0" y="116586"/>
                      </a:cubicBezTo>
                      <a:cubicBezTo>
                        <a:pt x="10096" y="116586"/>
                        <a:pt x="48006" y="103918"/>
                        <a:pt x="113728" y="78581"/>
                      </a:cubicBezTo>
                      <a:cubicBezTo>
                        <a:pt x="85725" y="65818"/>
                        <a:pt x="58007" y="68294"/>
                        <a:pt x="25146" y="86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" name="任意多边形: 形状 336">
                  <a:extLst>
                    <a:ext uri="{FF2B5EF4-FFF2-40B4-BE49-F238E27FC236}">
                      <a16:creationId xmlns:a16="http://schemas.microsoft.com/office/drawing/2014/main" id="{CEBE0F26-330F-495E-B16B-3066DB89A9FB}"/>
                    </a:ext>
                  </a:extLst>
                </p:cNvPr>
                <p:cNvSpPr/>
                <p:nvPr/>
              </p:nvSpPr>
              <p:spPr>
                <a:xfrm>
                  <a:off x="1428035" y="1652334"/>
                  <a:ext cx="51133" cy="114014"/>
                </a:xfrm>
                <a:custGeom>
                  <a:avLst/>
                  <a:gdLst>
                    <a:gd name="connsiteX0" fmla="*/ 41037 w 51133"/>
                    <a:gd name="connsiteY0" fmla="*/ 48101 h 114014"/>
                    <a:gd name="connsiteX1" fmla="*/ 15796 w 51133"/>
                    <a:gd name="connsiteY1" fmla="*/ 0 h 114014"/>
                    <a:gd name="connsiteX2" fmla="*/ 651 w 51133"/>
                    <a:gd name="connsiteY2" fmla="*/ 45625 h 114014"/>
                    <a:gd name="connsiteX3" fmla="*/ 15796 w 51133"/>
                    <a:gd name="connsiteY3" fmla="*/ 93726 h 114014"/>
                    <a:gd name="connsiteX4" fmla="*/ 51133 w 51133"/>
                    <a:gd name="connsiteY4" fmla="*/ 114014 h 114014"/>
                    <a:gd name="connsiteX5" fmla="*/ 46085 w 51133"/>
                    <a:gd name="connsiteY5" fmla="*/ 103918 h 114014"/>
                    <a:gd name="connsiteX6" fmla="*/ 43513 w 51133"/>
                    <a:gd name="connsiteY6" fmla="*/ 93821 h 114014"/>
                    <a:gd name="connsiteX7" fmla="*/ 41037 w 51133"/>
                    <a:gd name="connsiteY7" fmla="*/ 48101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133" h="114014">
                      <a:moveTo>
                        <a:pt x="41037" y="48101"/>
                      </a:moveTo>
                      <a:cubicBezTo>
                        <a:pt x="23320" y="22765"/>
                        <a:pt x="15796" y="7525"/>
                        <a:pt x="15796" y="0"/>
                      </a:cubicBezTo>
                      <a:cubicBezTo>
                        <a:pt x="3127" y="10097"/>
                        <a:pt x="-1921" y="25336"/>
                        <a:pt x="651" y="45625"/>
                      </a:cubicBezTo>
                      <a:cubicBezTo>
                        <a:pt x="651" y="68390"/>
                        <a:pt x="5699" y="83629"/>
                        <a:pt x="15796" y="93726"/>
                      </a:cubicBezTo>
                      <a:cubicBezTo>
                        <a:pt x="28464" y="93726"/>
                        <a:pt x="38560" y="101346"/>
                        <a:pt x="51133" y="114014"/>
                      </a:cubicBezTo>
                      <a:cubicBezTo>
                        <a:pt x="51133" y="108966"/>
                        <a:pt x="48562" y="106394"/>
                        <a:pt x="46085" y="103918"/>
                      </a:cubicBezTo>
                      <a:cubicBezTo>
                        <a:pt x="43513" y="101346"/>
                        <a:pt x="41037" y="98869"/>
                        <a:pt x="43513" y="93821"/>
                      </a:cubicBezTo>
                      <a:cubicBezTo>
                        <a:pt x="53705" y="83534"/>
                        <a:pt x="53705" y="68390"/>
                        <a:pt x="41037" y="481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" name="任意多边形: 形状 337">
                  <a:extLst>
                    <a:ext uri="{FF2B5EF4-FFF2-40B4-BE49-F238E27FC236}">
                      <a16:creationId xmlns:a16="http://schemas.microsoft.com/office/drawing/2014/main" id="{56B01F34-AF1F-43B8-9EA5-71D251B947DD}"/>
                    </a:ext>
                  </a:extLst>
                </p:cNvPr>
                <p:cNvSpPr/>
                <p:nvPr/>
              </p:nvSpPr>
              <p:spPr>
                <a:xfrm>
                  <a:off x="1567560" y="1751108"/>
                  <a:ext cx="116300" cy="76009"/>
                </a:xfrm>
                <a:custGeom>
                  <a:avLst/>
                  <a:gdLst>
                    <a:gd name="connsiteX0" fmla="*/ 96107 w 116300"/>
                    <a:gd name="connsiteY0" fmla="*/ 43053 h 76009"/>
                    <a:gd name="connsiteX1" fmla="*/ 45530 w 116300"/>
                    <a:gd name="connsiteY1" fmla="*/ 17717 h 76009"/>
                    <a:gd name="connsiteX2" fmla="*/ 0 w 116300"/>
                    <a:gd name="connsiteY2" fmla="*/ 0 h 76009"/>
                    <a:gd name="connsiteX3" fmla="*/ 37910 w 116300"/>
                    <a:gd name="connsiteY3" fmla="*/ 65913 h 76009"/>
                    <a:gd name="connsiteX4" fmla="*/ 116300 w 116300"/>
                    <a:gd name="connsiteY4" fmla="*/ 76009 h 76009"/>
                    <a:gd name="connsiteX5" fmla="*/ 96107 w 116300"/>
                    <a:gd name="connsiteY5" fmla="*/ 43053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300" h="76009">
                      <a:moveTo>
                        <a:pt x="96107" y="43053"/>
                      </a:moveTo>
                      <a:cubicBezTo>
                        <a:pt x="86011" y="35433"/>
                        <a:pt x="68294" y="27813"/>
                        <a:pt x="45530" y="17717"/>
                      </a:cubicBezTo>
                      <a:cubicBezTo>
                        <a:pt x="20288" y="7620"/>
                        <a:pt x="5048" y="2476"/>
                        <a:pt x="0" y="0"/>
                      </a:cubicBezTo>
                      <a:cubicBezTo>
                        <a:pt x="0" y="30385"/>
                        <a:pt x="12668" y="53245"/>
                        <a:pt x="37910" y="65913"/>
                      </a:cubicBezTo>
                      <a:cubicBezTo>
                        <a:pt x="55626" y="73533"/>
                        <a:pt x="80867" y="76009"/>
                        <a:pt x="116300" y="76009"/>
                      </a:cubicBezTo>
                      <a:cubicBezTo>
                        <a:pt x="106204" y="45625"/>
                        <a:pt x="98679" y="35433"/>
                        <a:pt x="96107" y="430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816F6E32-8330-4D92-81EF-34F53599AF1E}"/>
                    </a:ext>
                  </a:extLst>
                </p:cNvPr>
                <p:cNvSpPr/>
                <p:nvPr/>
              </p:nvSpPr>
              <p:spPr>
                <a:xfrm>
                  <a:off x="1496885" y="1826886"/>
                  <a:ext cx="133826" cy="48428"/>
                </a:xfrm>
                <a:custGeom>
                  <a:avLst/>
                  <a:gdLst>
                    <a:gd name="connsiteX0" fmla="*/ 48006 w 133826"/>
                    <a:gd name="connsiteY0" fmla="*/ 2804 h 48428"/>
                    <a:gd name="connsiteX1" fmla="*/ 0 w 133826"/>
                    <a:gd name="connsiteY1" fmla="*/ 48428 h 48428"/>
                    <a:gd name="connsiteX2" fmla="*/ 63151 w 133826"/>
                    <a:gd name="connsiteY2" fmla="*/ 45857 h 48428"/>
                    <a:gd name="connsiteX3" fmla="*/ 116205 w 133826"/>
                    <a:gd name="connsiteY3" fmla="*/ 35760 h 48428"/>
                    <a:gd name="connsiteX4" fmla="*/ 113633 w 133826"/>
                    <a:gd name="connsiteY4" fmla="*/ 12995 h 48428"/>
                    <a:gd name="connsiteX5" fmla="*/ 133826 w 133826"/>
                    <a:gd name="connsiteY5" fmla="*/ 5375 h 48428"/>
                    <a:gd name="connsiteX6" fmla="*/ 48006 w 133826"/>
                    <a:gd name="connsiteY6" fmla="*/ 2804 h 48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826" h="48428">
                      <a:moveTo>
                        <a:pt x="48006" y="2804"/>
                      </a:moveTo>
                      <a:cubicBezTo>
                        <a:pt x="15145" y="7852"/>
                        <a:pt x="0" y="23092"/>
                        <a:pt x="0" y="48428"/>
                      </a:cubicBezTo>
                      <a:cubicBezTo>
                        <a:pt x="10096" y="45857"/>
                        <a:pt x="30290" y="43380"/>
                        <a:pt x="63151" y="45857"/>
                      </a:cubicBezTo>
                      <a:cubicBezTo>
                        <a:pt x="88392" y="48428"/>
                        <a:pt x="106108" y="45857"/>
                        <a:pt x="116205" y="35760"/>
                      </a:cubicBezTo>
                      <a:cubicBezTo>
                        <a:pt x="118777" y="23092"/>
                        <a:pt x="116205" y="15472"/>
                        <a:pt x="113633" y="12995"/>
                      </a:cubicBezTo>
                      <a:cubicBezTo>
                        <a:pt x="123730" y="12995"/>
                        <a:pt x="128778" y="10424"/>
                        <a:pt x="133826" y="5375"/>
                      </a:cubicBezTo>
                      <a:cubicBezTo>
                        <a:pt x="101060" y="232"/>
                        <a:pt x="73247" y="-2340"/>
                        <a:pt x="48006" y="28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" name="任意多边形: 形状 339">
                  <a:extLst>
                    <a:ext uri="{FF2B5EF4-FFF2-40B4-BE49-F238E27FC236}">
                      <a16:creationId xmlns:a16="http://schemas.microsoft.com/office/drawing/2014/main" id="{424D5DDC-D1DB-4BD9-91DD-3CF49D26C5D7}"/>
                    </a:ext>
                  </a:extLst>
                </p:cNvPr>
                <p:cNvSpPr/>
                <p:nvPr/>
              </p:nvSpPr>
              <p:spPr>
                <a:xfrm>
                  <a:off x="1395825" y="1776445"/>
                  <a:ext cx="123824" cy="53311"/>
                </a:xfrm>
                <a:custGeom>
                  <a:avLst/>
                  <a:gdLst>
                    <a:gd name="connsiteX0" fmla="*/ 123825 w 123824"/>
                    <a:gd name="connsiteY0" fmla="*/ 25337 h 53311"/>
                    <a:gd name="connsiteX1" fmla="*/ 118777 w 123824"/>
                    <a:gd name="connsiteY1" fmla="*/ 22765 h 53311"/>
                    <a:gd name="connsiteX2" fmla="*/ 108680 w 123824"/>
                    <a:gd name="connsiteY2" fmla="*/ 25337 h 53311"/>
                    <a:gd name="connsiteX3" fmla="*/ 50578 w 123824"/>
                    <a:gd name="connsiteY3" fmla="*/ 0 h 53311"/>
                    <a:gd name="connsiteX4" fmla="*/ 17716 w 123824"/>
                    <a:gd name="connsiteY4" fmla="*/ 7620 h 53311"/>
                    <a:gd name="connsiteX5" fmla="*/ 0 w 123824"/>
                    <a:gd name="connsiteY5" fmla="*/ 32956 h 53311"/>
                    <a:gd name="connsiteX6" fmla="*/ 53054 w 123824"/>
                    <a:gd name="connsiteY6" fmla="*/ 45625 h 53311"/>
                    <a:gd name="connsiteX7" fmla="*/ 106109 w 123824"/>
                    <a:gd name="connsiteY7" fmla="*/ 50673 h 53311"/>
                    <a:gd name="connsiteX8" fmla="*/ 123825 w 123824"/>
                    <a:gd name="connsiteY8" fmla="*/ 25337 h 5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4" h="53311">
                      <a:moveTo>
                        <a:pt x="123825" y="25337"/>
                      </a:moveTo>
                      <a:cubicBezTo>
                        <a:pt x="121253" y="22765"/>
                        <a:pt x="118777" y="20288"/>
                        <a:pt x="118777" y="22765"/>
                      </a:cubicBezTo>
                      <a:cubicBezTo>
                        <a:pt x="116205" y="22765"/>
                        <a:pt x="111157" y="25337"/>
                        <a:pt x="108680" y="25337"/>
                      </a:cubicBezTo>
                      <a:cubicBezTo>
                        <a:pt x="101060" y="7620"/>
                        <a:pt x="80867" y="0"/>
                        <a:pt x="50578" y="0"/>
                      </a:cubicBezTo>
                      <a:cubicBezTo>
                        <a:pt x="37910" y="0"/>
                        <a:pt x="27813" y="2572"/>
                        <a:pt x="17716" y="7620"/>
                      </a:cubicBezTo>
                      <a:cubicBezTo>
                        <a:pt x="7620" y="15240"/>
                        <a:pt x="2572" y="22860"/>
                        <a:pt x="0" y="32956"/>
                      </a:cubicBezTo>
                      <a:cubicBezTo>
                        <a:pt x="12668" y="32956"/>
                        <a:pt x="27813" y="38005"/>
                        <a:pt x="53054" y="45625"/>
                      </a:cubicBezTo>
                      <a:cubicBezTo>
                        <a:pt x="73247" y="53245"/>
                        <a:pt x="90964" y="55721"/>
                        <a:pt x="106109" y="50673"/>
                      </a:cubicBezTo>
                      <a:cubicBezTo>
                        <a:pt x="106109" y="35433"/>
                        <a:pt x="113728" y="27908"/>
                        <a:pt x="123825" y="253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E90D0DCC-7E7E-41BD-9CE9-3AC4173A7DCB}"/>
                    </a:ext>
                  </a:extLst>
                </p:cNvPr>
                <p:cNvSpPr/>
                <p:nvPr/>
              </p:nvSpPr>
              <p:spPr>
                <a:xfrm>
                  <a:off x="1380288" y="1581373"/>
                  <a:ext cx="42087" cy="101346"/>
                </a:xfrm>
                <a:custGeom>
                  <a:avLst/>
                  <a:gdLst>
                    <a:gd name="connsiteX0" fmla="*/ 30681 w 42087"/>
                    <a:gd name="connsiteY0" fmla="*/ 101346 h 101346"/>
                    <a:gd name="connsiteX1" fmla="*/ 38301 w 42087"/>
                    <a:gd name="connsiteY1" fmla="*/ 98774 h 101346"/>
                    <a:gd name="connsiteX2" fmla="*/ 38301 w 42087"/>
                    <a:gd name="connsiteY2" fmla="*/ 48101 h 101346"/>
                    <a:gd name="connsiteX3" fmla="*/ 28205 w 42087"/>
                    <a:gd name="connsiteY3" fmla="*/ 0 h 101346"/>
                    <a:gd name="connsiteX4" fmla="*/ 392 w 42087"/>
                    <a:gd name="connsiteY4" fmla="*/ 55721 h 101346"/>
                    <a:gd name="connsiteX5" fmla="*/ 30681 w 42087"/>
                    <a:gd name="connsiteY5" fmla="*/ 101346 h 10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87" h="101346">
                      <a:moveTo>
                        <a:pt x="30681" y="101346"/>
                      </a:moveTo>
                      <a:cubicBezTo>
                        <a:pt x="33253" y="98774"/>
                        <a:pt x="35729" y="98774"/>
                        <a:pt x="38301" y="98774"/>
                      </a:cubicBezTo>
                      <a:cubicBezTo>
                        <a:pt x="43349" y="86106"/>
                        <a:pt x="43349" y="68390"/>
                        <a:pt x="38301" y="48101"/>
                      </a:cubicBezTo>
                      <a:cubicBezTo>
                        <a:pt x="30681" y="22765"/>
                        <a:pt x="28205" y="7525"/>
                        <a:pt x="28205" y="0"/>
                      </a:cubicBezTo>
                      <a:cubicBezTo>
                        <a:pt x="13060" y="10097"/>
                        <a:pt x="5440" y="30385"/>
                        <a:pt x="392" y="55721"/>
                      </a:cubicBezTo>
                      <a:cubicBezTo>
                        <a:pt x="-2180" y="86106"/>
                        <a:pt x="7916" y="101346"/>
                        <a:pt x="30681" y="101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89BDFE20-F215-4BB9-B719-BEE12B2DCF5A}"/>
                    </a:ext>
                  </a:extLst>
                </p:cNvPr>
                <p:cNvSpPr/>
                <p:nvPr/>
              </p:nvSpPr>
              <p:spPr>
                <a:xfrm>
                  <a:off x="1299717" y="1398969"/>
                  <a:ext cx="44875" cy="93726"/>
                </a:xfrm>
                <a:custGeom>
                  <a:avLst/>
                  <a:gdLst>
                    <a:gd name="connsiteX0" fmla="*/ 15145 w 44875"/>
                    <a:gd name="connsiteY0" fmla="*/ 93726 h 93726"/>
                    <a:gd name="connsiteX1" fmla="*/ 32861 w 44875"/>
                    <a:gd name="connsiteY1" fmla="*/ 91154 h 93726"/>
                    <a:gd name="connsiteX2" fmla="*/ 37910 w 44875"/>
                    <a:gd name="connsiteY2" fmla="*/ 91154 h 93726"/>
                    <a:gd name="connsiteX3" fmla="*/ 42958 w 44875"/>
                    <a:gd name="connsiteY3" fmla="*/ 93726 h 93726"/>
                    <a:gd name="connsiteX4" fmla="*/ 0 w 44875"/>
                    <a:gd name="connsiteY4" fmla="*/ 0 h 93726"/>
                    <a:gd name="connsiteX5" fmla="*/ 2572 w 44875"/>
                    <a:gd name="connsiteY5" fmla="*/ 50673 h 93726"/>
                    <a:gd name="connsiteX6" fmla="*/ 15145 w 44875"/>
                    <a:gd name="connsiteY6" fmla="*/ 93726 h 9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5" h="93726">
                      <a:moveTo>
                        <a:pt x="15145" y="93726"/>
                      </a:moveTo>
                      <a:cubicBezTo>
                        <a:pt x="22765" y="91154"/>
                        <a:pt x="27813" y="88678"/>
                        <a:pt x="32861" y="91154"/>
                      </a:cubicBezTo>
                      <a:cubicBezTo>
                        <a:pt x="35433" y="91154"/>
                        <a:pt x="35433" y="91154"/>
                        <a:pt x="37910" y="91154"/>
                      </a:cubicBezTo>
                      <a:cubicBezTo>
                        <a:pt x="40481" y="93726"/>
                        <a:pt x="40481" y="93726"/>
                        <a:pt x="42958" y="93726"/>
                      </a:cubicBezTo>
                      <a:cubicBezTo>
                        <a:pt x="50578" y="32956"/>
                        <a:pt x="35338" y="2476"/>
                        <a:pt x="0" y="0"/>
                      </a:cubicBezTo>
                      <a:cubicBezTo>
                        <a:pt x="2572" y="7620"/>
                        <a:pt x="2572" y="22765"/>
                        <a:pt x="2572" y="50673"/>
                      </a:cubicBezTo>
                      <a:cubicBezTo>
                        <a:pt x="5048" y="73438"/>
                        <a:pt x="7620" y="86106"/>
                        <a:pt x="15145" y="93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3202F21F-2D3C-4B71-8040-96A646C188F9}"/>
                    </a:ext>
                  </a:extLst>
                </p:cNvPr>
                <p:cNvSpPr/>
                <p:nvPr/>
              </p:nvSpPr>
              <p:spPr>
                <a:xfrm>
                  <a:off x="1279525" y="1504881"/>
                  <a:ext cx="70866" cy="85077"/>
                </a:xfrm>
                <a:custGeom>
                  <a:avLst/>
                  <a:gdLst>
                    <a:gd name="connsiteX0" fmla="*/ 40481 w 70866"/>
                    <a:gd name="connsiteY0" fmla="*/ 84111 h 85077"/>
                    <a:gd name="connsiteX1" fmla="*/ 58198 w 70866"/>
                    <a:gd name="connsiteY1" fmla="*/ 76491 h 85077"/>
                    <a:gd name="connsiteX2" fmla="*/ 70866 w 70866"/>
                    <a:gd name="connsiteY2" fmla="*/ 84111 h 85077"/>
                    <a:gd name="connsiteX3" fmla="*/ 53150 w 70866"/>
                    <a:gd name="connsiteY3" fmla="*/ 25818 h 85077"/>
                    <a:gd name="connsiteX4" fmla="*/ 0 w 70866"/>
                    <a:gd name="connsiteY4" fmla="*/ 482 h 85077"/>
                    <a:gd name="connsiteX5" fmla="*/ 40481 w 70866"/>
                    <a:gd name="connsiteY5" fmla="*/ 84111 h 8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866" h="85077">
                      <a:moveTo>
                        <a:pt x="40481" y="84111"/>
                      </a:moveTo>
                      <a:cubicBezTo>
                        <a:pt x="37910" y="86683"/>
                        <a:pt x="43053" y="84111"/>
                        <a:pt x="58198" y="76491"/>
                      </a:cubicBezTo>
                      <a:cubicBezTo>
                        <a:pt x="60770" y="76491"/>
                        <a:pt x="65818" y="79063"/>
                        <a:pt x="70866" y="84111"/>
                      </a:cubicBezTo>
                      <a:cubicBezTo>
                        <a:pt x="60770" y="48678"/>
                        <a:pt x="55721" y="30867"/>
                        <a:pt x="53150" y="25818"/>
                      </a:cubicBezTo>
                      <a:cubicBezTo>
                        <a:pt x="42958" y="5530"/>
                        <a:pt x="25241" y="-2090"/>
                        <a:pt x="0" y="482"/>
                      </a:cubicBezTo>
                      <a:cubicBezTo>
                        <a:pt x="30290" y="61251"/>
                        <a:pt x="42958" y="89160"/>
                        <a:pt x="40481" y="841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ECDB34FF-722F-467E-A2BE-2FBE7AC78184}"/>
                    </a:ext>
                  </a:extLst>
                </p:cNvPr>
                <p:cNvSpPr/>
                <p:nvPr/>
              </p:nvSpPr>
              <p:spPr>
                <a:xfrm>
                  <a:off x="1327530" y="1702071"/>
                  <a:ext cx="111251" cy="64277"/>
                </a:xfrm>
                <a:custGeom>
                  <a:avLst/>
                  <a:gdLst>
                    <a:gd name="connsiteX0" fmla="*/ 98584 w 111251"/>
                    <a:gd name="connsiteY0" fmla="*/ 49038 h 64277"/>
                    <a:gd name="connsiteX1" fmla="*/ 111252 w 111251"/>
                    <a:gd name="connsiteY1" fmla="*/ 38941 h 64277"/>
                    <a:gd name="connsiteX2" fmla="*/ 101156 w 111251"/>
                    <a:gd name="connsiteY2" fmla="*/ 38941 h 64277"/>
                    <a:gd name="connsiteX3" fmla="*/ 55626 w 111251"/>
                    <a:gd name="connsiteY3" fmla="*/ 3508 h 64277"/>
                    <a:gd name="connsiteX4" fmla="*/ 0 w 111251"/>
                    <a:gd name="connsiteY4" fmla="*/ 16176 h 64277"/>
                    <a:gd name="connsiteX5" fmla="*/ 37910 w 111251"/>
                    <a:gd name="connsiteY5" fmla="*/ 41513 h 64277"/>
                    <a:gd name="connsiteX6" fmla="*/ 83439 w 111251"/>
                    <a:gd name="connsiteY6" fmla="*/ 64278 h 64277"/>
                    <a:gd name="connsiteX7" fmla="*/ 98584 w 111251"/>
                    <a:gd name="connsiteY7" fmla="*/ 49038 h 6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251" h="64277">
                      <a:moveTo>
                        <a:pt x="98584" y="49038"/>
                      </a:moveTo>
                      <a:cubicBezTo>
                        <a:pt x="106204" y="43989"/>
                        <a:pt x="111252" y="41418"/>
                        <a:pt x="111252" y="38941"/>
                      </a:cubicBezTo>
                      <a:cubicBezTo>
                        <a:pt x="111252" y="38941"/>
                        <a:pt x="111252" y="38941"/>
                        <a:pt x="101156" y="38941"/>
                      </a:cubicBezTo>
                      <a:cubicBezTo>
                        <a:pt x="96107" y="23701"/>
                        <a:pt x="80963" y="11033"/>
                        <a:pt x="55626" y="3508"/>
                      </a:cubicBezTo>
                      <a:cubicBezTo>
                        <a:pt x="30385" y="-4112"/>
                        <a:pt x="10096" y="936"/>
                        <a:pt x="0" y="16176"/>
                      </a:cubicBezTo>
                      <a:cubicBezTo>
                        <a:pt x="10096" y="18748"/>
                        <a:pt x="22765" y="28845"/>
                        <a:pt x="37910" y="41513"/>
                      </a:cubicBezTo>
                      <a:cubicBezTo>
                        <a:pt x="53054" y="56753"/>
                        <a:pt x="68199" y="64278"/>
                        <a:pt x="83439" y="64278"/>
                      </a:cubicBezTo>
                      <a:cubicBezTo>
                        <a:pt x="88487" y="56658"/>
                        <a:pt x="93536" y="54086"/>
                        <a:pt x="98584" y="49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2FB1191D-A49D-409F-902E-AA3FE274828B}"/>
                    </a:ext>
                  </a:extLst>
                </p:cNvPr>
                <p:cNvSpPr/>
                <p:nvPr/>
              </p:nvSpPr>
              <p:spPr>
                <a:xfrm>
                  <a:off x="1287145" y="1607604"/>
                  <a:ext cx="93440" cy="75114"/>
                </a:xfrm>
                <a:custGeom>
                  <a:avLst/>
                  <a:gdLst>
                    <a:gd name="connsiteX0" fmla="*/ 65627 w 93440"/>
                    <a:gd name="connsiteY0" fmla="*/ 75115 h 75114"/>
                    <a:gd name="connsiteX1" fmla="*/ 93440 w 93440"/>
                    <a:gd name="connsiteY1" fmla="*/ 65018 h 75114"/>
                    <a:gd name="connsiteX2" fmla="*/ 58103 w 93440"/>
                    <a:gd name="connsiteY2" fmla="*/ 11774 h 75114"/>
                    <a:gd name="connsiteX3" fmla="*/ 0 w 93440"/>
                    <a:gd name="connsiteY3" fmla="*/ 9202 h 75114"/>
                    <a:gd name="connsiteX4" fmla="*/ 30290 w 93440"/>
                    <a:gd name="connsiteY4" fmla="*/ 44635 h 75114"/>
                    <a:gd name="connsiteX5" fmla="*/ 65627 w 93440"/>
                    <a:gd name="connsiteY5" fmla="*/ 75115 h 75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440" h="75114">
                      <a:moveTo>
                        <a:pt x="65627" y="75115"/>
                      </a:moveTo>
                      <a:cubicBezTo>
                        <a:pt x="75724" y="65018"/>
                        <a:pt x="85820" y="59875"/>
                        <a:pt x="93440" y="65018"/>
                      </a:cubicBezTo>
                      <a:cubicBezTo>
                        <a:pt x="85820" y="42254"/>
                        <a:pt x="73247" y="24442"/>
                        <a:pt x="58103" y="11774"/>
                      </a:cubicBezTo>
                      <a:cubicBezTo>
                        <a:pt x="37910" y="-3466"/>
                        <a:pt x="17621" y="-3466"/>
                        <a:pt x="0" y="9202"/>
                      </a:cubicBezTo>
                      <a:cubicBezTo>
                        <a:pt x="7620" y="14250"/>
                        <a:pt x="17717" y="26918"/>
                        <a:pt x="30290" y="44635"/>
                      </a:cubicBezTo>
                      <a:cubicBezTo>
                        <a:pt x="40386" y="62447"/>
                        <a:pt x="53054" y="72543"/>
                        <a:pt x="65627" y="751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id="{4DBCCEAE-1FBD-4718-85AD-7F4FCFC3BCE5}"/>
              </a:ext>
            </a:extLst>
          </p:cNvPr>
          <p:cNvSpPr txBox="1"/>
          <p:nvPr/>
        </p:nvSpPr>
        <p:spPr>
          <a:xfrm>
            <a:off x="4733548" y="4112750"/>
            <a:ext cx="2257028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</a:rPr>
              <a:t>高口碑、高专业、高影响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3B05F1C-ACCA-4BCA-A0CF-7DE02C654E6E}"/>
              </a:ext>
            </a:extLst>
          </p:cNvPr>
          <p:cNvGrpSpPr/>
          <p:nvPr/>
        </p:nvGrpSpPr>
        <p:grpSpPr>
          <a:xfrm>
            <a:off x="5064086" y="3372060"/>
            <a:ext cx="1595952" cy="677108"/>
            <a:chOff x="4823705" y="3205903"/>
            <a:chExt cx="1595952" cy="67710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EA54280-3D3D-4199-BFE8-A2264CAF549E}"/>
                </a:ext>
              </a:extLst>
            </p:cNvPr>
            <p:cNvSpPr txBox="1"/>
            <p:nvPr/>
          </p:nvSpPr>
          <p:spPr>
            <a:xfrm>
              <a:off x="5211312" y="3205903"/>
              <a:ext cx="820738" cy="67710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+mj-ea"/>
                  <a:ea typeface="+mj-ea"/>
                </a:rPr>
                <a:t>3</a:t>
              </a:r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天</a:t>
              </a:r>
              <a:endParaRPr lang="en-US" altLang="zh-CN" sz="28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缤纷盛典</a:t>
              </a:r>
            </a:p>
          </p:txBody>
        </p:sp>
        <p:grpSp>
          <p:nvGrpSpPr>
            <p:cNvPr id="434" name="组合 433">
              <a:extLst>
                <a:ext uri="{FF2B5EF4-FFF2-40B4-BE49-F238E27FC236}">
                  <a16:creationId xmlns:a16="http://schemas.microsoft.com/office/drawing/2014/main" id="{776218B3-CAD8-431D-949F-87A71AC40E08}"/>
                </a:ext>
              </a:extLst>
            </p:cNvPr>
            <p:cNvGrpSpPr/>
            <p:nvPr/>
          </p:nvGrpSpPr>
          <p:grpSpPr>
            <a:xfrm>
              <a:off x="4823705" y="3232849"/>
              <a:ext cx="1595952" cy="623217"/>
              <a:chOff x="7130049" y="3203064"/>
              <a:chExt cx="1595952" cy="623217"/>
            </a:xfrm>
          </p:grpSpPr>
          <p:grpSp>
            <p:nvGrpSpPr>
              <p:cNvPr id="435" name="组合 434">
                <a:extLst>
                  <a:ext uri="{FF2B5EF4-FFF2-40B4-BE49-F238E27FC236}">
                    <a16:creationId xmlns:a16="http://schemas.microsoft.com/office/drawing/2014/main" id="{4E66D6F7-5CD1-4D0C-AB1C-508E388083D6}"/>
                  </a:ext>
                </a:extLst>
              </p:cNvPr>
              <p:cNvGrpSpPr/>
              <p:nvPr/>
            </p:nvGrpSpPr>
            <p:grpSpPr>
              <a:xfrm>
                <a:off x="7130049" y="3203064"/>
                <a:ext cx="359060" cy="623217"/>
                <a:chOff x="1279525" y="1173512"/>
                <a:chExt cx="404335" cy="701802"/>
              </a:xfrm>
              <a:gradFill>
                <a:gsLst>
                  <a:gs pos="1000">
                    <a:schemeClr val="accent2"/>
                  </a:gs>
                  <a:gs pos="99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p:grpSpPr>
            <p:sp>
              <p:nvSpPr>
                <p:cNvPr id="453" name="任意多边形: 形状 452">
                  <a:extLst>
                    <a:ext uri="{FF2B5EF4-FFF2-40B4-BE49-F238E27FC236}">
                      <a16:creationId xmlns:a16="http://schemas.microsoft.com/office/drawing/2014/main" id="{A48235C8-6004-428A-96C8-E4889D4E6CCB}"/>
                    </a:ext>
                  </a:extLst>
                </p:cNvPr>
                <p:cNvSpPr/>
                <p:nvPr/>
              </p:nvSpPr>
              <p:spPr>
                <a:xfrm>
                  <a:off x="1353855" y="1507840"/>
                  <a:ext cx="41422" cy="114014"/>
                </a:xfrm>
                <a:custGeom>
                  <a:avLst/>
                  <a:gdLst>
                    <a:gd name="connsiteX0" fmla="*/ 19205 w 41422"/>
                    <a:gd name="connsiteY0" fmla="*/ 108966 h 114014"/>
                    <a:gd name="connsiteX1" fmla="*/ 19205 w 41422"/>
                    <a:gd name="connsiteY1" fmla="*/ 93726 h 114014"/>
                    <a:gd name="connsiteX2" fmla="*/ 31874 w 41422"/>
                    <a:gd name="connsiteY2" fmla="*/ 91154 h 114014"/>
                    <a:gd name="connsiteX3" fmla="*/ 39494 w 41422"/>
                    <a:gd name="connsiteY3" fmla="*/ 81058 h 114014"/>
                    <a:gd name="connsiteX4" fmla="*/ 39494 w 41422"/>
                    <a:gd name="connsiteY4" fmla="*/ 32956 h 114014"/>
                    <a:gd name="connsiteX5" fmla="*/ 39494 w 41422"/>
                    <a:gd name="connsiteY5" fmla="*/ 0 h 114014"/>
                    <a:gd name="connsiteX6" fmla="*/ 4156 w 41422"/>
                    <a:gd name="connsiteY6" fmla="*/ 43053 h 114014"/>
                    <a:gd name="connsiteX7" fmla="*/ 14252 w 41422"/>
                    <a:gd name="connsiteY7" fmla="*/ 98774 h 114014"/>
                    <a:gd name="connsiteX8" fmla="*/ 11681 w 41422"/>
                    <a:gd name="connsiteY8" fmla="*/ 114014 h 114014"/>
                    <a:gd name="connsiteX9" fmla="*/ 19205 w 41422"/>
                    <a:gd name="connsiteY9" fmla="*/ 108966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422" h="114014">
                      <a:moveTo>
                        <a:pt x="19205" y="108966"/>
                      </a:moveTo>
                      <a:lnTo>
                        <a:pt x="19205" y="93726"/>
                      </a:lnTo>
                      <a:cubicBezTo>
                        <a:pt x="24254" y="96298"/>
                        <a:pt x="29302" y="93726"/>
                        <a:pt x="31874" y="91154"/>
                      </a:cubicBezTo>
                      <a:cubicBezTo>
                        <a:pt x="36922" y="86106"/>
                        <a:pt x="36922" y="83534"/>
                        <a:pt x="39494" y="81058"/>
                      </a:cubicBezTo>
                      <a:cubicBezTo>
                        <a:pt x="36922" y="73438"/>
                        <a:pt x="36922" y="55721"/>
                        <a:pt x="39494" y="32956"/>
                      </a:cubicBezTo>
                      <a:cubicBezTo>
                        <a:pt x="42066" y="12668"/>
                        <a:pt x="42066" y="2572"/>
                        <a:pt x="39494" y="0"/>
                      </a:cubicBezTo>
                      <a:cubicBezTo>
                        <a:pt x="24349" y="7620"/>
                        <a:pt x="11681" y="22765"/>
                        <a:pt x="4156" y="43053"/>
                      </a:cubicBezTo>
                      <a:cubicBezTo>
                        <a:pt x="-3464" y="68390"/>
                        <a:pt x="-892" y="86106"/>
                        <a:pt x="14252" y="98774"/>
                      </a:cubicBezTo>
                      <a:cubicBezTo>
                        <a:pt x="14252" y="108871"/>
                        <a:pt x="11681" y="114014"/>
                        <a:pt x="11681" y="114014"/>
                      </a:cubicBezTo>
                      <a:cubicBezTo>
                        <a:pt x="16634" y="114014"/>
                        <a:pt x="19205" y="114014"/>
                        <a:pt x="19205" y="108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" name="任意多边形: 形状 453">
                  <a:extLst>
                    <a:ext uri="{FF2B5EF4-FFF2-40B4-BE49-F238E27FC236}">
                      <a16:creationId xmlns:a16="http://schemas.microsoft.com/office/drawing/2014/main" id="{54A66B81-99FB-4E1C-9E77-F1C08F08A4F3}"/>
                    </a:ext>
                  </a:extLst>
                </p:cNvPr>
                <p:cNvSpPr/>
                <p:nvPr/>
              </p:nvSpPr>
              <p:spPr>
                <a:xfrm>
                  <a:off x="1333936" y="1305433"/>
                  <a:ext cx="102274" cy="133826"/>
                </a:xfrm>
                <a:custGeom>
                  <a:avLst/>
                  <a:gdLst>
                    <a:gd name="connsiteX0" fmla="*/ 13787 w 102274"/>
                    <a:gd name="connsiteY0" fmla="*/ 90964 h 133826"/>
                    <a:gd name="connsiteX1" fmla="*/ 23884 w 102274"/>
                    <a:gd name="connsiteY1" fmla="*/ 93536 h 133826"/>
                    <a:gd name="connsiteX2" fmla="*/ 28932 w 102274"/>
                    <a:gd name="connsiteY2" fmla="*/ 121444 h 133826"/>
                    <a:gd name="connsiteX3" fmla="*/ 28075 w 102274"/>
                    <a:gd name="connsiteY3" fmla="*/ 133826 h 133826"/>
                    <a:gd name="connsiteX4" fmla="*/ 36552 w 102274"/>
                    <a:gd name="connsiteY4" fmla="*/ 129064 h 133826"/>
                    <a:gd name="connsiteX5" fmla="*/ 54269 w 102274"/>
                    <a:gd name="connsiteY5" fmla="*/ 124016 h 133826"/>
                    <a:gd name="connsiteX6" fmla="*/ 77033 w 102274"/>
                    <a:gd name="connsiteY6" fmla="*/ 88583 h 133826"/>
                    <a:gd name="connsiteX7" fmla="*/ 102275 w 102274"/>
                    <a:gd name="connsiteY7" fmla="*/ 55626 h 133826"/>
                    <a:gd name="connsiteX8" fmla="*/ 56745 w 102274"/>
                    <a:gd name="connsiteY8" fmla="*/ 70866 h 133826"/>
                    <a:gd name="connsiteX9" fmla="*/ 26456 w 102274"/>
                    <a:gd name="connsiteY9" fmla="*/ 101251 h 133826"/>
                    <a:gd name="connsiteX10" fmla="*/ 34076 w 102274"/>
                    <a:gd name="connsiteY10" fmla="*/ 78486 h 133826"/>
                    <a:gd name="connsiteX11" fmla="*/ 41696 w 102274"/>
                    <a:gd name="connsiteY11" fmla="*/ 48101 h 133826"/>
                    <a:gd name="connsiteX12" fmla="*/ 16454 w 102274"/>
                    <a:gd name="connsiteY12" fmla="*/ 0 h 133826"/>
                    <a:gd name="connsiteX13" fmla="*/ 3786 w 102274"/>
                    <a:gd name="connsiteY13" fmla="*/ 45625 h 133826"/>
                    <a:gd name="connsiteX14" fmla="*/ 3786 w 102274"/>
                    <a:gd name="connsiteY14" fmla="*/ 91250 h 133826"/>
                    <a:gd name="connsiteX15" fmla="*/ 13787 w 102274"/>
                    <a:gd name="connsiteY15" fmla="*/ 90964 h 13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74" h="133826">
                      <a:moveTo>
                        <a:pt x="13787" y="90964"/>
                      </a:moveTo>
                      <a:cubicBezTo>
                        <a:pt x="18836" y="88392"/>
                        <a:pt x="21407" y="90964"/>
                        <a:pt x="23884" y="93536"/>
                      </a:cubicBezTo>
                      <a:cubicBezTo>
                        <a:pt x="26456" y="101156"/>
                        <a:pt x="28932" y="111252"/>
                        <a:pt x="28932" y="121444"/>
                      </a:cubicBezTo>
                      <a:cubicBezTo>
                        <a:pt x="28932" y="126397"/>
                        <a:pt x="28551" y="130588"/>
                        <a:pt x="28075" y="133826"/>
                      </a:cubicBezTo>
                      <a:cubicBezTo>
                        <a:pt x="29599" y="130874"/>
                        <a:pt x="32075" y="129064"/>
                        <a:pt x="36552" y="129064"/>
                      </a:cubicBezTo>
                      <a:cubicBezTo>
                        <a:pt x="49220" y="126492"/>
                        <a:pt x="54269" y="124016"/>
                        <a:pt x="54269" y="124016"/>
                      </a:cubicBezTo>
                      <a:cubicBezTo>
                        <a:pt x="59317" y="118967"/>
                        <a:pt x="66937" y="108776"/>
                        <a:pt x="77033" y="88583"/>
                      </a:cubicBezTo>
                      <a:cubicBezTo>
                        <a:pt x="84653" y="73343"/>
                        <a:pt x="94750" y="63246"/>
                        <a:pt x="102275" y="55626"/>
                      </a:cubicBezTo>
                      <a:cubicBezTo>
                        <a:pt x="84558" y="55626"/>
                        <a:pt x="69413" y="60674"/>
                        <a:pt x="56745" y="70866"/>
                      </a:cubicBezTo>
                      <a:cubicBezTo>
                        <a:pt x="46649" y="75914"/>
                        <a:pt x="39029" y="86106"/>
                        <a:pt x="26456" y="101251"/>
                      </a:cubicBezTo>
                      <a:cubicBezTo>
                        <a:pt x="29027" y="98679"/>
                        <a:pt x="29027" y="91154"/>
                        <a:pt x="34076" y="78486"/>
                      </a:cubicBezTo>
                      <a:cubicBezTo>
                        <a:pt x="36647" y="63246"/>
                        <a:pt x="39124" y="53150"/>
                        <a:pt x="41696" y="48101"/>
                      </a:cubicBezTo>
                      <a:cubicBezTo>
                        <a:pt x="46744" y="20193"/>
                        <a:pt x="36647" y="5048"/>
                        <a:pt x="16454" y="0"/>
                      </a:cubicBezTo>
                      <a:cubicBezTo>
                        <a:pt x="16454" y="7620"/>
                        <a:pt x="11406" y="22765"/>
                        <a:pt x="3786" y="45625"/>
                      </a:cubicBezTo>
                      <a:cubicBezTo>
                        <a:pt x="-1262" y="63341"/>
                        <a:pt x="-1262" y="78581"/>
                        <a:pt x="3786" y="91250"/>
                      </a:cubicBezTo>
                      <a:cubicBezTo>
                        <a:pt x="6263" y="93536"/>
                        <a:pt x="8739" y="93536"/>
                        <a:pt x="13787" y="909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" name="任意多边形: 形状 454">
                  <a:extLst>
                    <a:ext uri="{FF2B5EF4-FFF2-40B4-BE49-F238E27FC236}">
                      <a16:creationId xmlns:a16="http://schemas.microsoft.com/office/drawing/2014/main" id="{FC9DC33B-4005-406C-B8EC-CB2FE8F96286}"/>
                    </a:ext>
                  </a:extLst>
                </p:cNvPr>
                <p:cNvSpPr/>
                <p:nvPr/>
              </p:nvSpPr>
              <p:spPr>
                <a:xfrm>
                  <a:off x="1385633" y="1226471"/>
                  <a:ext cx="101155" cy="134397"/>
                </a:xfrm>
                <a:custGeom>
                  <a:avLst/>
                  <a:gdLst>
                    <a:gd name="connsiteX0" fmla="*/ 15240 w 101155"/>
                    <a:gd name="connsiteY0" fmla="*/ 106585 h 134397"/>
                    <a:gd name="connsiteX1" fmla="*/ 10192 w 101155"/>
                    <a:gd name="connsiteY1" fmla="*/ 124301 h 134397"/>
                    <a:gd name="connsiteX2" fmla="*/ 7620 w 101155"/>
                    <a:gd name="connsiteY2" fmla="*/ 134398 h 134397"/>
                    <a:gd name="connsiteX3" fmla="*/ 55626 w 101155"/>
                    <a:gd name="connsiteY3" fmla="*/ 109061 h 134397"/>
                    <a:gd name="connsiteX4" fmla="*/ 78391 w 101155"/>
                    <a:gd name="connsiteY4" fmla="*/ 88773 h 134397"/>
                    <a:gd name="connsiteX5" fmla="*/ 101156 w 101155"/>
                    <a:gd name="connsiteY5" fmla="*/ 71056 h 134397"/>
                    <a:gd name="connsiteX6" fmla="*/ 50578 w 101155"/>
                    <a:gd name="connsiteY6" fmla="*/ 78677 h 134397"/>
                    <a:gd name="connsiteX7" fmla="*/ 32861 w 101155"/>
                    <a:gd name="connsiteY7" fmla="*/ 88773 h 134397"/>
                    <a:gd name="connsiteX8" fmla="*/ 17716 w 101155"/>
                    <a:gd name="connsiteY8" fmla="*/ 93821 h 134397"/>
                    <a:gd name="connsiteX9" fmla="*/ 32861 w 101155"/>
                    <a:gd name="connsiteY9" fmla="*/ 73533 h 134397"/>
                    <a:gd name="connsiteX10" fmla="*/ 48006 w 101155"/>
                    <a:gd name="connsiteY10" fmla="*/ 53245 h 134397"/>
                    <a:gd name="connsiteX11" fmla="*/ 50578 w 101155"/>
                    <a:gd name="connsiteY11" fmla="*/ 0 h 134397"/>
                    <a:gd name="connsiteX12" fmla="*/ 0 w 101155"/>
                    <a:gd name="connsiteY12" fmla="*/ 83629 h 134397"/>
                    <a:gd name="connsiteX13" fmla="*/ 15240 w 101155"/>
                    <a:gd name="connsiteY13" fmla="*/ 106585 h 1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155" h="134397">
                      <a:moveTo>
                        <a:pt x="15240" y="106585"/>
                      </a:moveTo>
                      <a:cubicBezTo>
                        <a:pt x="15240" y="111633"/>
                        <a:pt x="12668" y="116681"/>
                        <a:pt x="10192" y="124301"/>
                      </a:cubicBezTo>
                      <a:cubicBezTo>
                        <a:pt x="7620" y="129350"/>
                        <a:pt x="7620" y="134398"/>
                        <a:pt x="7620" y="134398"/>
                      </a:cubicBezTo>
                      <a:cubicBezTo>
                        <a:pt x="22765" y="131826"/>
                        <a:pt x="37909" y="124301"/>
                        <a:pt x="55626" y="109061"/>
                      </a:cubicBezTo>
                      <a:cubicBezTo>
                        <a:pt x="60674" y="106490"/>
                        <a:pt x="65723" y="98965"/>
                        <a:pt x="78391" y="88773"/>
                      </a:cubicBezTo>
                      <a:cubicBezTo>
                        <a:pt x="86011" y="81153"/>
                        <a:pt x="93535" y="76105"/>
                        <a:pt x="101156" y="71056"/>
                      </a:cubicBezTo>
                      <a:cubicBezTo>
                        <a:pt x="83439" y="68485"/>
                        <a:pt x="65818" y="71056"/>
                        <a:pt x="50578" y="78677"/>
                      </a:cubicBezTo>
                      <a:cubicBezTo>
                        <a:pt x="45529" y="81248"/>
                        <a:pt x="37909" y="83725"/>
                        <a:pt x="32861" y="88773"/>
                      </a:cubicBezTo>
                      <a:cubicBezTo>
                        <a:pt x="25241" y="91345"/>
                        <a:pt x="20193" y="93821"/>
                        <a:pt x="17716" y="93821"/>
                      </a:cubicBezTo>
                      <a:cubicBezTo>
                        <a:pt x="20288" y="91250"/>
                        <a:pt x="25336" y="83725"/>
                        <a:pt x="32861" y="73533"/>
                      </a:cubicBezTo>
                      <a:cubicBezTo>
                        <a:pt x="40481" y="65913"/>
                        <a:pt x="45529" y="58293"/>
                        <a:pt x="48006" y="53245"/>
                      </a:cubicBezTo>
                      <a:cubicBezTo>
                        <a:pt x="58102" y="35528"/>
                        <a:pt x="60674" y="17812"/>
                        <a:pt x="50578" y="0"/>
                      </a:cubicBezTo>
                      <a:cubicBezTo>
                        <a:pt x="20288" y="27908"/>
                        <a:pt x="2572" y="55721"/>
                        <a:pt x="0" y="83629"/>
                      </a:cubicBezTo>
                      <a:cubicBezTo>
                        <a:pt x="12668" y="83820"/>
                        <a:pt x="17716" y="91345"/>
                        <a:pt x="15240" y="1065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" name="任意多边形: 形状 455">
                  <a:extLst>
                    <a:ext uri="{FF2B5EF4-FFF2-40B4-BE49-F238E27FC236}">
                      <a16:creationId xmlns:a16="http://schemas.microsoft.com/office/drawing/2014/main" id="{D5A11920-B5DE-4621-965F-9ABCC0BC2C5C}"/>
                    </a:ext>
                  </a:extLst>
                </p:cNvPr>
                <p:cNvSpPr/>
                <p:nvPr/>
              </p:nvSpPr>
              <p:spPr>
                <a:xfrm>
                  <a:off x="1489607" y="1708055"/>
                  <a:ext cx="78048" cy="101345"/>
                </a:xfrm>
                <a:custGeom>
                  <a:avLst/>
                  <a:gdLst>
                    <a:gd name="connsiteX0" fmla="*/ 45188 w 78048"/>
                    <a:gd name="connsiteY0" fmla="*/ 38005 h 101345"/>
                    <a:gd name="connsiteX1" fmla="*/ 7278 w 78048"/>
                    <a:gd name="connsiteY1" fmla="*/ 0 h 101345"/>
                    <a:gd name="connsiteX2" fmla="*/ 9850 w 78048"/>
                    <a:gd name="connsiteY2" fmla="*/ 65913 h 101345"/>
                    <a:gd name="connsiteX3" fmla="*/ 62904 w 78048"/>
                    <a:gd name="connsiteY3" fmla="*/ 88678 h 101345"/>
                    <a:gd name="connsiteX4" fmla="*/ 78049 w 78048"/>
                    <a:gd name="connsiteY4" fmla="*/ 101346 h 101345"/>
                    <a:gd name="connsiteX5" fmla="*/ 73001 w 78048"/>
                    <a:gd name="connsiteY5" fmla="*/ 91249 h 101345"/>
                    <a:gd name="connsiteX6" fmla="*/ 65381 w 78048"/>
                    <a:gd name="connsiteY6" fmla="*/ 86201 h 101345"/>
                    <a:gd name="connsiteX7" fmla="*/ 45188 w 78048"/>
                    <a:gd name="connsiteY7" fmla="*/ 38005 h 1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048" h="101345">
                      <a:moveTo>
                        <a:pt x="45188" y="38005"/>
                      </a:moveTo>
                      <a:cubicBezTo>
                        <a:pt x="22423" y="20288"/>
                        <a:pt x="9850" y="7620"/>
                        <a:pt x="7278" y="0"/>
                      </a:cubicBezTo>
                      <a:cubicBezTo>
                        <a:pt x="-2818" y="20288"/>
                        <a:pt x="-2818" y="43053"/>
                        <a:pt x="9850" y="65913"/>
                      </a:cubicBezTo>
                      <a:cubicBezTo>
                        <a:pt x="22518" y="88773"/>
                        <a:pt x="40139" y="96298"/>
                        <a:pt x="62904" y="88678"/>
                      </a:cubicBezTo>
                      <a:cubicBezTo>
                        <a:pt x="67952" y="96298"/>
                        <a:pt x="73001" y="101346"/>
                        <a:pt x="78049" y="101346"/>
                      </a:cubicBezTo>
                      <a:cubicBezTo>
                        <a:pt x="78049" y="96298"/>
                        <a:pt x="78049" y="93726"/>
                        <a:pt x="73001" y="91249"/>
                      </a:cubicBezTo>
                      <a:cubicBezTo>
                        <a:pt x="67952" y="91249"/>
                        <a:pt x="65381" y="88678"/>
                        <a:pt x="65381" y="86201"/>
                      </a:cubicBezTo>
                      <a:cubicBezTo>
                        <a:pt x="70429" y="68389"/>
                        <a:pt x="65381" y="53149"/>
                        <a:pt x="45188" y="380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" name="任意多边形: 形状 456">
                  <a:extLst>
                    <a:ext uri="{FF2B5EF4-FFF2-40B4-BE49-F238E27FC236}">
                      <a16:creationId xmlns:a16="http://schemas.microsoft.com/office/drawing/2014/main" id="{A4AA12F8-B75E-41F6-BC53-2B2B24B01329}"/>
                    </a:ext>
                  </a:extLst>
                </p:cNvPr>
                <p:cNvSpPr/>
                <p:nvPr/>
              </p:nvSpPr>
              <p:spPr>
                <a:xfrm>
                  <a:off x="1347424" y="1429354"/>
                  <a:ext cx="56020" cy="106394"/>
                </a:xfrm>
                <a:custGeom>
                  <a:avLst/>
                  <a:gdLst>
                    <a:gd name="connsiteX0" fmla="*/ 43353 w 56020"/>
                    <a:gd name="connsiteY0" fmla="*/ 50673 h 106394"/>
                    <a:gd name="connsiteX1" fmla="*/ 56021 w 56020"/>
                    <a:gd name="connsiteY1" fmla="*/ 0 h 106394"/>
                    <a:gd name="connsiteX2" fmla="*/ 8015 w 56020"/>
                    <a:gd name="connsiteY2" fmla="*/ 43053 h 106394"/>
                    <a:gd name="connsiteX3" fmla="*/ 5348 w 56020"/>
                    <a:gd name="connsiteY3" fmla="*/ 106394 h 106394"/>
                    <a:gd name="connsiteX4" fmla="*/ 7920 w 56020"/>
                    <a:gd name="connsiteY4" fmla="*/ 98774 h 106394"/>
                    <a:gd name="connsiteX5" fmla="*/ 10491 w 56020"/>
                    <a:gd name="connsiteY5" fmla="*/ 91154 h 106394"/>
                    <a:gd name="connsiteX6" fmla="*/ 43353 w 56020"/>
                    <a:gd name="connsiteY6" fmla="*/ 50673 h 10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020" h="106394">
                      <a:moveTo>
                        <a:pt x="43353" y="50673"/>
                      </a:moveTo>
                      <a:cubicBezTo>
                        <a:pt x="53449" y="17717"/>
                        <a:pt x="56021" y="0"/>
                        <a:pt x="56021" y="0"/>
                      </a:cubicBezTo>
                      <a:cubicBezTo>
                        <a:pt x="35828" y="7620"/>
                        <a:pt x="18111" y="20288"/>
                        <a:pt x="8015" y="43053"/>
                      </a:cubicBezTo>
                      <a:cubicBezTo>
                        <a:pt x="-2177" y="65818"/>
                        <a:pt x="-2177" y="86106"/>
                        <a:pt x="5348" y="106394"/>
                      </a:cubicBezTo>
                      <a:cubicBezTo>
                        <a:pt x="5348" y="103823"/>
                        <a:pt x="7920" y="101346"/>
                        <a:pt x="7920" y="98774"/>
                      </a:cubicBezTo>
                      <a:cubicBezTo>
                        <a:pt x="10491" y="96203"/>
                        <a:pt x="10491" y="93726"/>
                        <a:pt x="10491" y="91154"/>
                      </a:cubicBezTo>
                      <a:cubicBezTo>
                        <a:pt x="25636" y="88678"/>
                        <a:pt x="35733" y="76009"/>
                        <a:pt x="43353" y="506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" name="任意多边形: 形状 457">
                  <a:extLst>
                    <a:ext uri="{FF2B5EF4-FFF2-40B4-BE49-F238E27FC236}">
                      <a16:creationId xmlns:a16="http://schemas.microsoft.com/office/drawing/2014/main" id="{EEA55215-D98D-494B-A0C6-4F931A0C5EF3}"/>
                    </a:ext>
                  </a:extLst>
                </p:cNvPr>
                <p:cNvSpPr/>
                <p:nvPr/>
              </p:nvSpPr>
              <p:spPr>
                <a:xfrm>
                  <a:off x="1524698" y="1178465"/>
                  <a:ext cx="89110" cy="65913"/>
                </a:xfrm>
                <a:custGeom>
                  <a:avLst/>
                  <a:gdLst>
                    <a:gd name="connsiteX0" fmla="*/ 0 w 89110"/>
                    <a:gd name="connsiteY0" fmla="*/ 58293 h 65913"/>
                    <a:gd name="connsiteX1" fmla="*/ 20193 w 89110"/>
                    <a:gd name="connsiteY1" fmla="*/ 58293 h 65913"/>
                    <a:gd name="connsiteX2" fmla="*/ 37909 w 89110"/>
                    <a:gd name="connsiteY2" fmla="*/ 65913 h 65913"/>
                    <a:gd name="connsiteX3" fmla="*/ 75819 w 89110"/>
                    <a:gd name="connsiteY3" fmla="*/ 40576 h 65913"/>
                    <a:gd name="connsiteX4" fmla="*/ 88487 w 89110"/>
                    <a:gd name="connsiteY4" fmla="*/ 0 h 65913"/>
                    <a:gd name="connsiteX5" fmla="*/ 45530 w 89110"/>
                    <a:gd name="connsiteY5" fmla="*/ 27908 h 65913"/>
                    <a:gd name="connsiteX6" fmla="*/ 0 w 89110"/>
                    <a:gd name="connsiteY6" fmla="*/ 58293 h 6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110" h="65913">
                      <a:moveTo>
                        <a:pt x="0" y="58293"/>
                      </a:moveTo>
                      <a:cubicBezTo>
                        <a:pt x="5048" y="53245"/>
                        <a:pt x="12668" y="53245"/>
                        <a:pt x="20193" y="58293"/>
                      </a:cubicBezTo>
                      <a:cubicBezTo>
                        <a:pt x="27718" y="63341"/>
                        <a:pt x="35338" y="65913"/>
                        <a:pt x="37909" y="65913"/>
                      </a:cubicBezTo>
                      <a:cubicBezTo>
                        <a:pt x="53054" y="63341"/>
                        <a:pt x="65723" y="55816"/>
                        <a:pt x="75819" y="40576"/>
                      </a:cubicBezTo>
                      <a:cubicBezTo>
                        <a:pt x="85915" y="25336"/>
                        <a:pt x="90964" y="12668"/>
                        <a:pt x="88487" y="0"/>
                      </a:cubicBezTo>
                      <a:cubicBezTo>
                        <a:pt x="83439" y="7620"/>
                        <a:pt x="68294" y="17716"/>
                        <a:pt x="45530" y="27908"/>
                      </a:cubicBezTo>
                      <a:cubicBezTo>
                        <a:pt x="20193" y="35528"/>
                        <a:pt x="5048" y="45625"/>
                        <a:pt x="0" y="582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" name="任意多边形: 形状 458">
                  <a:extLst>
                    <a:ext uri="{FF2B5EF4-FFF2-40B4-BE49-F238E27FC236}">
                      <a16:creationId xmlns:a16="http://schemas.microsoft.com/office/drawing/2014/main" id="{4B14AC2F-D07B-4BA8-A7C0-B750ABD98845}"/>
                    </a:ext>
                  </a:extLst>
                </p:cNvPr>
                <p:cNvSpPr/>
                <p:nvPr/>
              </p:nvSpPr>
              <p:spPr>
                <a:xfrm>
                  <a:off x="1446498" y="1173512"/>
                  <a:ext cx="113728" cy="116586"/>
                </a:xfrm>
                <a:custGeom>
                  <a:avLst/>
                  <a:gdLst>
                    <a:gd name="connsiteX0" fmla="*/ 25146 w 113728"/>
                    <a:gd name="connsiteY0" fmla="*/ 86106 h 116586"/>
                    <a:gd name="connsiteX1" fmla="*/ 70676 w 113728"/>
                    <a:gd name="connsiteY1" fmla="*/ 50673 h 116586"/>
                    <a:gd name="connsiteX2" fmla="*/ 93440 w 113728"/>
                    <a:gd name="connsiteY2" fmla="*/ 0 h 116586"/>
                    <a:gd name="connsiteX3" fmla="*/ 50482 w 113728"/>
                    <a:gd name="connsiteY3" fmla="*/ 27908 h 116586"/>
                    <a:gd name="connsiteX4" fmla="*/ 15145 w 113728"/>
                    <a:gd name="connsiteY4" fmla="*/ 65913 h 116586"/>
                    <a:gd name="connsiteX5" fmla="*/ 22765 w 113728"/>
                    <a:gd name="connsiteY5" fmla="*/ 70961 h 116586"/>
                    <a:gd name="connsiteX6" fmla="*/ 27813 w 113728"/>
                    <a:gd name="connsiteY6" fmla="*/ 73533 h 116586"/>
                    <a:gd name="connsiteX7" fmla="*/ 15145 w 113728"/>
                    <a:gd name="connsiteY7" fmla="*/ 96298 h 116586"/>
                    <a:gd name="connsiteX8" fmla="*/ 0 w 113728"/>
                    <a:gd name="connsiteY8" fmla="*/ 116586 h 116586"/>
                    <a:gd name="connsiteX9" fmla="*/ 113728 w 113728"/>
                    <a:gd name="connsiteY9" fmla="*/ 78581 h 116586"/>
                    <a:gd name="connsiteX10" fmla="*/ 25146 w 113728"/>
                    <a:gd name="connsiteY10" fmla="*/ 86106 h 1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728" h="116586">
                      <a:moveTo>
                        <a:pt x="25146" y="86106"/>
                      </a:moveTo>
                      <a:cubicBezTo>
                        <a:pt x="25146" y="83534"/>
                        <a:pt x="40291" y="73438"/>
                        <a:pt x="70676" y="50673"/>
                      </a:cubicBezTo>
                      <a:cubicBezTo>
                        <a:pt x="90868" y="35433"/>
                        <a:pt x="98489" y="20288"/>
                        <a:pt x="93440" y="0"/>
                      </a:cubicBezTo>
                      <a:cubicBezTo>
                        <a:pt x="93440" y="0"/>
                        <a:pt x="78295" y="10097"/>
                        <a:pt x="50482" y="27908"/>
                      </a:cubicBezTo>
                      <a:cubicBezTo>
                        <a:pt x="30289" y="38005"/>
                        <a:pt x="20193" y="50673"/>
                        <a:pt x="15145" y="65913"/>
                      </a:cubicBezTo>
                      <a:cubicBezTo>
                        <a:pt x="15145" y="68485"/>
                        <a:pt x="17716" y="70961"/>
                        <a:pt x="22765" y="70961"/>
                      </a:cubicBezTo>
                      <a:cubicBezTo>
                        <a:pt x="25336" y="70961"/>
                        <a:pt x="27813" y="70961"/>
                        <a:pt x="27813" y="73533"/>
                      </a:cubicBezTo>
                      <a:cubicBezTo>
                        <a:pt x="27813" y="78581"/>
                        <a:pt x="22765" y="86201"/>
                        <a:pt x="15145" y="96298"/>
                      </a:cubicBezTo>
                      <a:cubicBezTo>
                        <a:pt x="5048" y="108966"/>
                        <a:pt x="2477" y="114014"/>
                        <a:pt x="0" y="116586"/>
                      </a:cubicBezTo>
                      <a:cubicBezTo>
                        <a:pt x="10096" y="116586"/>
                        <a:pt x="48006" y="103918"/>
                        <a:pt x="113728" y="78581"/>
                      </a:cubicBezTo>
                      <a:cubicBezTo>
                        <a:pt x="85725" y="65818"/>
                        <a:pt x="58007" y="68294"/>
                        <a:pt x="25146" y="86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" name="任意多边形: 形状 459">
                  <a:extLst>
                    <a:ext uri="{FF2B5EF4-FFF2-40B4-BE49-F238E27FC236}">
                      <a16:creationId xmlns:a16="http://schemas.microsoft.com/office/drawing/2014/main" id="{F534331C-141E-4666-9677-D76D16ED57A5}"/>
                    </a:ext>
                  </a:extLst>
                </p:cNvPr>
                <p:cNvSpPr/>
                <p:nvPr/>
              </p:nvSpPr>
              <p:spPr>
                <a:xfrm>
                  <a:off x="1428035" y="1652334"/>
                  <a:ext cx="51133" cy="114014"/>
                </a:xfrm>
                <a:custGeom>
                  <a:avLst/>
                  <a:gdLst>
                    <a:gd name="connsiteX0" fmla="*/ 41037 w 51133"/>
                    <a:gd name="connsiteY0" fmla="*/ 48101 h 114014"/>
                    <a:gd name="connsiteX1" fmla="*/ 15796 w 51133"/>
                    <a:gd name="connsiteY1" fmla="*/ 0 h 114014"/>
                    <a:gd name="connsiteX2" fmla="*/ 651 w 51133"/>
                    <a:gd name="connsiteY2" fmla="*/ 45625 h 114014"/>
                    <a:gd name="connsiteX3" fmla="*/ 15796 w 51133"/>
                    <a:gd name="connsiteY3" fmla="*/ 93726 h 114014"/>
                    <a:gd name="connsiteX4" fmla="*/ 51133 w 51133"/>
                    <a:gd name="connsiteY4" fmla="*/ 114014 h 114014"/>
                    <a:gd name="connsiteX5" fmla="*/ 46085 w 51133"/>
                    <a:gd name="connsiteY5" fmla="*/ 103918 h 114014"/>
                    <a:gd name="connsiteX6" fmla="*/ 43513 w 51133"/>
                    <a:gd name="connsiteY6" fmla="*/ 93821 h 114014"/>
                    <a:gd name="connsiteX7" fmla="*/ 41037 w 51133"/>
                    <a:gd name="connsiteY7" fmla="*/ 48101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133" h="114014">
                      <a:moveTo>
                        <a:pt x="41037" y="48101"/>
                      </a:moveTo>
                      <a:cubicBezTo>
                        <a:pt x="23320" y="22765"/>
                        <a:pt x="15796" y="7525"/>
                        <a:pt x="15796" y="0"/>
                      </a:cubicBezTo>
                      <a:cubicBezTo>
                        <a:pt x="3127" y="10097"/>
                        <a:pt x="-1921" y="25336"/>
                        <a:pt x="651" y="45625"/>
                      </a:cubicBezTo>
                      <a:cubicBezTo>
                        <a:pt x="651" y="68390"/>
                        <a:pt x="5699" y="83629"/>
                        <a:pt x="15796" y="93726"/>
                      </a:cubicBezTo>
                      <a:cubicBezTo>
                        <a:pt x="28464" y="93726"/>
                        <a:pt x="38560" y="101346"/>
                        <a:pt x="51133" y="114014"/>
                      </a:cubicBezTo>
                      <a:cubicBezTo>
                        <a:pt x="51133" y="108966"/>
                        <a:pt x="48562" y="106394"/>
                        <a:pt x="46085" y="103918"/>
                      </a:cubicBezTo>
                      <a:cubicBezTo>
                        <a:pt x="43513" y="101346"/>
                        <a:pt x="41037" y="98869"/>
                        <a:pt x="43513" y="93821"/>
                      </a:cubicBezTo>
                      <a:cubicBezTo>
                        <a:pt x="53705" y="83534"/>
                        <a:pt x="53705" y="68390"/>
                        <a:pt x="41037" y="481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" name="任意多边形: 形状 460">
                  <a:extLst>
                    <a:ext uri="{FF2B5EF4-FFF2-40B4-BE49-F238E27FC236}">
                      <a16:creationId xmlns:a16="http://schemas.microsoft.com/office/drawing/2014/main" id="{39922311-D5A2-4412-A420-71CB0E8091DF}"/>
                    </a:ext>
                  </a:extLst>
                </p:cNvPr>
                <p:cNvSpPr/>
                <p:nvPr/>
              </p:nvSpPr>
              <p:spPr>
                <a:xfrm>
                  <a:off x="1567560" y="1751108"/>
                  <a:ext cx="116300" cy="76009"/>
                </a:xfrm>
                <a:custGeom>
                  <a:avLst/>
                  <a:gdLst>
                    <a:gd name="connsiteX0" fmla="*/ 96107 w 116300"/>
                    <a:gd name="connsiteY0" fmla="*/ 43053 h 76009"/>
                    <a:gd name="connsiteX1" fmla="*/ 45530 w 116300"/>
                    <a:gd name="connsiteY1" fmla="*/ 17717 h 76009"/>
                    <a:gd name="connsiteX2" fmla="*/ 0 w 116300"/>
                    <a:gd name="connsiteY2" fmla="*/ 0 h 76009"/>
                    <a:gd name="connsiteX3" fmla="*/ 37910 w 116300"/>
                    <a:gd name="connsiteY3" fmla="*/ 65913 h 76009"/>
                    <a:gd name="connsiteX4" fmla="*/ 116300 w 116300"/>
                    <a:gd name="connsiteY4" fmla="*/ 76009 h 76009"/>
                    <a:gd name="connsiteX5" fmla="*/ 96107 w 116300"/>
                    <a:gd name="connsiteY5" fmla="*/ 43053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300" h="76009">
                      <a:moveTo>
                        <a:pt x="96107" y="43053"/>
                      </a:moveTo>
                      <a:cubicBezTo>
                        <a:pt x="86011" y="35433"/>
                        <a:pt x="68294" y="27813"/>
                        <a:pt x="45530" y="17717"/>
                      </a:cubicBezTo>
                      <a:cubicBezTo>
                        <a:pt x="20288" y="7620"/>
                        <a:pt x="5048" y="2476"/>
                        <a:pt x="0" y="0"/>
                      </a:cubicBezTo>
                      <a:cubicBezTo>
                        <a:pt x="0" y="30385"/>
                        <a:pt x="12668" y="53245"/>
                        <a:pt x="37910" y="65913"/>
                      </a:cubicBezTo>
                      <a:cubicBezTo>
                        <a:pt x="55626" y="73533"/>
                        <a:pt x="80867" y="76009"/>
                        <a:pt x="116300" y="76009"/>
                      </a:cubicBezTo>
                      <a:cubicBezTo>
                        <a:pt x="106204" y="45625"/>
                        <a:pt x="98679" y="35433"/>
                        <a:pt x="96107" y="430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" name="任意多边形: 形状 461">
                  <a:extLst>
                    <a:ext uri="{FF2B5EF4-FFF2-40B4-BE49-F238E27FC236}">
                      <a16:creationId xmlns:a16="http://schemas.microsoft.com/office/drawing/2014/main" id="{2BAD4EAE-BDD7-476D-A157-B19346CEB9DF}"/>
                    </a:ext>
                  </a:extLst>
                </p:cNvPr>
                <p:cNvSpPr/>
                <p:nvPr/>
              </p:nvSpPr>
              <p:spPr>
                <a:xfrm>
                  <a:off x="1496885" y="1826886"/>
                  <a:ext cx="133826" cy="48428"/>
                </a:xfrm>
                <a:custGeom>
                  <a:avLst/>
                  <a:gdLst>
                    <a:gd name="connsiteX0" fmla="*/ 48006 w 133826"/>
                    <a:gd name="connsiteY0" fmla="*/ 2804 h 48428"/>
                    <a:gd name="connsiteX1" fmla="*/ 0 w 133826"/>
                    <a:gd name="connsiteY1" fmla="*/ 48428 h 48428"/>
                    <a:gd name="connsiteX2" fmla="*/ 63151 w 133826"/>
                    <a:gd name="connsiteY2" fmla="*/ 45857 h 48428"/>
                    <a:gd name="connsiteX3" fmla="*/ 116205 w 133826"/>
                    <a:gd name="connsiteY3" fmla="*/ 35760 h 48428"/>
                    <a:gd name="connsiteX4" fmla="*/ 113633 w 133826"/>
                    <a:gd name="connsiteY4" fmla="*/ 12995 h 48428"/>
                    <a:gd name="connsiteX5" fmla="*/ 133826 w 133826"/>
                    <a:gd name="connsiteY5" fmla="*/ 5375 h 48428"/>
                    <a:gd name="connsiteX6" fmla="*/ 48006 w 133826"/>
                    <a:gd name="connsiteY6" fmla="*/ 2804 h 48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826" h="48428">
                      <a:moveTo>
                        <a:pt x="48006" y="2804"/>
                      </a:moveTo>
                      <a:cubicBezTo>
                        <a:pt x="15145" y="7852"/>
                        <a:pt x="0" y="23092"/>
                        <a:pt x="0" y="48428"/>
                      </a:cubicBezTo>
                      <a:cubicBezTo>
                        <a:pt x="10096" y="45857"/>
                        <a:pt x="30290" y="43380"/>
                        <a:pt x="63151" y="45857"/>
                      </a:cubicBezTo>
                      <a:cubicBezTo>
                        <a:pt x="88392" y="48428"/>
                        <a:pt x="106108" y="45857"/>
                        <a:pt x="116205" y="35760"/>
                      </a:cubicBezTo>
                      <a:cubicBezTo>
                        <a:pt x="118777" y="23092"/>
                        <a:pt x="116205" y="15472"/>
                        <a:pt x="113633" y="12995"/>
                      </a:cubicBezTo>
                      <a:cubicBezTo>
                        <a:pt x="123730" y="12995"/>
                        <a:pt x="128778" y="10424"/>
                        <a:pt x="133826" y="5375"/>
                      </a:cubicBezTo>
                      <a:cubicBezTo>
                        <a:pt x="101060" y="232"/>
                        <a:pt x="73247" y="-2340"/>
                        <a:pt x="48006" y="28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" name="任意多边形: 形状 462">
                  <a:extLst>
                    <a:ext uri="{FF2B5EF4-FFF2-40B4-BE49-F238E27FC236}">
                      <a16:creationId xmlns:a16="http://schemas.microsoft.com/office/drawing/2014/main" id="{BB44838C-553D-4620-AE2D-05FDCB1BFB07}"/>
                    </a:ext>
                  </a:extLst>
                </p:cNvPr>
                <p:cNvSpPr/>
                <p:nvPr/>
              </p:nvSpPr>
              <p:spPr>
                <a:xfrm>
                  <a:off x="1395825" y="1776445"/>
                  <a:ext cx="123824" cy="53311"/>
                </a:xfrm>
                <a:custGeom>
                  <a:avLst/>
                  <a:gdLst>
                    <a:gd name="connsiteX0" fmla="*/ 123825 w 123824"/>
                    <a:gd name="connsiteY0" fmla="*/ 25337 h 53311"/>
                    <a:gd name="connsiteX1" fmla="*/ 118777 w 123824"/>
                    <a:gd name="connsiteY1" fmla="*/ 22765 h 53311"/>
                    <a:gd name="connsiteX2" fmla="*/ 108680 w 123824"/>
                    <a:gd name="connsiteY2" fmla="*/ 25337 h 53311"/>
                    <a:gd name="connsiteX3" fmla="*/ 50578 w 123824"/>
                    <a:gd name="connsiteY3" fmla="*/ 0 h 53311"/>
                    <a:gd name="connsiteX4" fmla="*/ 17716 w 123824"/>
                    <a:gd name="connsiteY4" fmla="*/ 7620 h 53311"/>
                    <a:gd name="connsiteX5" fmla="*/ 0 w 123824"/>
                    <a:gd name="connsiteY5" fmla="*/ 32956 h 53311"/>
                    <a:gd name="connsiteX6" fmla="*/ 53054 w 123824"/>
                    <a:gd name="connsiteY6" fmla="*/ 45625 h 53311"/>
                    <a:gd name="connsiteX7" fmla="*/ 106109 w 123824"/>
                    <a:gd name="connsiteY7" fmla="*/ 50673 h 53311"/>
                    <a:gd name="connsiteX8" fmla="*/ 123825 w 123824"/>
                    <a:gd name="connsiteY8" fmla="*/ 25337 h 5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4" h="53311">
                      <a:moveTo>
                        <a:pt x="123825" y="25337"/>
                      </a:moveTo>
                      <a:cubicBezTo>
                        <a:pt x="121253" y="22765"/>
                        <a:pt x="118777" y="20288"/>
                        <a:pt x="118777" y="22765"/>
                      </a:cubicBezTo>
                      <a:cubicBezTo>
                        <a:pt x="116205" y="22765"/>
                        <a:pt x="111157" y="25337"/>
                        <a:pt x="108680" y="25337"/>
                      </a:cubicBezTo>
                      <a:cubicBezTo>
                        <a:pt x="101060" y="7620"/>
                        <a:pt x="80867" y="0"/>
                        <a:pt x="50578" y="0"/>
                      </a:cubicBezTo>
                      <a:cubicBezTo>
                        <a:pt x="37910" y="0"/>
                        <a:pt x="27813" y="2572"/>
                        <a:pt x="17716" y="7620"/>
                      </a:cubicBezTo>
                      <a:cubicBezTo>
                        <a:pt x="7620" y="15240"/>
                        <a:pt x="2572" y="22860"/>
                        <a:pt x="0" y="32956"/>
                      </a:cubicBezTo>
                      <a:cubicBezTo>
                        <a:pt x="12668" y="32956"/>
                        <a:pt x="27813" y="38005"/>
                        <a:pt x="53054" y="45625"/>
                      </a:cubicBezTo>
                      <a:cubicBezTo>
                        <a:pt x="73247" y="53245"/>
                        <a:pt x="90964" y="55721"/>
                        <a:pt x="106109" y="50673"/>
                      </a:cubicBezTo>
                      <a:cubicBezTo>
                        <a:pt x="106109" y="35433"/>
                        <a:pt x="113728" y="27908"/>
                        <a:pt x="123825" y="253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" name="任意多边形: 形状 463">
                  <a:extLst>
                    <a:ext uri="{FF2B5EF4-FFF2-40B4-BE49-F238E27FC236}">
                      <a16:creationId xmlns:a16="http://schemas.microsoft.com/office/drawing/2014/main" id="{750BCBBE-1FCF-4951-BE54-96FD3AFC8F04}"/>
                    </a:ext>
                  </a:extLst>
                </p:cNvPr>
                <p:cNvSpPr/>
                <p:nvPr/>
              </p:nvSpPr>
              <p:spPr>
                <a:xfrm>
                  <a:off x="1380288" y="1581373"/>
                  <a:ext cx="42087" cy="101346"/>
                </a:xfrm>
                <a:custGeom>
                  <a:avLst/>
                  <a:gdLst>
                    <a:gd name="connsiteX0" fmla="*/ 30681 w 42087"/>
                    <a:gd name="connsiteY0" fmla="*/ 101346 h 101346"/>
                    <a:gd name="connsiteX1" fmla="*/ 38301 w 42087"/>
                    <a:gd name="connsiteY1" fmla="*/ 98774 h 101346"/>
                    <a:gd name="connsiteX2" fmla="*/ 38301 w 42087"/>
                    <a:gd name="connsiteY2" fmla="*/ 48101 h 101346"/>
                    <a:gd name="connsiteX3" fmla="*/ 28205 w 42087"/>
                    <a:gd name="connsiteY3" fmla="*/ 0 h 101346"/>
                    <a:gd name="connsiteX4" fmla="*/ 392 w 42087"/>
                    <a:gd name="connsiteY4" fmla="*/ 55721 h 101346"/>
                    <a:gd name="connsiteX5" fmla="*/ 30681 w 42087"/>
                    <a:gd name="connsiteY5" fmla="*/ 101346 h 10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87" h="101346">
                      <a:moveTo>
                        <a:pt x="30681" y="101346"/>
                      </a:moveTo>
                      <a:cubicBezTo>
                        <a:pt x="33253" y="98774"/>
                        <a:pt x="35729" y="98774"/>
                        <a:pt x="38301" y="98774"/>
                      </a:cubicBezTo>
                      <a:cubicBezTo>
                        <a:pt x="43349" y="86106"/>
                        <a:pt x="43349" y="68390"/>
                        <a:pt x="38301" y="48101"/>
                      </a:cubicBezTo>
                      <a:cubicBezTo>
                        <a:pt x="30681" y="22765"/>
                        <a:pt x="28205" y="7525"/>
                        <a:pt x="28205" y="0"/>
                      </a:cubicBezTo>
                      <a:cubicBezTo>
                        <a:pt x="13060" y="10097"/>
                        <a:pt x="5440" y="30385"/>
                        <a:pt x="392" y="55721"/>
                      </a:cubicBezTo>
                      <a:cubicBezTo>
                        <a:pt x="-2180" y="86106"/>
                        <a:pt x="7916" y="101346"/>
                        <a:pt x="30681" y="101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" name="任意多边形: 形状 464">
                  <a:extLst>
                    <a:ext uri="{FF2B5EF4-FFF2-40B4-BE49-F238E27FC236}">
                      <a16:creationId xmlns:a16="http://schemas.microsoft.com/office/drawing/2014/main" id="{D5D8C6AF-51C8-4309-A895-5E1656D2AD62}"/>
                    </a:ext>
                  </a:extLst>
                </p:cNvPr>
                <p:cNvSpPr/>
                <p:nvPr/>
              </p:nvSpPr>
              <p:spPr>
                <a:xfrm>
                  <a:off x="1299717" y="1398969"/>
                  <a:ext cx="44875" cy="93726"/>
                </a:xfrm>
                <a:custGeom>
                  <a:avLst/>
                  <a:gdLst>
                    <a:gd name="connsiteX0" fmla="*/ 15145 w 44875"/>
                    <a:gd name="connsiteY0" fmla="*/ 93726 h 93726"/>
                    <a:gd name="connsiteX1" fmla="*/ 32861 w 44875"/>
                    <a:gd name="connsiteY1" fmla="*/ 91154 h 93726"/>
                    <a:gd name="connsiteX2" fmla="*/ 37910 w 44875"/>
                    <a:gd name="connsiteY2" fmla="*/ 91154 h 93726"/>
                    <a:gd name="connsiteX3" fmla="*/ 42958 w 44875"/>
                    <a:gd name="connsiteY3" fmla="*/ 93726 h 93726"/>
                    <a:gd name="connsiteX4" fmla="*/ 0 w 44875"/>
                    <a:gd name="connsiteY4" fmla="*/ 0 h 93726"/>
                    <a:gd name="connsiteX5" fmla="*/ 2572 w 44875"/>
                    <a:gd name="connsiteY5" fmla="*/ 50673 h 93726"/>
                    <a:gd name="connsiteX6" fmla="*/ 15145 w 44875"/>
                    <a:gd name="connsiteY6" fmla="*/ 93726 h 9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5" h="93726">
                      <a:moveTo>
                        <a:pt x="15145" y="93726"/>
                      </a:moveTo>
                      <a:cubicBezTo>
                        <a:pt x="22765" y="91154"/>
                        <a:pt x="27813" y="88678"/>
                        <a:pt x="32861" y="91154"/>
                      </a:cubicBezTo>
                      <a:cubicBezTo>
                        <a:pt x="35433" y="91154"/>
                        <a:pt x="35433" y="91154"/>
                        <a:pt x="37910" y="91154"/>
                      </a:cubicBezTo>
                      <a:cubicBezTo>
                        <a:pt x="40481" y="93726"/>
                        <a:pt x="40481" y="93726"/>
                        <a:pt x="42958" y="93726"/>
                      </a:cubicBezTo>
                      <a:cubicBezTo>
                        <a:pt x="50578" y="32956"/>
                        <a:pt x="35338" y="2476"/>
                        <a:pt x="0" y="0"/>
                      </a:cubicBezTo>
                      <a:cubicBezTo>
                        <a:pt x="2572" y="7620"/>
                        <a:pt x="2572" y="22765"/>
                        <a:pt x="2572" y="50673"/>
                      </a:cubicBezTo>
                      <a:cubicBezTo>
                        <a:pt x="5048" y="73438"/>
                        <a:pt x="7620" y="86106"/>
                        <a:pt x="15145" y="93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" name="任意多边形: 形状 465">
                  <a:extLst>
                    <a:ext uri="{FF2B5EF4-FFF2-40B4-BE49-F238E27FC236}">
                      <a16:creationId xmlns:a16="http://schemas.microsoft.com/office/drawing/2014/main" id="{81EC9F0F-C82D-4E5C-A03E-AAF73CADC9E1}"/>
                    </a:ext>
                  </a:extLst>
                </p:cNvPr>
                <p:cNvSpPr/>
                <p:nvPr/>
              </p:nvSpPr>
              <p:spPr>
                <a:xfrm>
                  <a:off x="1279525" y="1504881"/>
                  <a:ext cx="70866" cy="85077"/>
                </a:xfrm>
                <a:custGeom>
                  <a:avLst/>
                  <a:gdLst>
                    <a:gd name="connsiteX0" fmla="*/ 40481 w 70866"/>
                    <a:gd name="connsiteY0" fmla="*/ 84111 h 85077"/>
                    <a:gd name="connsiteX1" fmla="*/ 58198 w 70866"/>
                    <a:gd name="connsiteY1" fmla="*/ 76491 h 85077"/>
                    <a:gd name="connsiteX2" fmla="*/ 70866 w 70866"/>
                    <a:gd name="connsiteY2" fmla="*/ 84111 h 85077"/>
                    <a:gd name="connsiteX3" fmla="*/ 53150 w 70866"/>
                    <a:gd name="connsiteY3" fmla="*/ 25818 h 85077"/>
                    <a:gd name="connsiteX4" fmla="*/ 0 w 70866"/>
                    <a:gd name="connsiteY4" fmla="*/ 482 h 85077"/>
                    <a:gd name="connsiteX5" fmla="*/ 40481 w 70866"/>
                    <a:gd name="connsiteY5" fmla="*/ 84111 h 8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866" h="85077">
                      <a:moveTo>
                        <a:pt x="40481" y="84111"/>
                      </a:moveTo>
                      <a:cubicBezTo>
                        <a:pt x="37910" y="86683"/>
                        <a:pt x="43053" y="84111"/>
                        <a:pt x="58198" y="76491"/>
                      </a:cubicBezTo>
                      <a:cubicBezTo>
                        <a:pt x="60770" y="76491"/>
                        <a:pt x="65818" y="79063"/>
                        <a:pt x="70866" y="84111"/>
                      </a:cubicBezTo>
                      <a:cubicBezTo>
                        <a:pt x="60770" y="48678"/>
                        <a:pt x="55721" y="30867"/>
                        <a:pt x="53150" y="25818"/>
                      </a:cubicBezTo>
                      <a:cubicBezTo>
                        <a:pt x="42958" y="5530"/>
                        <a:pt x="25241" y="-2090"/>
                        <a:pt x="0" y="482"/>
                      </a:cubicBezTo>
                      <a:cubicBezTo>
                        <a:pt x="30290" y="61251"/>
                        <a:pt x="42958" y="89160"/>
                        <a:pt x="40481" y="841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" name="任意多边形: 形状 466">
                  <a:extLst>
                    <a:ext uri="{FF2B5EF4-FFF2-40B4-BE49-F238E27FC236}">
                      <a16:creationId xmlns:a16="http://schemas.microsoft.com/office/drawing/2014/main" id="{91BC5A0D-AA41-4886-9079-A16E02D0EBB3}"/>
                    </a:ext>
                  </a:extLst>
                </p:cNvPr>
                <p:cNvSpPr/>
                <p:nvPr/>
              </p:nvSpPr>
              <p:spPr>
                <a:xfrm>
                  <a:off x="1327530" y="1702071"/>
                  <a:ext cx="111251" cy="64277"/>
                </a:xfrm>
                <a:custGeom>
                  <a:avLst/>
                  <a:gdLst>
                    <a:gd name="connsiteX0" fmla="*/ 98584 w 111251"/>
                    <a:gd name="connsiteY0" fmla="*/ 49038 h 64277"/>
                    <a:gd name="connsiteX1" fmla="*/ 111252 w 111251"/>
                    <a:gd name="connsiteY1" fmla="*/ 38941 h 64277"/>
                    <a:gd name="connsiteX2" fmla="*/ 101156 w 111251"/>
                    <a:gd name="connsiteY2" fmla="*/ 38941 h 64277"/>
                    <a:gd name="connsiteX3" fmla="*/ 55626 w 111251"/>
                    <a:gd name="connsiteY3" fmla="*/ 3508 h 64277"/>
                    <a:gd name="connsiteX4" fmla="*/ 0 w 111251"/>
                    <a:gd name="connsiteY4" fmla="*/ 16176 h 64277"/>
                    <a:gd name="connsiteX5" fmla="*/ 37910 w 111251"/>
                    <a:gd name="connsiteY5" fmla="*/ 41513 h 64277"/>
                    <a:gd name="connsiteX6" fmla="*/ 83439 w 111251"/>
                    <a:gd name="connsiteY6" fmla="*/ 64278 h 64277"/>
                    <a:gd name="connsiteX7" fmla="*/ 98584 w 111251"/>
                    <a:gd name="connsiteY7" fmla="*/ 49038 h 6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251" h="64277">
                      <a:moveTo>
                        <a:pt x="98584" y="49038"/>
                      </a:moveTo>
                      <a:cubicBezTo>
                        <a:pt x="106204" y="43989"/>
                        <a:pt x="111252" y="41418"/>
                        <a:pt x="111252" y="38941"/>
                      </a:cubicBezTo>
                      <a:cubicBezTo>
                        <a:pt x="111252" y="38941"/>
                        <a:pt x="111252" y="38941"/>
                        <a:pt x="101156" y="38941"/>
                      </a:cubicBezTo>
                      <a:cubicBezTo>
                        <a:pt x="96107" y="23701"/>
                        <a:pt x="80963" y="11033"/>
                        <a:pt x="55626" y="3508"/>
                      </a:cubicBezTo>
                      <a:cubicBezTo>
                        <a:pt x="30385" y="-4112"/>
                        <a:pt x="10096" y="936"/>
                        <a:pt x="0" y="16176"/>
                      </a:cubicBezTo>
                      <a:cubicBezTo>
                        <a:pt x="10096" y="18748"/>
                        <a:pt x="22765" y="28845"/>
                        <a:pt x="37910" y="41513"/>
                      </a:cubicBezTo>
                      <a:cubicBezTo>
                        <a:pt x="53054" y="56753"/>
                        <a:pt x="68199" y="64278"/>
                        <a:pt x="83439" y="64278"/>
                      </a:cubicBezTo>
                      <a:cubicBezTo>
                        <a:pt x="88487" y="56658"/>
                        <a:pt x="93536" y="54086"/>
                        <a:pt x="98584" y="49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8" name="任意多边形: 形状 467">
                  <a:extLst>
                    <a:ext uri="{FF2B5EF4-FFF2-40B4-BE49-F238E27FC236}">
                      <a16:creationId xmlns:a16="http://schemas.microsoft.com/office/drawing/2014/main" id="{DEB5CFA3-EAAE-4B57-9A69-EB1DB460E39D}"/>
                    </a:ext>
                  </a:extLst>
                </p:cNvPr>
                <p:cNvSpPr/>
                <p:nvPr/>
              </p:nvSpPr>
              <p:spPr>
                <a:xfrm>
                  <a:off x="1287145" y="1607604"/>
                  <a:ext cx="93440" cy="75114"/>
                </a:xfrm>
                <a:custGeom>
                  <a:avLst/>
                  <a:gdLst>
                    <a:gd name="connsiteX0" fmla="*/ 65627 w 93440"/>
                    <a:gd name="connsiteY0" fmla="*/ 75115 h 75114"/>
                    <a:gd name="connsiteX1" fmla="*/ 93440 w 93440"/>
                    <a:gd name="connsiteY1" fmla="*/ 65018 h 75114"/>
                    <a:gd name="connsiteX2" fmla="*/ 58103 w 93440"/>
                    <a:gd name="connsiteY2" fmla="*/ 11774 h 75114"/>
                    <a:gd name="connsiteX3" fmla="*/ 0 w 93440"/>
                    <a:gd name="connsiteY3" fmla="*/ 9202 h 75114"/>
                    <a:gd name="connsiteX4" fmla="*/ 30290 w 93440"/>
                    <a:gd name="connsiteY4" fmla="*/ 44635 h 75114"/>
                    <a:gd name="connsiteX5" fmla="*/ 65627 w 93440"/>
                    <a:gd name="connsiteY5" fmla="*/ 75115 h 75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440" h="75114">
                      <a:moveTo>
                        <a:pt x="65627" y="75115"/>
                      </a:moveTo>
                      <a:cubicBezTo>
                        <a:pt x="75724" y="65018"/>
                        <a:pt x="85820" y="59875"/>
                        <a:pt x="93440" y="65018"/>
                      </a:cubicBezTo>
                      <a:cubicBezTo>
                        <a:pt x="85820" y="42254"/>
                        <a:pt x="73247" y="24442"/>
                        <a:pt x="58103" y="11774"/>
                      </a:cubicBezTo>
                      <a:cubicBezTo>
                        <a:pt x="37910" y="-3466"/>
                        <a:pt x="17621" y="-3466"/>
                        <a:pt x="0" y="9202"/>
                      </a:cubicBezTo>
                      <a:cubicBezTo>
                        <a:pt x="7620" y="14250"/>
                        <a:pt x="17717" y="26918"/>
                        <a:pt x="30290" y="44635"/>
                      </a:cubicBezTo>
                      <a:cubicBezTo>
                        <a:pt x="40386" y="62447"/>
                        <a:pt x="53054" y="72543"/>
                        <a:pt x="65627" y="751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6" name="组合 435">
                <a:extLst>
                  <a:ext uri="{FF2B5EF4-FFF2-40B4-BE49-F238E27FC236}">
                    <a16:creationId xmlns:a16="http://schemas.microsoft.com/office/drawing/2014/main" id="{7CE90C81-0489-4572-9573-0CDC5469A63E}"/>
                  </a:ext>
                </a:extLst>
              </p:cNvPr>
              <p:cNvGrpSpPr/>
              <p:nvPr/>
            </p:nvGrpSpPr>
            <p:grpSpPr>
              <a:xfrm flipH="1">
                <a:off x="8366941" y="3203064"/>
                <a:ext cx="359060" cy="623217"/>
                <a:chOff x="1279525" y="1173512"/>
                <a:chExt cx="404335" cy="701802"/>
              </a:xfrm>
              <a:gradFill>
                <a:gsLst>
                  <a:gs pos="1000">
                    <a:schemeClr val="accent2"/>
                  </a:gs>
                  <a:gs pos="99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p:grpSpPr>
            <p:sp>
              <p:nvSpPr>
                <p:cNvPr id="437" name="任意多边形: 形状 436">
                  <a:extLst>
                    <a:ext uri="{FF2B5EF4-FFF2-40B4-BE49-F238E27FC236}">
                      <a16:creationId xmlns:a16="http://schemas.microsoft.com/office/drawing/2014/main" id="{8B8CCB8F-501A-4196-A27A-11B0DB7B1F68}"/>
                    </a:ext>
                  </a:extLst>
                </p:cNvPr>
                <p:cNvSpPr/>
                <p:nvPr/>
              </p:nvSpPr>
              <p:spPr>
                <a:xfrm>
                  <a:off x="1353855" y="1507840"/>
                  <a:ext cx="41422" cy="114014"/>
                </a:xfrm>
                <a:custGeom>
                  <a:avLst/>
                  <a:gdLst>
                    <a:gd name="connsiteX0" fmla="*/ 19205 w 41422"/>
                    <a:gd name="connsiteY0" fmla="*/ 108966 h 114014"/>
                    <a:gd name="connsiteX1" fmla="*/ 19205 w 41422"/>
                    <a:gd name="connsiteY1" fmla="*/ 93726 h 114014"/>
                    <a:gd name="connsiteX2" fmla="*/ 31874 w 41422"/>
                    <a:gd name="connsiteY2" fmla="*/ 91154 h 114014"/>
                    <a:gd name="connsiteX3" fmla="*/ 39494 w 41422"/>
                    <a:gd name="connsiteY3" fmla="*/ 81058 h 114014"/>
                    <a:gd name="connsiteX4" fmla="*/ 39494 w 41422"/>
                    <a:gd name="connsiteY4" fmla="*/ 32956 h 114014"/>
                    <a:gd name="connsiteX5" fmla="*/ 39494 w 41422"/>
                    <a:gd name="connsiteY5" fmla="*/ 0 h 114014"/>
                    <a:gd name="connsiteX6" fmla="*/ 4156 w 41422"/>
                    <a:gd name="connsiteY6" fmla="*/ 43053 h 114014"/>
                    <a:gd name="connsiteX7" fmla="*/ 14252 w 41422"/>
                    <a:gd name="connsiteY7" fmla="*/ 98774 h 114014"/>
                    <a:gd name="connsiteX8" fmla="*/ 11681 w 41422"/>
                    <a:gd name="connsiteY8" fmla="*/ 114014 h 114014"/>
                    <a:gd name="connsiteX9" fmla="*/ 19205 w 41422"/>
                    <a:gd name="connsiteY9" fmla="*/ 108966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422" h="114014">
                      <a:moveTo>
                        <a:pt x="19205" y="108966"/>
                      </a:moveTo>
                      <a:lnTo>
                        <a:pt x="19205" y="93726"/>
                      </a:lnTo>
                      <a:cubicBezTo>
                        <a:pt x="24254" y="96298"/>
                        <a:pt x="29302" y="93726"/>
                        <a:pt x="31874" y="91154"/>
                      </a:cubicBezTo>
                      <a:cubicBezTo>
                        <a:pt x="36922" y="86106"/>
                        <a:pt x="36922" y="83534"/>
                        <a:pt x="39494" y="81058"/>
                      </a:cubicBezTo>
                      <a:cubicBezTo>
                        <a:pt x="36922" y="73438"/>
                        <a:pt x="36922" y="55721"/>
                        <a:pt x="39494" y="32956"/>
                      </a:cubicBezTo>
                      <a:cubicBezTo>
                        <a:pt x="42066" y="12668"/>
                        <a:pt x="42066" y="2572"/>
                        <a:pt x="39494" y="0"/>
                      </a:cubicBezTo>
                      <a:cubicBezTo>
                        <a:pt x="24349" y="7620"/>
                        <a:pt x="11681" y="22765"/>
                        <a:pt x="4156" y="43053"/>
                      </a:cubicBezTo>
                      <a:cubicBezTo>
                        <a:pt x="-3464" y="68390"/>
                        <a:pt x="-892" y="86106"/>
                        <a:pt x="14252" y="98774"/>
                      </a:cubicBezTo>
                      <a:cubicBezTo>
                        <a:pt x="14252" y="108871"/>
                        <a:pt x="11681" y="114014"/>
                        <a:pt x="11681" y="114014"/>
                      </a:cubicBezTo>
                      <a:cubicBezTo>
                        <a:pt x="16634" y="114014"/>
                        <a:pt x="19205" y="114014"/>
                        <a:pt x="19205" y="108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" name="任意多边形: 形状 437">
                  <a:extLst>
                    <a:ext uri="{FF2B5EF4-FFF2-40B4-BE49-F238E27FC236}">
                      <a16:creationId xmlns:a16="http://schemas.microsoft.com/office/drawing/2014/main" id="{FF980FC1-8198-4E68-81BE-1EC94662029F}"/>
                    </a:ext>
                  </a:extLst>
                </p:cNvPr>
                <p:cNvSpPr/>
                <p:nvPr/>
              </p:nvSpPr>
              <p:spPr>
                <a:xfrm>
                  <a:off x="1333936" y="1305433"/>
                  <a:ext cx="102274" cy="133826"/>
                </a:xfrm>
                <a:custGeom>
                  <a:avLst/>
                  <a:gdLst>
                    <a:gd name="connsiteX0" fmla="*/ 13787 w 102274"/>
                    <a:gd name="connsiteY0" fmla="*/ 90964 h 133826"/>
                    <a:gd name="connsiteX1" fmla="*/ 23884 w 102274"/>
                    <a:gd name="connsiteY1" fmla="*/ 93536 h 133826"/>
                    <a:gd name="connsiteX2" fmla="*/ 28932 w 102274"/>
                    <a:gd name="connsiteY2" fmla="*/ 121444 h 133826"/>
                    <a:gd name="connsiteX3" fmla="*/ 28075 w 102274"/>
                    <a:gd name="connsiteY3" fmla="*/ 133826 h 133826"/>
                    <a:gd name="connsiteX4" fmla="*/ 36552 w 102274"/>
                    <a:gd name="connsiteY4" fmla="*/ 129064 h 133826"/>
                    <a:gd name="connsiteX5" fmla="*/ 54269 w 102274"/>
                    <a:gd name="connsiteY5" fmla="*/ 124016 h 133826"/>
                    <a:gd name="connsiteX6" fmla="*/ 77033 w 102274"/>
                    <a:gd name="connsiteY6" fmla="*/ 88583 h 133826"/>
                    <a:gd name="connsiteX7" fmla="*/ 102275 w 102274"/>
                    <a:gd name="connsiteY7" fmla="*/ 55626 h 133826"/>
                    <a:gd name="connsiteX8" fmla="*/ 56745 w 102274"/>
                    <a:gd name="connsiteY8" fmla="*/ 70866 h 133826"/>
                    <a:gd name="connsiteX9" fmla="*/ 26456 w 102274"/>
                    <a:gd name="connsiteY9" fmla="*/ 101251 h 133826"/>
                    <a:gd name="connsiteX10" fmla="*/ 34076 w 102274"/>
                    <a:gd name="connsiteY10" fmla="*/ 78486 h 133826"/>
                    <a:gd name="connsiteX11" fmla="*/ 41696 w 102274"/>
                    <a:gd name="connsiteY11" fmla="*/ 48101 h 133826"/>
                    <a:gd name="connsiteX12" fmla="*/ 16454 w 102274"/>
                    <a:gd name="connsiteY12" fmla="*/ 0 h 133826"/>
                    <a:gd name="connsiteX13" fmla="*/ 3786 w 102274"/>
                    <a:gd name="connsiteY13" fmla="*/ 45625 h 133826"/>
                    <a:gd name="connsiteX14" fmla="*/ 3786 w 102274"/>
                    <a:gd name="connsiteY14" fmla="*/ 91250 h 133826"/>
                    <a:gd name="connsiteX15" fmla="*/ 13787 w 102274"/>
                    <a:gd name="connsiteY15" fmla="*/ 90964 h 13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74" h="133826">
                      <a:moveTo>
                        <a:pt x="13787" y="90964"/>
                      </a:moveTo>
                      <a:cubicBezTo>
                        <a:pt x="18836" y="88392"/>
                        <a:pt x="21407" y="90964"/>
                        <a:pt x="23884" y="93536"/>
                      </a:cubicBezTo>
                      <a:cubicBezTo>
                        <a:pt x="26456" y="101156"/>
                        <a:pt x="28932" y="111252"/>
                        <a:pt x="28932" y="121444"/>
                      </a:cubicBezTo>
                      <a:cubicBezTo>
                        <a:pt x="28932" y="126397"/>
                        <a:pt x="28551" y="130588"/>
                        <a:pt x="28075" y="133826"/>
                      </a:cubicBezTo>
                      <a:cubicBezTo>
                        <a:pt x="29599" y="130874"/>
                        <a:pt x="32075" y="129064"/>
                        <a:pt x="36552" y="129064"/>
                      </a:cubicBezTo>
                      <a:cubicBezTo>
                        <a:pt x="49220" y="126492"/>
                        <a:pt x="54269" y="124016"/>
                        <a:pt x="54269" y="124016"/>
                      </a:cubicBezTo>
                      <a:cubicBezTo>
                        <a:pt x="59317" y="118967"/>
                        <a:pt x="66937" y="108776"/>
                        <a:pt x="77033" y="88583"/>
                      </a:cubicBezTo>
                      <a:cubicBezTo>
                        <a:pt x="84653" y="73343"/>
                        <a:pt x="94750" y="63246"/>
                        <a:pt x="102275" y="55626"/>
                      </a:cubicBezTo>
                      <a:cubicBezTo>
                        <a:pt x="84558" y="55626"/>
                        <a:pt x="69413" y="60674"/>
                        <a:pt x="56745" y="70866"/>
                      </a:cubicBezTo>
                      <a:cubicBezTo>
                        <a:pt x="46649" y="75914"/>
                        <a:pt x="39029" y="86106"/>
                        <a:pt x="26456" y="101251"/>
                      </a:cubicBezTo>
                      <a:cubicBezTo>
                        <a:pt x="29027" y="98679"/>
                        <a:pt x="29027" y="91154"/>
                        <a:pt x="34076" y="78486"/>
                      </a:cubicBezTo>
                      <a:cubicBezTo>
                        <a:pt x="36647" y="63246"/>
                        <a:pt x="39124" y="53150"/>
                        <a:pt x="41696" y="48101"/>
                      </a:cubicBezTo>
                      <a:cubicBezTo>
                        <a:pt x="46744" y="20193"/>
                        <a:pt x="36647" y="5048"/>
                        <a:pt x="16454" y="0"/>
                      </a:cubicBezTo>
                      <a:cubicBezTo>
                        <a:pt x="16454" y="7620"/>
                        <a:pt x="11406" y="22765"/>
                        <a:pt x="3786" y="45625"/>
                      </a:cubicBezTo>
                      <a:cubicBezTo>
                        <a:pt x="-1262" y="63341"/>
                        <a:pt x="-1262" y="78581"/>
                        <a:pt x="3786" y="91250"/>
                      </a:cubicBezTo>
                      <a:cubicBezTo>
                        <a:pt x="6263" y="93536"/>
                        <a:pt x="8739" y="93536"/>
                        <a:pt x="13787" y="909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" name="任意多边形: 形状 438">
                  <a:extLst>
                    <a:ext uri="{FF2B5EF4-FFF2-40B4-BE49-F238E27FC236}">
                      <a16:creationId xmlns:a16="http://schemas.microsoft.com/office/drawing/2014/main" id="{22630D55-5B05-4BEC-BF0D-198345E9FF08}"/>
                    </a:ext>
                  </a:extLst>
                </p:cNvPr>
                <p:cNvSpPr/>
                <p:nvPr/>
              </p:nvSpPr>
              <p:spPr>
                <a:xfrm>
                  <a:off x="1385633" y="1226471"/>
                  <a:ext cx="101155" cy="134397"/>
                </a:xfrm>
                <a:custGeom>
                  <a:avLst/>
                  <a:gdLst>
                    <a:gd name="connsiteX0" fmla="*/ 15240 w 101155"/>
                    <a:gd name="connsiteY0" fmla="*/ 106585 h 134397"/>
                    <a:gd name="connsiteX1" fmla="*/ 10192 w 101155"/>
                    <a:gd name="connsiteY1" fmla="*/ 124301 h 134397"/>
                    <a:gd name="connsiteX2" fmla="*/ 7620 w 101155"/>
                    <a:gd name="connsiteY2" fmla="*/ 134398 h 134397"/>
                    <a:gd name="connsiteX3" fmla="*/ 55626 w 101155"/>
                    <a:gd name="connsiteY3" fmla="*/ 109061 h 134397"/>
                    <a:gd name="connsiteX4" fmla="*/ 78391 w 101155"/>
                    <a:gd name="connsiteY4" fmla="*/ 88773 h 134397"/>
                    <a:gd name="connsiteX5" fmla="*/ 101156 w 101155"/>
                    <a:gd name="connsiteY5" fmla="*/ 71056 h 134397"/>
                    <a:gd name="connsiteX6" fmla="*/ 50578 w 101155"/>
                    <a:gd name="connsiteY6" fmla="*/ 78677 h 134397"/>
                    <a:gd name="connsiteX7" fmla="*/ 32861 w 101155"/>
                    <a:gd name="connsiteY7" fmla="*/ 88773 h 134397"/>
                    <a:gd name="connsiteX8" fmla="*/ 17716 w 101155"/>
                    <a:gd name="connsiteY8" fmla="*/ 93821 h 134397"/>
                    <a:gd name="connsiteX9" fmla="*/ 32861 w 101155"/>
                    <a:gd name="connsiteY9" fmla="*/ 73533 h 134397"/>
                    <a:gd name="connsiteX10" fmla="*/ 48006 w 101155"/>
                    <a:gd name="connsiteY10" fmla="*/ 53245 h 134397"/>
                    <a:gd name="connsiteX11" fmla="*/ 50578 w 101155"/>
                    <a:gd name="connsiteY11" fmla="*/ 0 h 134397"/>
                    <a:gd name="connsiteX12" fmla="*/ 0 w 101155"/>
                    <a:gd name="connsiteY12" fmla="*/ 83629 h 134397"/>
                    <a:gd name="connsiteX13" fmla="*/ 15240 w 101155"/>
                    <a:gd name="connsiteY13" fmla="*/ 106585 h 1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155" h="134397">
                      <a:moveTo>
                        <a:pt x="15240" y="106585"/>
                      </a:moveTo>
                      <a:cubicBezTo>
                        <a:pt x="15240" y="111633"/>
                        <a:pt x="12668" y="116681"/>
                        <a:pt x="10192" y="124301"/>
                      </a:cubicBezTo>
                      <a:cubicBezTo>
                        <a:pt x="7620" y="129350"/>
                        <a:pt x="7620" y="134398"/>
                        <a:pt x="7620" y="134398"/>
                      </a:cubicBezTo>
                      <a:cubicBezTo>
                        <a:pt x="22765" y="131826"/>
                        <a:pt x="37909" y="124301"/>
                        <a:pt x="55626" y="109061"/>
                      </a:cubicBezTo>
                      <a:cubicBezTo>
                        <a:pt x="60674" y="106490"/>
                        <a:pt x="65723" y="98965"/>
                        <a:pt x="78391" y="88773"/>
                      </a:cubicBezTo>
                      <a:cubicBezTo>
                        <a:pt x="86011" y="81153"/>
                        <a:pt x="93535" y="76105"/>
                        <a:pt x="101156" y="71056"/>
                      </a:cubicBezTo>
                      <a:cubicBezTo>
                        <a:pt x="83439" y="68485"/>
                        <a:pt x="65818" y="71056"/>
                        <a:pt x="50578" y="78677"/>
                      </a:cubicBezTo>
                      <a:cubicBezTo>
                        <a:pt x="45529" y="81248"/>
                        <a:pt x="37909" y="83725"/>
                        <a:pt x="32861" y="88773"/>
                      </a:cubicBezTo>
                      <a:cubicBezTo>
                        <a:pt x="25241" y="91345"/>
                        <a:pt x="20193" y="93821"/>
                        <a:pt x="17716" y="93821"/>
                      </a:cubicBezTo>
                      <a:cubicBezTo>
                        <a:pt x="20288" y="91250"/>
                        <a:pt x="25336" y="83725"/>
                        <a:pt x="32861" y="73533"/>
                      </a:cubicBezTo>
                      <a:cubicBezTo>
                        <a:pt x="40481" y="65913"/>
                        <a:pt x="45529" y="58293"/>
                        <a:pt x="48006" y="53245"/>
                      </a:cubicBezTo>
                      <a:cubicBezTo>
                        <a:pt x="58102" y="35528"/>
                        <a:pt x="60674" y="17812"/>
                        <a:pt x="50578" y="0"/>
                      </a:cubicBezTo>
                      <a:cubicBezTo>
                        <a:pt x="20288" y="27908"/>
                        <a:pt x="2572" y="55721"/>
                        <a:pt x="0" y="83629"/>
                      </a:cubicBezTo>
                      <a:cubicBezTo>
                        <a:pt x="12668" y="83820"/>
                        <a:pt x="17716" y="91345"/>
                        <a:pt x="15240" y="1065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" name="任意多边形: 形状 439">
                  <a:extLst>
                    <a:ext uri="{FF2B5EF4-FFF2-40B4-BE49-F238E27FC236}">
                      <a16:creationId xmlns:a16="http://schemas.microsoft.com/office/drawing/2014/main" id="{287B9427-F2B6-40E4-868A-C66D80345D43}"/>
                    </a:ext>
                  </a:extLst>
                </p:cNvPr>
                <p:cNvSpPr/>
                <p:nvPr/>
              </p:nvSpPr>
              <p:spPr>
                <a:xfrm>
                  <a:off x="1489607" y="1708055"/>
                  <a:ext cx="78048" cy="101345"/>
                </a:xfrm>
                <a:custGeom>
                  <a:avLst/>
                  <a:gdLst>
                    <a:gd name="connsiteX0" fmla="*/ 45188 w 78048"/>
                    <a:gd name="connsiteY0" fmla="*/ 38005 h 101345"/>
                    <a:gd name="connsiteX1" fmla="*/ 7278 w 78048"/>
                    <a:gd name="connsiteY1" fmla="*/ 0 h 101345"/>
                    <a:gd name="connsiteX2" fmla="*/ 9850 w 78048"/>
                    <a:gd name="connsiteY2" fmla="*/ 65913 h 101345"/>
                    <a:gd name="connsiteX3" fmla="*/ 62904 w 78048"/>
                    <a:gd name="connsiteY3" fmla="*/ 88678 h 101345"/>
                    <a:gd name="connsiteX4" fmla="*/ 78049 w 78048"/>
                    <a:gd name="connsiteY4" fmla="*/ 101346 h 101345"/>
                    <a:gd name="connsiteX5" fmla="*/ 73001 w 78048"/>
                    <a:gd name="connsiteY5" fmla="*/ 91249 h 101345"/>
                    <a:gd name="connsiteX6" fmla="*/ 65381 w 78048"/>
                    <a:gd name="connsiteY6" fmla="*/ 86201 h 101345"/>
                    <a:gd name="connsiteX7" fmla="*/ 45188 w 78048"/>
                    <a:gd name="connsiteY7" fmla="*/ 38005 h 1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048" h="101345">
                      <a:moveTo>
                        <a:pt x="45188" y="38005"/>
                      </a:moveTo>
                      <a:cubicBezTo>
                        <a:pt x="22423" y="20288"/>
                        <a:pt x="9850" y="7620"/>
                        <a:pt x="7278" y="0"/>
                      </a:cubicBezTo>
                      <a:cubicBezTo>
                        <a:pt x="-2818" y="20288"/>
                        <a:pt x="-2818" y="43053"/>
                        <a:pt x="9850" y="65913"/>
                      </a:cubicBezTo>
                      <a:cubicBezTo>
                        <a:pt x="22518" y="88773"/>
                        <a:pt x="40139" y="96298"/>
                        <a:pt x="62904" y="88678"/>
                      </a:cubicBezTo>
                      <a:cubicBezTo>
                        <a:pt x="67952" y="96298"/>
                        <a:pt x="73001" y="101346"/>
                        <a:pt x="78049" y="101346"/>
                      </a:cubicBezTo>
                      <a:cubicBezTo>
                        <a:pt x="78049" y="96298"/>
                        <a:pt x="78049" y="93726"/>
                        <a:pt x="73001" y="91249"/>
                      </a:cubicBezTo>
                      <a:cubicBezTo>
                        <a:pt x="67952" y="91249"/>
                        <a:pt x="65381" y="88678"/>
                        <a:pt x="65381" y="86201"/>
                      </a:cubicBezTo>
                      <a:cubicBezTo>
                        <a:pt x="70429" y="68389"/>
                        <a:pt x="65381" y="53149"/>
                        <a:pt x="45188" y="380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" name="任意多边形: 形状 440">
                  <a:extLst>
                    <a:ext uri="{FF2B5EF4-FFF2-40B4-BE49-F238E27FC236}">
                      <a16:creationId xmlns:a16="http://schemas.microsoft.com/office/drawing/2014/main" id="{64B7CDB3-B85D-4D37-AED0-4EA554BF0ED7}"/>
                    </a:ext>
                  </a:extLst>
                </p:cNvPr>
                <p:cNvSpPr/>
                <p:nvPr/>
              </p:nvSpPr>
              <p:spPr>
                <a:xfrm>
                  <a:off x="1347424" y="1429354"/>
                  <a:ext cx="56020" cy="106394"/>
                </a:xfrm>
                <a:custGeom>
                  <a:avLst/>
                  <a:gdLst>
                    <a:gd name="connsiteX0" fmla="*/ 43353 w 56020"/>
                    <a:gd name="connsiteY0" fmla="*/ 50673 h 106394"/>
                    <a:gd name="connsiteX1" fmla="*/ 56021 w 56020"/>
                    <a:gd name="connsiteY1" fmla="*/ 0 h 106394"/>
                    <a:gd name="connsiteX2" fmla="*/ 8015 w 56020"/>
                    <a:gd name="connsiteY2" fmla="*/ 43053 h 106394"/>
                    <a:gd name="connsiteX3" fmla="*/ 5348 w 56020"/>
                    <a:gd name="connsiteY3" fmla="*/ 106394 h 106394"/>
                    <a:gd name="connsiteX4" fmla="*/ 7920 w 56020"/>
                    <a:gd name="connsiteY4" fmla="*/ 98774 h 106394"/>
                    <a:gd name="connsiteX5" fmla="*/ 10491 w 56020"/>
                    <a:gd name="connsiteY5" fmla="*/ 91154 h 106394"/>
                    <a:gd name="connsiteX6" fmla="*/ 43353 w 56020"/>
                    <a:gd name="connsiteY6" fmla="*/ 50673 h 10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020" h="106394">
                      <a:moveTo>
                        <a:pt x="43353" y="50673"/>
                      </a:moveTo>
                      <a:cubicBezTo>
                        <a:pt x="53449" y="17717"/>
                        <a:pt x="56021" y="0"/>
                        <a:pt x="56021" y="0"/>
                      </a:cubicBezTo>
                      <a:cubicBezTo>
                        <a:pt x="35828" y="7620"/>
                        <a:pt x="18111" y="20288"/>
                        <a:pt x="8015" y="43053"/>
                      </a:cubicBezTo>
                      <a:cubicBezTo>
                        <a:pt x="-2177" y="65818"/>
                        <a:pt x="-2177" y="86106"/>
                        <a:pt x="5348" y="106394"/>
                      </a:cubicBezTo>
                      <a:cubicBezTo>
                        <a:pt x="5348" y="103823"/>
                        <a:pt x="7920" y="101346"/>
                        <a:pt x="7920" y="98774"/>
                      </a:cubicBezTo>
                      <a:cubicBezTo>
                        <a:pt x="10491" y="96203"/>
                        <a:pt x="10491" y="93726"/>
                        <a:pt x="10491" y="91154"/>
                      </a:cubicBezTo>
                      <a:cubicBezTo>
                        <a:pt x="25636" y="88678"/>
                        <a:pt x="35733" y="76009"/>
                        <a:pt x="43353" y="506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" name="任意多边形: 形状 441">
                  <a:extLst>
                    <a:ext uri="{FF2B5EF4-FFF2-40B4-BE49-F238E27FC236}">
                      <a16:creationId xmlns:a16="http://schemas.microsoft.com/office/drawing/2014/main" id="{1E4988B2-F8C8-4C8E-B391-3AD1523FD0E4}"/>
                    </a:ext>
                  </a:extLst>
                </p:cNvPr>
                <p:cNvSpPr/>
                <p:nvPr/>
              </p:nvSpPr>
              <p:spPr>
                <a:xfrm>
                  <a:off x="1524698" y="1178465"/>
                  <a:ext cx="89110" cy="65913"/>
                </a:xfrm>
                <a:custGeom>
                  <a:avLst/>
                  <a:gdLst>
                    <a:gd name="connsiteX0" fmla="*/ 0 w 89110"/>
                    <a:gd name="connsiteY0" fmla="*/ 58293 h 65913"/>
                    <a:gd name="connsiteX1" fmla="*/ 20193 w 89110"/>
                    <a:gd name="connsiteY1" fmla="*/ 58293 h 65913"/>
                    <a:gd name="connsiteX2" fmla="*/ 37909 w 89110"/>
                    <a:gd name="connsiteY2" fmla="*/ 65913 h 65913"/>
                    <a:gd name="connsiteX3" fmla="*/ 75819 w 89110"/>
                    <a:gd name="connsiteY3" fmla="*/ 40576 h 65913"/>
                    <a:gd name="connsiteX4" fmla="*/ 88487 w 89110"/>
                    <a:gd name="connsiteY4" fmla="*/ 0 h 65913"/>
                    <a:gd name="connsiteX5" fmla="*/ 45530 w 89110"/>
                    <a:gd name="connsiteY5" fmla="*/ 27908 h 65913"/>
                    <a:gd name="connsiteX6" fmla="*/ 0 w 89110"/>
                    <a:gd name="connsiteY6" fmla="*/ 58293 h 6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110" h="65913">
                      <a:moveTo>
                        <a:pt x="0" y="58293"/>
                      </a:moveTo>
                      <a:cubicBezTo>
                        <a:pt x="5048" y="53245"/>
                        <a:pt x="12668" y="53245"/>
                        <a:pt x="20193" y="58293"/>
                      </a:cubicBezTo>
                      <a:cubicBezTo>
                        <a:pt x="27718" y="63341"/>
                        <a:pt x="35338" y="65913"/>
                        <a:pt x="37909" y="65913"/>
                      </a:cubicBezTo>
                      <a:cubicBezTo>
                        <a:pt x="53054" y="63341"/>
                        <a:pt x="65723" y="55816"/>
                        <a:pt x="75819" y="40576"/>
                      </a:cubicBezTo>
                      <a:cubicBezTo>
                        <a:pt x="85915" y="25336"/>
                        <a:pt x="90964" y="12668"/>
                        <a:pt x="88487" y="0"/>
                      </a:cubicBezTo>
                      <a:cubicBezTo>
                        <a:pt x="83439" y="7620"/>
                        <a:pt x="68294" y="17716"/>
                        <a:pt x="45530" y="27908"/>
                      </a:cubicBezTo>
                      <a:cubicBezTo>
                        <a:pt x="20193" y="35528"/>
                        <a:pt x="5048" y="45625"/>
                        <a:pt x="0" y="582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" name="任意多边形: 形状 442">
                  <a:extLst>
                    <a:ext uri="{FF2B5EF4-FFF2-40B4-BE49-F238E27FC236}">
                      <a16:creationId xmlns:a16="http://schemas.microsoft.com/office/drawing/2014/main" id="{165E3A08-EB32-4BFD-A43C-9F2620BC6122}"/>
                    </a:ext>
                  </a:extLst>
                </p:cNvPr>
                <p:cNvSpPr/>
                <p:nvPr/>
              </p:nvSpPr>
              <p:spPr>
                <a:xfrm>
                  <a:off x="1446498" y="1173512"/>
                  <a:ext cx="113728" cy="116586"/>
                </a:xfrm>
                <a:custGeom>
                  <a:avLst/>
                  <a:gdLst>
                    <a:gd name="connsiteX0" fmla="*/ 25146 w 113728"/>
                    <a:gd name="connsiteY0" fmla="*/ 86106 h 116586"/>
                    <a:gd name="connsiteX1" fmla="*/ 70676 w 113728"/>
                    <a:gd name="connsiteY1" fmla="*/ 50673 h 116586"/>
                    <a:gd name="connsiteX2" fmla="*/ 93440 w 113728"/>
                    <a:gd name="connsiteY2" fmla="*/ 0 h 116586"/>
                    <a:gd name="connsiteX3" fmla="*/ 50482 w 113728"/>
                    <a:gd name="connsiteY3" fmla="*/ 27908 h 116586"/>
                    <a:gd name="connsiteX4" fmla="*/ 15145 w 113728"/>
                    <a:gd name="connsiteY4" fmla="*/ 65913 h 116586"/>
                    <a:gd name="connsiteX5" fmla="*/ 22765 w 113728"/>
                    <a:gd name="connsiteY5" fmla="*/ 70961 h 116586"/>
                    <a:gd name="connsiteX6" fmla="*/ 27813 w 113728"/>
                    <a:gd name="connsiteY6" fmla="*/ 73533 h 116586"/>
                    <a:gd name="connsiteX7" fmla="*/ 15145 w 113728"/>
                    <a:gd name="connsiteY7" fmla="*/ 96298 h 116586"/>
                    <a:gd name="connsiteX8" fmla="*/ 0 w 113728"/>
                    <a:gd name="connsiteY8" fmla="*/ 116586 h 116586"/>
                    <a:gd name="connsiteX9" fmla="*/ 113728 w 113728"/>
                    <a:gd name="connsiteY9" fmla="*/ 78581 h 116586"/>
                    <a:gd name="connsiteX10" fmla="*/ 25146 w 113728"/>
                    <a:gd name="connsiteY10" fmla="*/ 86106 h 1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728" h="116586">
                      <a:moveTo>
                        <a:pt x="25146" y="86106"/>
                      </a:moveTo>
                      <a:cubicBezTo>
                        <a:pt x="25146" y="83534"/>
                        <a:pt x="40291" y="73438"/>
                        <a:pt x="70676" y="50673"/>
                      </a:cubicBezTo>
                      <a:cubicBezTo>
                        <a:pt x="90868" y="35433"/>
                        <a:pt x="98489" y="20288"/>
                        <a:pt x="93440" y="0"/>
                      </a:cubicBezTo>
                      <a:cubicBezTo>
                        <a:pt x="93440" y="0"/>
                        <a:pt x="78295" y="10097"/>
                        <a:pt x="50482" y="27908"/>
                      </a:cubicBezTo>
                      <a:cubicBezTo>
                        <a:pt x="30289" y="38005"/>
                        <a:pt x="20193" y="50673"/>
                        <a:pt x="15145" y="65913"/>
                      </a:cubicBezTo>
                      <a:cubicBezTo>
                        <a:pt x="15145" y="68485"/>
                        <a:pt x="17716" y="70961"/>
                        <a:pt x="22765" y="70961"/>
                      </a:cubicBezTo>
                      <a:cubicBezTo>
                        <a:pt x="25336" y="70961"/>
                        <a:pt x="27813" y="70961"/>
                        <a:pt x="27813" y="73533"/>
                      </a:cubicBezTo>
                      <a:cubicBezTo>
                        <a:pt x="27813" y="78581"/>
                        <a:pt x="22765" y="86201"/>
                        <a:pt x="15145" y="96298"/>
                      </a:cubicBezTo>
                      <a:cubicBezTo>
                        <a:pt x="5048" y="108966"/>
                        <a:pt x="2477" y="114014"/>
                        <a:pt x="0" y="116586"/>
                      </a:cubicBezTo>
                      <a:cubicBezTo>
                        <a:pt x="10096" y="116586"/>
                        <a:pt x="48006" y="103918"/>
                        <a:pt x="113728" y="78581"/>
                      </a:cubicBezTo>
                      <a:cubicBezTo>
                        <a:pt x="85725" y="65818"/>
                        <a:pt x="58007" y="68294"/>
                        <a:pt x="25146" y="86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" name="任意多边形: 形状 443">
                  <a:extLst>
                    <a:ext uri="{FF2B5EF4-FFF2-40B4-BE49-F238E27FC236}">
                      <a16:creationId xmlns:a16="http://schemas.microsoft.com/office/drawing/2014/main" id="{D70B90CC-D418-4952-8C9B-8A88AFFB38C8}"/>
                    </a:ext>
                  </a:extLst>
                </p:cNvPr>
                <p:cNvSpPr/>
                <p:nvPr/>
              </p:nvSpPr>
              <p:spPr>
                <a:xfrm>
                  <a:off x="1428035" y="1652334"/>
                  <a:ext cx="51133" cy="114014"/>
                </a:xfrm>
                <a:custGeom>
                  <a:avLst/>
                  <a:gdLst>
                    <a:gd name="connsiteX0" fmla="*/ 41037 w 51133"/>
                    <a:gd name="connsiteY0" fmla="*/ 48101 h 114014"/>
                    <a:gd name="connsiteX1" fmla="*/ 15796 w 51133"/>
                    <a:gd name="connsiteY1" fmla="*/ 0 h 114014"/>
                    <a:gd name="connsiteX2" fmla="*/ 651 w 51133"/>
                    <a:gd name="connsiteY2" fmla="*/ 45625 h 114014"/>
                    <a:gd name="connsiteX3" fmla="*/ 15796 w 51133"/>
                    <a:gd name="connsiteY3" fmla="*/ 93726 h 114014"/>
                    <a:gd name="connsiteX4" fmla="*/ 51133 w 51133"/>
                    <a:gd name="connsiteY4" fmla="*/ 114014 h 114014"/>
                    <a:gd name="connsiteX5" fmla="*/ 46085 w 51133"/>
                    <a:gd name="connsiteY5" fmla="*/ 103918 h 114014"/>
                    <a:gd name="connsiteX6" fmla="*/ 43513 w 51133"/>
                    <a:gd name="connsiteY6" fmla="*/ 93821 h 114014"/>
                    <a:gd name="connsiteX7" fmla="*/ 41037 w 51133"/>
                    <a:gd name="connsiteY7" fmla="*/ 48101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133" h="114014">
                      <a:moveTo>
                        <a:pt x="41037" y="48101"/>
                      </a:moveTo>
                      <a:cubicBezTo>
                        <a:pt x="23320" y="22765"/>
                        <a:pt x="15796" y="7525"/>
                        <a:pt x="15796" y="0"/>
                      </a:cubicBezTo>
                      <a:cubicBezTo>
                        <a:pt x="3127" y="10097"/>
                        <a:pt x="-1921" y="25336"/>
                        <a:pt x="651" y="45625"/>
                      </a:cubicBezTo>
                      <a:cubicBezTo>
                        <a:pt x="651" y="68390"/>
                        <a:pt x="5699" y="83629"/>
                        <a:pt x="15796" y="93726"/>
                      </a:cubicBezTo>
                      <a:cubicBezTo>
                        <a:pt x="28464" y="93726"/>
                        <a:pt x="38560" y="101346"/>
                        <a:pt x="51133" y="114014"/>
                      </a:cubicBezTo>
                      <a:cubicBezTo>
                        <a:pt x="51133" y="108966"/>
                        <a:pt x="48562" y="106394"/>
                        <a:pt x="46085" y="103918"/>
                      </a:cubicBezTo>
                      <a:cubicBezTo>
                        <a:pt x="43513" y="101346"/>
                        <a:pt x="41037" y="98869"/>
                        <a:pt x="43513" y="93821"/>
                      </a:cubicBezTo>
                      <a:cubicBezTo>
                        <a:pt x="53705" y="83534"/>
                        <a:pt x="53705" y="68390"/>
                        <a:pt x="41037" y="481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AC2A4A4C-16F4-45C5-96DF-68DAF5E724EC}"/>
                    </a:ext>
                  </a:extLst>
                </p:cNvPr>
                <p:cNvSpPr/>
                <p:nvPr/>
              </p:nvSpPr>
              <p:spPr>
                <a:xfrm>
                  <a:off x="1567560" y="1751108"/>
                  <a:ext cx="116300" cy="76009"/>
                </a:xfrm>
                <a:custGeom>
                  <a:avLst/>
                  <a:gdLst>
                    <a:gd name="connsiteX0" fmla="*/ 96107 w 116300"/>
                    <a:gd name="connsiteY0" fmla="*/ 43053 h 76009"/>
                    <a:gd name="connsiteX1" fmla="*/ 45530 w 116300"/>
                    <a:gd name="connsiteY1" fmla="*/ 17717 h 76009"/>
                    <a:gd name="connsiteX2" fmla="*/ 0 w 116300"/>
                    <a:gd name="connsiteY2" fmla="*/ 0 h 76009"/>
                    <a:gd name="connsiteX3" fmla="*/ 37910 w 116300"/>
                    <a:gd name="connsiteY3" fmla="*/ 65913 h 76009"/>
                    <a:gd name="connsiteX4" fmla="*/ 116300 w 116300"/>
                    <a:gd name="connsiteY4" fmla="*/ 76009 h 76009"/>
                    <a:gd name="connsiteX5" fmla="*/ 96107 w 116300"/>
                    <a:gd name="connsiteY5" fmla="*/ 43053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300" h="76009">
                      <a:moveTo>
                        <a:pt x="96107" y="43053"/>
                      </a:moveTo>
                      <a:cubicBezTo>
                        <a:pt x="86011" y="35433"/>
                        <a:pt x="68294" y="27813"/>
                        <a:pt x="45530" y="17717"/>
                      </a:cubicBezTo>
                      <a:cubicBezTo>
                        <a:pt x="20288" y="7620"/>
                        <a:pt x="5048" y="2476"/>
                        <a:pt x="0" y="0"/>
                      </a:cubicBezTo>
                      <a:cubicBezTo>
                        <a:pt x="0" y="30385"/>
                        <a:pt x="12668" y="53245"/>
                        <a:pt x="37910" y="65913"/>
                      </a:cubicBezTo>
                      <a:cubicBezTo>
                        <a:pt x="55626" y="73533"/>
                        <a:pt x="80867" y="76009"/>
                        <a:pt x="116300" y="76009"/>
                      </a:cubicBezTo>
                      <a:cubicBezTo>
                        <a:pt x="106204" y="45625"/>
                        <a:pt x="98679" y="35433"/>
                        <a:pt x="96107" y="430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6F1329DD-5D3D-4EB6-903C-B3D607149EB4}"/>
                    </a:ext>
                  </a:extLst>
                </p:cNvPr>
                <p:cNvSpPr/>
                <p:nvPr/>
              </p:nvSpPr>
              <p:spPr>
                <a:xfrm>
                  <a:off x="1496885" y="1826886"/>
                  <a:ext cx="133826" cy="48428"/>
                </a:xfrm>
                <a:custGeom>
                  <a:avLst/>
                  <a:gdLst>
                    <a:gd name="connsiteX0" fmla="*/ 48006 w 133826"/>
                    <a:gd name="connsiteY0" fmla="*/ 2804 h 48428"/>
                    <a:gd name="connsiteX1" fmla="*/ 0 w 133826"/>
                    <a:gd name="connsiteY1" fmla="*/ 48428 h 48428"/>
                    <a:gd name="connsiteX2" fmla="*/ 63151 w 133826"/>
                    <a:gd name="connsiteY2" fmla="*/ 45857 h 48428"/>
                    <a:gd name="connsiteX3" fmla="*/ 116205 w 133826"/>
                    <a:gd name="connsiteY3" fmla="*/ 35760 h 48428"/>
                    <a:gd name="connsiteX4" fmla="*/ 113633 w 133826"/>
                    <a:gd name="connsiteY4" fmla="*/ 12995 h 48428"/>
                    <a:gd name="connsiteX5" fmla="*/ 133826 w 133826"/>
                    <a:gd name="connsiteY5" fmla="*/ 5375 h 48428"/>
                    <a:gd name="connsiteX6" fmla="*/ 48006 w 133826"/>
                    <a:gd name="connsiteY6" fmla="*/ 2804 h 48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826" h="48428">
                      <a:moveTo>
                        <a:pt x="48006" y="2804"/>
                      </a:moveTo>
                      <a:cubicBezTo>
                        <a:pt x="15145" y="7852"/>
                        <a:pt x="0" y="23092"/>
                        <a:pt x="0" y="48428"/>
                      </a:cubicBezTo>
                      <a:cubicBezTo>
                        <a:pt x="10096" y="45857"/>
                        <a:pt x="30290" y="43380"/>
                        <a:pt x="63151" y="45857"/>
                      </a:cubicBezTo>
                      <a:cubicBezTo>
                        <a:pt x="88392" y="48428"/>
                        <a:pt x="106108" y="45857"/>
                        <a:pt x="116205" y="35760"/>
                      </a:cubicBezTo>
                      <a:cubicBezTo>
                        <a:pt x="118777" y="23092"/>
                        <a:pt x="116205" y="15472"/>
                        <a:pt x="113633" y="12995"/>
                      </a:cubicBezTo>
                      <a:cubicBezTo>
                        <a:pt x="123730" y="12995"/>
                        <a:pt x="128778" y="10424"/>
                        <a:pt x="133826" y="5375"/>
                      </a:cubicBezTo>
                      <a:cubicBezTo>
                        <a:pt x="101060" y="232"/>
                        <a:pt x="73247" y="-2340"/>
                        <a:pt x="48006" y="28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7DA3DFBB-BEB8-439A-8EDC-48EB1199D85E}"/>
                    </a:ext>
                  </a:extLst>
                </p:cNvPr>
                <p:cNvSpPr/>
                <p:nvPr/>
              </p:nvSpPr>
              <p:spPr>
                <a:xfrm>
                  <a:off x="1395825" y="1776445"/>
                  <a:ext cx="123824" cy="53311"/>
                </a:xfrm>
                <a:custGeom>
                  <a:avLst/>
                  <a:gdLst>
                    <a:gd name="connsiteX0" fmla="*/ 123825 w 123824"/>
                    <a:gd name="connsiteY0" fmla="*/ 25337 h 53311"/>
                    <a:gd name="connsiteX1" fmla="*/ 118777 w 123824"/>
                    <a:gd name="connsiteY1" fmla="*/ 22765 h 53311"/>
                    <a:gd name="connsiteX2" fmla="*/ 108680 w 123824"/>
                    <a:gd name="connsiteY2" fmla="*/ 25337 h 53311"/>
                    <a:gd name="connsiteX3" fmla="*/ 50578 w 123824"/>
                    <a:gd name="connsiteY3" fmla="*/ 0 h 53311"/>
                    <a:gd name="connsiteX4" fmla="*/ 17716 w 123824"/>
                    <a:gd name="connsiteY4" fmla="*/ 7620 h 53311"/>
                    <a:gd name="connsiteX5" fmla="*/ 0 w 123824"/>
                    <a:gd name="connsiteY5" fmla="*/ 32956 h 53311"/>
                    <a:gd name="connsiteX6" fmla="*/ 53054 w 123824"/>
                    <a:gd name="connsiteY6" fmla="*/ 45625 h 53311"/>
                    <a:gd name="connsiteX7" fmla="*/ 106109 w 123824"/>
                    <a:gd name="connsiteY7" fmla="*/ 50673 h 53311"/>
                    <a:gd name="connsiteX8" fmla="*/ 123825 w 123824"/>
                    <a:gd name="connsiteY8" fmla="*/ 25337 h 5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4" h="53311">
                      <a:moveTo>
                        <a:pt x="123825" y="25337"/>
                      </a:moveTo>
                      <a:cubicBezTo>
                        <a:pt x="121253" y="22765"/>
                        <a:pt x="118777" y="20288"/>
                        <a:pt x="118777" y="22765"/>
                      </a:cubicBezTo>
                      <a:cubicBezTo>
                        <a:pt x="116205" y="22765"/>
                        <a:pt x="111157" y="25337"/>
                        <a:pt x="108680" y="25337"/>
                      </a:cubicBezTo>
                      <a:cubicBezTo>
                        <a:pt x="101060" y="7620"/>
                        <a:pt x="80867" y="0"/>
                        <a:pt x="50578" y="0"/>
                      </a:cubicBezTo>
                      <a:cubicBezTo>
                        <a:pt x="37910" y="0"/>
                        <a:pt x="27813" y="2572"/>
                        <a:pt x="17716" y="7620"/>
                      </a:cubicBezTo>
                      <a:cubicBezTo>
                        <a:pt x="7620" y="15240"/>
                        <a:pt x="2572" y="22860"/>
                        <a:pt x="0" y="32956"/>
                      </a:cubicBezTo>
                      <a:cubicBezTo>
                        <a:pt x="12668" y="32956"/>
                        <a:pt x="27813" y="38005"/>
                        <a:pt x="53054" y="45625"/>
                      </a:cubicBezTo>
                      <a:cubicBezTo>
                        <a:pt x="73247" y="53245"/>
                        <a:pt x="90964" y="55721"/>
                        <a:pt x="106109" y="50673"/>
                      </a:cubicBezTo>
                      <a:cubicBezTo>
                        <a:pt x="106109" y="35433"/>
                        <a:pt x="113728" y="27908"/>
                        <a:pt x="123825" y="253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D7BD0124-FEF7-4D21-91AF-B5534532FD5B}"/>
                    </a:ext>
                  </a:extLst>
                </p:cNvPr>
                <p:cNvSpPr/>
                <p:nvPr/>
              </p:nvSpPr>
              <p:spPr>
                <a:xfrm>
                  <a:off x="1380288" y="1581373"/>
                  <a:ext cx="42087" cy="101346"/>
                </a:xfrm>
                <a:custGeom>
                  <a:avLst/>
                  <a:gdLst>
                    <a:gd name="connsiteX0" fmla="*/ 30681 w 42087"/>
                    <a:gd name="connsiteY0" fmla="*/ 101346 h 101346"/>
                    <a:gd name="connsiteX1" fmla="*/ 38301 w 42087"/>
                    <a:gd name="connsiteY1" fmla="*/ 98774 h 101346"/>
                    <a:gd name="connsiteX2" fmla="*/ 38301 w 42087"/>
                    <a:gd name="connsiteY2" fmla="*/ 48101 h 101346"/>
                    <a:gd name="connsiteX3" fmla="*/ 28205 w 42087"/>
                    <a:gd name="connsiteY3" fmla="*/ 0 h 101346"/>
                    <a:gd name="connsiteX4" fmla="*/ 392 w 42087"/>
                    <a:gd name="connsiteY4" fmla="*/ 55721 h 101346"/>
                    <a:gd name="connsiteX5" fmla="*/ 30681 w 42087"/>
                    <a:gd name="connsiteY5" fmla="*/ 101346 h 10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87" h="101346">
                      <a:moveTo>
                        <a:pt x="30681" y="101346"/>
                      </a:moveTo>
                      <a:cubicBezTo>
                        <a:pt x="33253" y="98774"/>
                        <a:pt x="35729" y="98774"/>
                        <a:pt x="38301" y="98774"/>
                      </a:cubicBezTo>
                      <a:cubicBezTo>
                        <a:pt x="43349" y="86106"/>
                        <a:pt x="43349" y="68390"/>
                        <a:pt x="38301" y="48101"/>
                      </a:cubicBezTo>
                      <a:cubicBezTo>
                        <a:pt x="30681" y="22765"/>
                        <a:pt x="28205" y="7525"/>
                        <a:pt x="28205" y="0"/>
                      </a:cubicBezTo>
                      <a:cubicBezTo>
                        <a:pt x="13060" y="10097"/>
                        <a:pt x="5440" y="30385"/>
                        <a:pt x="392" y="55721"/>
                      </a:cubicBezTo>
                      <a:cubicBezTo>
                        <a:pt x="-2180" y="86106"/>
                        <a:pt x="7916" y="101346"/>
                        <a:pt x="30681" y="101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615E6EEE-102F-4F9E-9B4F-6D374B3F7923}"/>
                    </a:ext>
                  </a:extLst>
                </p:cNvPr>
                <p:cNvSpPr/>
                <p:nvPr/>
              </p:nvSpPr>
              <p:spPr>
                <a:xfrm>
                  <a:off x="1299717" y="1398969"/>
                  <a:ext cx="44875" cy="93726"/>
                </a:xfrm>
                <a:custGeom>
                  <a:avLst/>
                  <a:gdLst>
                    <a:gd name="connsiteX0" fmla="*/ 15145 w 44875"/>
                    <a:gd name="connsiteY0" fmla="*/ 93726 h 93726"/>
                    <a:gd name="connsiteX1" fmla="*/ 32861 w 44875"/>
                    <a:gd name="connsiteY1" fmla="*/ 91154 h 93726"/>
                    <a:gd name="connsiteX2" fmla="*/ 37910 w 44875"/>
                    <a:gd name="connsiteY2" fmla="*/ 91154 h 93726"/>
                    <a:gd name="connsiteX3" fmla="*/ 42958 w 44875"/>
                    <a:gd name="connsiteY3" fmla="*/ 93726 h 93726"/>
                    <a:gd name="connsiteX4" fmla="*/ 0 w 44875"/>
                    <a:gd name="connsiteY4" fmla="*/ 0 h 93726"/>
                    <a:gd name="connsiteX5" fmla="*/ 2572 w 44875"/>
                    <a:gd name="connsiteY5" fmla="*/ 50673 h 93726"/>
                    <a:gd name="connsiteX6" fmla="*/ 15145 w 44875"/>
                    <a:gd name="connsiteY6" fmla="*/ 93726 h 9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5" h="93726">
                      <a:moveTo>
                        <a:pt x="15145" y="93726"/>
                      </a:moveTo>
                      <a:cubicBezTo>
                        <a:pt x="22765" y="91154"/>
                        <a:pt x="27813" y="88678"/>
                        <a:pt x="32861" y="91154"/>
                      </a:cubicBezTo>
                      <a:cubicBezTo>
                        <a:pt x="35433" y="91154"/>
                        <a:pt x="35433" y="91154"/>
                        <a:pt x="37910" y="91154"/>
                      </a:cubicBezTo>
                      <a:cubicBezTo>
                        <a:pt x="40481" y="93726"/>
                        <a:pt x="40481" y="93726"/>
                        <a:pt x="42958" y="93726"/>
                      </a:cubicBezTo>
                      <a:cubicBezTo>
                        <a:pt x="50578" y="32956"/>
                        <a:pt x="35338" y="2476"/>
                        <a:pt x="0" y="0"/>
                      </a:cubicBezTo>
                      <a:cubicBezTo>
                        <a:pt x="2572" y="7620"/>
                        <a:pt x="2572" y="22765"/>
                        <a:pt x="2572" y="50673"/>
                      </a:cubicBezTo>
                      <a:cubicBezTo>
                        <a:pt x="5048" y="73438"/>
                        <a:pt x="7620" y="86106"/>
                        <a:pt x="15145" y="93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FCE17F61-F672-404D-B167-47FD2687D94D}"/>
                    </a:ext>
                  </a:extLst>
                </p:cNvPr>
                <p:cNvSpPr/>
                <p:nvPr/>
              </p:nvSpPr>
              <p:spPr>
                <a:xfrm>
                  <a:off x="1279525" y="1504881"/>
                  <a:ext cx="70866" cy="85077"/>
                </a:xfrm>
                <a:custGeom>
                  <a:avLst/>
                  <a:gdLst>
                    <a:gd name="connsiteX0" fmla="*/ 40481 w 70866"/>
                    <a:gd name="connsiteY0" fmla="*/ 84111 h 85077"/>
                    <a:gd name="connsiteX1" fmla="*/ 58198 w 70866"/>
                    <a:gd name="connsiteY1" fmla="*/ 76491 h 85077"/>
                    <a:gd name="connsiteX2" fmla="*/ 70866 w 70866"/>
                    <a:gd name="connsiteY2" fmla="*/ 84111 h 85077"/>
                    <a:gd name="connsiteX3" fmla="*/ 53150 w 70866"/>
                    <a:gd name="connsiteY3" fmla="*/ 25818 h 85077"/>
                    <a:gd name="connsiteX4" fmla="*/ 0 w 70866"/>
                    <a:gd name="connsiteY4" fmla="*/ 482 h 85077"/>
                    <a:gd name="connsiteX5" fmla="*/ 40481 w 70866"/>
                    <a:gd name="connsiteY5" fmla="*/ 84111 h 8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866" h="85077">
                      <a:moveTo>
                        <a:pt x="40481" y="84111"/>
                      </a:moveTo>
                      <a:cubicBezTo>
                        <a:pt x="37910" y="86683"/>
                        <a:pt x="43053" y="84111"/>
                        <a:pt x="58198" y="76491"/>
                      </a:cubicBezTo>
                      <a:cubicBezTo>
                        <a:pt x="60770" y="76491"/>
                        <a:pt x="65818" y="79063"/>
                        <a:pt x="70866" y="84111"/>
                      </a:cubicBezTo>
                      <a:cubicBezTo>
                        <a:pt x="60770" y="48678"/>
                        <a:pt x="55721" y="30867"/>
                        <a:pt x="53150" y="25818"/>
                      </a:cubicBezTo>
                      <a:cubicBezTo>
                        <a:pt x="42958" y="5530"/>
                        <a:pt x="25241" y="-2090"/>
                        <a:pt x="0" y="482"/>
                      </a:cubicBezTo>
                      <a:cubicBezTo>
                        <a:pt x="30290" y="61251"/>
                        <a:pt x="42958" y="89160"/>
                        <a:pt x="40481" y="841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3BD2C275-1E2A-44AF-89EC-F6DA9A26803C}"/>
                    </a:ext>
                  </a:extLst>
                </p:cNvPr>
                <p:cNvSpPr/>
                <p:nvPr/>
              </p:nvSpPr>
              <p:spPr>
                <a:xfrm>
                  <a:off x="1327530" y="1702071"/>
                  <a:ext cx="111251" cy="64277"/>
                </a:xfrm>
                <a:custGeom>
                  <a:avLst/>
                  <a:gdLst>
                    <a:gd name="connsiteX0" fmla="*/ 98584 w 111251"/>
                    <a:gd name="connsiteY0" fmla="*/ 49038 h 64277"/>
                    <a:gd name="connsiteX1" fmla="*/ 111252 w 111251"/>
                    <a:gd name="connsiteY1" fmla="*/ 38941 h 64277"/>
                    <a:gd name="connsiteX2" fmla="*/ 101156 w 111251"/>
                    <a:gd name="connsiteY2" fmla="*/ 38941 h 64277"/>
                    <a:gd name="connsiteX3" fmla="*/ 55626 w 111251"/>
                    <a:gd name="connsiteY3" fmla="*/ 3508 h 64277"/>
                    <a:gd name="connsiteX4" fmla="*/ 0 w 111251"/>
                    <a:gd name="connsiteY4" fmla="*/ 16176 h 64277"/>
                    <a:gd name="connsiteX5" fmla="*/ 37910 w 111251"/>
                    <a:gd name="connsiteY5" fmla="*/ 41513 h 64277"/>
                    <a:gd name="connsiteX6" fmla="*/ 83439 w 111251"/>
                    <a:gd name="connsiteY6" fmla="*/ 64278 h 64277"/>
                    <a:gd name="connsiteX7" fmla="*/ 98584 w 111251"/>
                    <a:gd name="connsiteY7" fmla="*/ 49038 h 6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251" h="64277">
                      <a:moveTo>
                        <a:pt x="98584" y="49038"/>
                      </a:moveTo>
                      <a:cubicBezTo>
                        <a:pt x="106204" y="43989"/>
                        <a:pt x="111252" y="41418"/>
                        <a:pt x="111252" y="38941"/>
                      </a:cubicBezTo>
                      <a:cubicBezTo>
                        <a:pt x="111252" y="38941"/>
                        <a:pt x="111252" y="38941"/>
                        <a:pt x="101156" y="38941"/>
                      </a:cubicBezTo>
                      <a:cubicBezTo>
                        <a:pt x="96107" y="23701"/>
                        <a:pt x="80963" y="11033"/>
                        <a:pt x="55626" y="3508"/>
                      </a:cubicBezTo>
                      <a:cubicBezTo>
                        <a:pt x="30385" y="-4112"/>
                        <a:pt x="10096" y="936"/>
                        <a:pt x="0" y="16176"/>
                      </a:cubicBezTo>
                      <a:cubicBezTo>
                        <a:pt x="10096" y="18748"/>
                        <a:pt x="22765" y="28845"/>
                        <a:pt x="37910" y="41513"/>
                      </a:cubicBezTo>
                      <a:cubicBezTo>
                        <a:pt x="53054" y="56753"/>
                        <a:pt x="68199" y="64278"/>
                        <a:pt x="83439" y="64278"/>
                      </a:cubicBezTo>
                      <a:cubicBezTo>
                        <a:pt x="88487" y="56658"/>
                        <a:pt x="93536" y="54086"/>
                        <a:pt x="98584" y="49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37E941E1-17A7-4E14-9883-F0CFA833FCD3}"/>
                    </a:ext>
                  </a:extLst>
                </p:cNvPr>
                <p:cNvSpPr/>
                <p:nvPr/>
              </p:nvSpPr>
              <p:spPr>
                <a:xfrm>
                  <a:off x="1287145" y="1607604"/>
                  <a:ext cx="93440" cy="75114"/>
                </a:xfrm>
                <a:custGeom>
                  <a:avLst/>
                  <a:gdLst>
                    <a:gd name="connsiteX0" fmla="*/ 65627 w 93440"/>
                    <a:gd name="connsiteY0" fmla="*/ 75115 h 75114"/>
                    <a:gd name="connsiteX1" fmla="*/ 93440 w 93440"/>
                    <a:gd name="connsiteY1" fmla="*/ 65018 h 75114"/>
                    <a:gd name="connsiteX2" fmla="*/ 58103 w 93440"/>
                    <a:gd name="connsiteY2" fmla="*/ 11774 h 75114"/>
                    <a:gd name="connsiteX3" fmla="*/ 0 w 93440"/>
                    <a:gd name="connsiteY3" fmla="*/ 9202 h 75114"/>
                    <a:gd name="connsiteX4" fmla="*/ 30290 w 93440"/>
                    <a:gd name="connsiteY4" fmla="*/ 44635 h 75114"/>
                    <a:gd name="connsiteX5" fmla="*/ 65627 w 93440"/>
                    <a:gd name="connsiteY5" fmla="*/ 75115 h 75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440" h="75114">
                      <a:moveTo>
                        <a:pt x="65627" y="75115"/>
                      </a:moveTo>
                      <a:cubicBezTo>
                        <a:pt x="75724" y="65018"/>
                        <a:pt x="85820" y="59875"/>
                        <a:pt x="93440" y="65018"/>
                      </a:cubicBezTo>
                      <a:cubicBezTo>
                        <a:pt x="85820" y="42254"/>
                        <a:pt x="73247" y="24442"/>
                        <a:pt x="58103" y="11774"/>
                      </a:cubicBezTo>
                      <a:cubicBezTo>
                        <a:pt x="37910" y="-3466"/>
                        <a:pt x="17621" y="-3466"/>
                        <a:pt x="0" y="9202"/>
                      </a:cubicBezTo>
                      <a:cubicBezTo>
                        <a:pt x="7620" y="14250"/>
                        <a:pt x="17717" y="26918"/>
                        <a:pt x="30290" y="44635"/>
                      </a:cubicBezTo>
                      <a:cubicBezTo>
                        <a:pt x="40386" y="62447"/>
                        <a:pt x="53054" y="72543"/>
                        <a:pt x="65627" y="751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446777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491655-736C-447D-95A1-1A59138C1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</a:rPr>
              <a:t>中国企业培训与发展年会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31AC1656-673E-4091-BA9A-182BB63A5BC5}"/>
              </a:ext>
            </a:extLst>
          </p:cNvPr>
          <p:cNvSpPr/>
          <p:nvPr/>
        </p:nvSpPr>
        <p:spPr>
          <a:xfrm>
            <a:off x="660401" y="3149601"/>
            <a:ext cx="9665813" cy="3159125"/>
          </a:xfrm>
          <a:prstGeom prst="roundRect">
            <a:avLst>
              <a:gd name="adj" fmla="val 6284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905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675CC693-1A60-4BEF-85D3-FCDE3D9123BD}"/>
              </a:ext>
            </a:extLst>
          </p:cNvPr>
          <p:cNvGrpSpPr/>
          <p:nvPr/>
        </p:nvGrpSpPr>
        <p:grpSpPr>
          <a:xfrm>
            <a:off x="648085" y="1616356"/>
            <a:ext cx="467765" cy="441146"/>
            <a:chOff x="1730572" y="1595463"/>
            <a:chExt cx="467765" cy="441146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967D3E8-3778-4465-87C4-6D9419D15848}"/>
                </a:ext>
              </a:extLst>
            </p:cNvPr>
            <p:cNvSpPr/>
            <p:nvPr/>
          </p:nvSpPr>
          <p:spPr>
            <a:xfrm>
              <a:off x="1771720" y="1816925"/>
              <a:ext cx="80568" cy="135889"/>
            </a:xfrm>
            <a:custGeom>
              <a:avLst/>
              <a:gdLst>
                <a:gd name="connsiteX0" fmla="*/ 80569 w 80568"/>
                <a:gd name="connsiteY0" fmla="*/ 100609 h 135889"/>
                <a:gd name="connsiteX1" fmla="*/ 80569 w 80568"/>
                <a:gd name="connsiteY1" fmla="*/ 35280 h 135889"/>
                <a:gd name="connsiteX2" fmla="*/ 34920 w 80568"/>
                <a:gd name="connsiteY2" fmla="*/ 360 h 135889"/>
                <a:gd name="connsiteX3" fmla="*/ 0 w 80568"/>
                <a:gd name="connsiteY3" fmla="*/ 35280 h 135889"/>
                <a:gd name="connsiteX4" fmla="*/ 0 w 80568"/>
                <a:gd name="connsiteY4" fmla="*/ 100609 h 135889"/>
                <a:gd name="connsiteX5" fmla="*/ 45649 w 80568"/>
                <a:gd name="connsiteY5" fmla="*/ 135529 h 135889"/>
                <a:gd name="connsiteX6" fmla="*/ 80569 w 80568"/>
                <a:gd name="connsiteY6" fmla="*/ 100609 h 135889"/>
                <a:gd name="connsiteX7" fmla="*/ 20320 w 80568"/>
                <a:gd name="connsiteY7" fmla="*/ 100609 h 135889"/>
                <a:gd name="connsiteX8" fmla="*/ 20320 w 80568"/>
                <a:gd name="connsiteY8" fmla="*/ 35280 h 135889"/>
                <a:gd name="connsiteX9" fmla="*/ 44069 w 80568"/>
                <a:gd name="connsiteY9" fmla="*/ 19101 h 135889"/>
                <a:gd name="connsiteX10" fmla="*/ 60249 w 80568"/>
                <a:gd name="connsiteY10" fmla="*/ 35280 h 135889"/>
                <a:gd name="connsiteX11" fmla="*/ 60249 w 80568"/>
                <a:gd name="connsiteY11" fmla="*/ 100609 h 135889"/>
                <a:gd name="connsiteX12" fmla="*/ 36500 w 80568"/>
                <a:gd name="connsiteY12" fmla="*/ 116789 h 135889"/>
                <a:gd name="connsiteX13" fmla="*/ 20320 w 80568"/>
                <a:gd name="connsiteY13" fmla="*/ 100609 h 135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568" h="135889">
                  <a:moveTo>
                    <a:pt x="80569" y="100609"/>
                  </a:moveTo>
                  <a:lnTo>
                    <a:pt x="80569" y="35280"/>
                  </a:lnTo>
                  <a:cubicBezTo>
                    <a:pt x="77606" y="13032"/>
                    <a:pt x="57168" y="-2602"/>
                    <a:pt x="34920" y="360"/>
                  </a:cubicBezTo>
                  <a:cubicBezTo>
                    <a:pt x="16732" y="2782"/>
                    <a:pt x="2422" y="17092"/>
                    <a:pt x="0" y="35280"/>
                  </a:cubicBezTo>
                  <a:lnTo>
                    <a:pt x="0" y="100609"/>
                  </a:lnTo>
                  <a:cubicBezTo>
                    <a:pt x="2963" y="122858"/>
                    <a:pt x="23400" y="138492"/>
                    <a:pt x="45649" y="135529"/>
                  </a:cubicBezTo>
                  <a:cubicBezTo>
                    <a:pt x="63837" y="133107"/>
                    <a:pt x="78147" y="118798"/>
                    <a:pt x="80569" y="100609"/>
                  </a:cubicBezTo>
                  <a:close/>
                  <a:moveTo>
                    <a:pt x="20320" y="100609"/>
                  </a:moveTo>
                  <a:lnTo>
                    <a:pt x="20320" y="35280"/>
                  </a:lnTo>
                  <a:cubicBezTo>
                    <a:pt x="22410" y="24254"/>
                    <a:pt x="33043" y="17010"/>
                    <a:pt x="44069" y="19101"/>
                  </a:cubicBezTo>
                  <a:cubicBezTo>
                    <a:pt x="52275" y="20656"/>
                    <a:pt x="58693" y="27075"/>
                    <a:pt x="60249" y="35280"/>
                  </a:cubicBezTo>
                  <a:lnTo>
                    <a:pt x="60249" y="100609"/>
                  </a:lnTo>
                  <a:cubicBezTo>
                    <a:pt x="58158" y="111635"/>
                    <a:pt x="47526" y="118879"/>
                    <a:pt x="36500" y="116789"/>
                  </a:cubicBezTo>
                  <a:cubicBezTo>
                    <a:pt x="28294" y="115233"/>
                    <a:pt x="21876" y="108815"/>
                    <a:pt x="20320" y="100609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B6898AD-F348-4A01-A892-5954A8389113}"/>
                </a:ext>
              </a:extLst>
            </p:cNvPr>
            <p:cNvSpPr/>
            <p:nvPr/>
          </p:nvSpPr>
          <p:spPr>
            <a:xfrm>
              <a:off x="1730572" y="1755584"/>
              <a:ext cx="313232" cy="281025"/>
            </a:xfrm>
            <a:custGeom>
              <a:avLst/>
              <a:gdLst>
                <a:gd name="connsiteX0" fmla="*/ 99873 w 313232"/>
                <a:gd name="connsiteY0" fmla="*/ 260604 h 281025"/>
                <a:gd name="connsiteX1" fmla="*/ 91440 w 313232"/>
                <a:gd name="connsiteY1" fmla="*/ 260604 h 281025"/>
                <a:gd name="connsiteX2" fmla="*/ 91440 w 313232"/>
                <a:gd name="connsiteY2" fmla="*/ 243230 h 281025"/>
                <a:gd name="connsiteX3" fmla="*/ 162560 w 313232"/>
                <a:gd name="connsiteY3" fmla="*/ 162662 h 281025"/>
                <a:gd name="connsiteX4" fmla="*/ 152400 w 313232"/>
                <a:gd name="connsiteY4" fmla="*/ 152502 h 281025"/>
                <a:gd name="connsiteX5" fmla="*/ 142240 w 313232"/>
                <a:gd name="connsiteY5" fmla="*/ 162662 h 281025"/>
                <a:gd name="connsiteX6" fmla="*/ 81280 w 313232"/>
                <a:gd name="connsiteY6" fmla="*/ 223622 h 281025"/>
                <a:gd name="connsiteX7" fmla="*/ 20320 w 313232"/>
                <a:gd name="connsiteY7" fmla="*/ 162662 h 281025"/>
                <a:gd name="connsiteX8" fmla="*/ 10158 w 313232"/>
                <a:gd name="connsiteY8" fmla="*/ 152504 h 281025"/>
                <a:gd name="connsiteX9" fmla="*/ 0 w 313232"/>
                <a:gd name="connsiteY9" fmla="*/ 162662 h 281025"/>
                <a:gd name="connsiteX10" fmla="*/ 71120 w 313232"/>
                <a:gd name="connsiteY10" fmla="*/ 243230 h 281025"/>
                <a:gd name="connsiteX11" fmla="*/ 71120 w 313232"/>
                <a:gd name="connsiteY11" fmla="*/ 260706 h 281025"/>
                <a:gd name="connsiteX12" fmla="*/ 62789 w 313232"/>
                <a:gd name="connsiteY12" fmla="*/ 260706 h 281025"/>
                <a:gd name="connsiteX13" fmla="*/ 52626 w 313232"/>
                <a:gd name="connsiteY13" fmla="*/ 270863 h 281025"/>
                <a:gd name="connsiteX14" fmla="*/ 62784 w 313232"/>
                <a:gd name="connsiteY14" fmla="*/ 281026 h 281025"/>
                <a:gd name="connsiteX15" fmla="*/ 62789 w 313232"/>
                <a:gd name="connsiteY15" fmla="*/ 281026 h 281025"/>
                <a:gd name="connsiteX16" fmla="*/ 99873 w 313232"/>
                <a:gd name="connsiteY16" fmla="*/ 281026 h 281025"/>
                <a:gd name="connsiteX17" fmla="*/ 110030 w 313232"/>
                <a:gd name="connsiteY17" fmla="*/ 270863 h 281025"/>
                <a:gd name="connsiteX18" fmla="*/ 99873 w 313232"/>
                <a:gd name="connsiteY18" fmla="*/ 260706 h 281025"/>
                <a:gd name="connsiteX19" fmla="*/ 160833 w 313232"/>
                <a:gd name="connsiteY19" fmla="*/ 20320 h 281025"/>
                <a:gd name="connsiteX20" fmla="*/ 248514 w 313232"/>
                <a:gd name="connsiteY20" fmla="*/ 20320 h 281025"/>
                <a:gd name="connsiteX21" fmla="*/ 258671 w 313232"/>
                <a:gd name="connsiteY21" fmla="*/ 10158 h 281025"/>
                <a:gd name="connsiteX22" fmla="*/ 248514 w 313232"/>
                <a:gd name="connsiteY22" fmla="*/ 0 h 281025"/>
                <a:gd name="connsiteX23" fmla="*/ 160833 w 313232"/>
                <a:gd name="connsiteY23" fmla="*/ 0 h 281025"/>
                <a:gd name="connsiteX24" fmla="*/ 150675 w 313232"/>
                <a:gd name="connsiteY24" fmla="*/ 10162 h 281025"/>
                <a:gd name="connsiteX25" fmla="*/ 160833 w 313232"/>
                <a:gd name="connsiteY25" fmla="*/ 20320 h 281025"/>
                <a:gd name="connsiteX26" fmla="*/ 303073 w 313232"/>
                <a:gd name="connsiteY26" fmla="*/ 166929 h 281025"/>
                <a:gd name="connsiteX27" fmla="*/ 267513 w 313232"/>
                <a:gd name="connsiteY27" fmla="*/ 166929 h 281025"/>
                <a:gd name="connsiteX28" fmla="*/ 257353 w 313232"/>
                <a:gd name="connsiteY28" fmla="*/ 177089 h 281025"/>
                <a:gd name="connsiteX29" fmla="*/ 267513 w 313232"/>
                <a:gd name="connsiteY29" fmla="*/ 187249 h 281025"/>
                <a:gd name="connsiteX30" fmla="*/ 303073 w 313232"/>
                <a:gd name="connsiteY30" fmla="*/ 187249 h 281025"/>
                <a:gd name="connsiteX31" fmla="*/ 313233 w 313232"/>
                <a:gd name="connsiteY31" fmla="*/ 177089 h 281025"/>
                <a:gd name="connsiteX32" fmla="*/ 303073 w 313232"/>
                <a:gd name="connsiteY32" fmla="*/ 166929 h 281025"/>
                <a:gd name="connsiteX33" fmla="*/ 160833 w 313232"/>
                <a:gd name="connsiteY33" fmla="*/ 75997 h 281025"/>
                <a:gd name="connsiteX34" fmla="*/ 303073 w 313232"/>
                <a:gd name="connsiteY34" fmla="*/ 75997 h 281025"/>
                <a:gd name="connsiteX35" fmla="*/ 313233 w 313232"/>
                <a:gd name="connsiteY35" fmla="*/ 65837 h 281025"/>
                <a:gd name="connsiteX36" fmla="*/ 303073 w 313232"/>
                <a:gd name="connsiteY36" fmla="*/ 55677 h 281025"/>
                <a:gd name="connsiteX37" fmla="*/ 160833 w 313232"/>
                <a:gd name="connsiteY37" fmla="*/ 55677 h 281025"/>
                <a:gd name="connsiteX38" fmla="*/ 150673 w 313232"/>
                <a:gd name="connsiteY38" fmla="*/ 65837 h 281025"/>
                <a:gd name="connsiteX39" fmla="*/ 160833 w 313232"/>
                <a:gd name="connsiteY39" fmla="*/ 75997 h 281025"/>
                <a:gd name="connsiteX40" fmla="*/ 160833 w 313232"/>
                <a:gd name="connsiteY40" fmla="*/ 131470 h 281025"/>
                <a:gd name="connsiteX41" fmla="*/ 303073 w 313232"/>
                <a:gd name="connsiteY41" fmla="*/ 131470 h 281025"/>
                <a:gd name="connsiteX42" fmla="*/ 313233 w 313232"/>
                <a:gd name="connsiteY42" fmla="*/ 121310 h 281025"/>
                <a:gd name="connsiteX43" fmla="*/ 303073 w 313232"/>
                <a:gd name="connsiteY43" fmla="*/ 111150 h 281025"/>
                <a:gd name="connsiteX44" fmla="*/ 160833 w 313232"/>
                <a:gd name="connsiteY44" fmla="*/ 111150 h 281025"/>
                <a:gd name="connsiteX45" fmla="*/ 150673 w 313232"/>
                <a:gd name="connsiteY45" fmla="*/ 121310 h 281025"/>
                <a:gd name="connsiteX46" fmla="*/ 160833 w 313232"/>
                <a:gd name="connsiteY46" fmla="*/ 131470 h 2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13232" h="281025">
                  <a:moveTo>
                    <a:pt x="99873" y="260604"/>
                  </a:moveTo>
                  <a:lnTo>
                    <a:pt x="91440" y="260604"/>
                  </a:lnTo>
                  <a:lnTo>
                    <a:pt x="91440" y="243230"/>
                  </a:lnTo>
                  <a:cubicBezTo>
                    <a:pt x="132052" y="238114"/>
                    <a:pt x="162523" y="203595"/>
                    <a:pt x="162560" y="162662"/>
                  </a:cubicBezTo>
                  <a:cubicBezTo>
                    <a:pt x="162560" y="157050"/>
                    <a:pt x="158011" y="152502"/>
                    <a:pt x="152400" y="152502"/>
                  </a:cubicBezTo>
                  <a:cubicBezTo>
                    <a:pt x="146789" y="152502"/>
                    <a:pt x="142240" y="157050"/>
                    <a:pt x="142240" y="162662"/>
                  </a:cubicBezTo>
                  <a:cubicBezTo>
                    <a:pt x="142240" y="196329"/>
                    <a:pt x="114947" y="223622"/>
                    <a:pt x="81280" y="223622"/>
                  </a:cubicBezTo>
                  <a:cubicBezTo>
                    <a:pt x="47613" y="223622"/>
                    <a:pt x="20320" y="196329"/>
                    <a:pt x="20320" y="162662"/>
                  </a:cubicBezTo>
                  <a:cubicBezTo>
                    <a:pt x="20319" y="157050"/>
                    <a:pt x="15769" y="152503"/>
                    <a:pt x="10158" y="152504"/>
                  </a:cubicBezTo>
                  <a:cubicBezTo>
                    <a:pt x="4548" y="152505"/>
                    <a:pt x="1" y="157052"/>
                    <a:pt x="0" y="162662"/>
                  </a:cubicBezTo>
                  <a:cubicBezTo>
                    <a:pt x="37" y="203595"/>
                    <a:pt x="30508" y="238114"/>
                    <a:pt x="71120" y="243230"/>
                  </a:cubicBezTo>
                  <a:lnTo>
                    <a:pt x="71120" y="260706"/>
                  </a:lnTo>
                  <a:lnTo>
                    <a:pt x="62789" y="260706"/>
                  </a:lnTo>
                  <a:cubicBezTo>
                    <a:pt x="57178" y="260704"/>
                    <a:pt x="52628" y="265252"/>
                    <a:pt x="52626" y="270863"/>
                  </a:cubicBezTo>
                  <a:cubicBezTo>
                    <a:pt x="52625" y="276474"/>
                    <a:pt x="57173" y="281024"/>
                    <a:pt x="62784" y="281026"/>
                  </a:cubicBezTo>
                  <a:cubicBezTo>
                    <a:pt x="62786" y="281026"/>
                    <a:pt x="62787" y="281026"/>
                    <a:pt x="62789" y="281026"/>
                  </a:cubicBezTo>
                  <a:lnTo>
                    <a:pt x="99873" y="281026"/>
                  </a:lnTo>
                  <a:cubicBezTo>
                    <a:pt x="105484" y="281024"/>
                    <a:pt x="110032" y="276474"/>
                    <a:pt x="110030" y="270863"/>
                  </a:cubicBezTo>
                  <a:cubicBezTo>
                    <a:pt x="110029" y="265254"/>
                    <a:pt x="105482" y="260707"/>
                    <a:pt x="99873" y="260706"/>
                  </a:cubicBezTo>
                  <a:close/>
                  <a:moveTo>
                    <a:pt x="160833" y="20320"/>
                  </a:moveTo>
                  <a:lnTo>
                    <a:pt x="248514" y="20320"/>
                  </a:lnTo>
                  <a:cubicBezTo>
                    <a:pt x="254125" y="20319"/>
                    <a:pt x="258673" y="15769"/>
                    <a:pt x="258671" y="10158"/>
                  </a:cubicBezTo>
                  <a:cubicBezTo>
                    <a:pt x="258670" y="4548"/>
                    <a:pt x="254123" y="1"/>
                    <a:pt x="248514" y="0"/>
                  </a:cubicBezTo>
                  <a:lnTo>
                    <a:pt x="160833" y="0"/>
                  </a:lnTo>
                  <a:cubicBezTo>
                    <a:pt x="155222" y="1"/>
                    <a:pt x="150674" y="4551"/>
                    <a:pt x="150675" y="10162"/>
                  </a:cubicBezTo>
                  <a:cubicBezTo>
                    <a:pt x="150677" y="15772"/>
                    <a:pt x="155224" y="20319"/>
                    <a:pt x="160833" y="20320"/>
                  </a:cubicBezTo>
                  <a:close/>
                  <a:moveTo>
                    <a:pt x="303073" y="166929"/>
                  </a:moveTo>
                  <a:lnTo>
                    <a:pt x="267513" y="166929"/>
                  </a:lnTo>
                  <a:cubicBezTo>
                    <a:pt x="261902" y="166929"/>
                    <a:pt x="257353" y="171478"/>
                    <a:pt x="257353" y="177089"/>
                  </a:cubicBezTo>
                  <a:cubicBezTo>
                    <a:pt x="257353" y="182700"/>
                    <a:pt x="261902" y="187249"/>
                    <a:pt x="267513" y="187249"/>
                  </a:cubicBezTo>
                  <a:lnTo>
                    <a:pt x="303073" y="187249"/>
                  </a:lnTo>
                  <a:cubicBezTo>
                    <a:pt x="308684" y="187249"/>
                    <a:pt x="313233" y="182700"/>
                    <a:pt x="313233" y="177089"/>
                  </a:cubicBezTo>
                  <a:cubicBezTo>
                    <a:pt x="313233" y="171478"/>
                    <a:pt x="308684" y="166929"/>
                    <a:pt x="303073" y="166929"/>
                  </a:cubicBezTo>
                  <a:close/>
                  <a:moveTo>
                    <a:pt x="160833" y="75997"/>
                  </a:moveTo>
                  <a:lnTo>
                    <a:pt x="303073" y="75997"/>
                  </a:lnTo>
                  <a:cubicBezTo>
                    <a:pt x="308684" y="75997"/>
                    <a:pt x="313233" y="71448"/>
                    <a:pt x="313233" y="65837"/>
                  </a:cubicBezTo>
                  <a:cubicBezTo>
                    <a:pt x="313233" y="60226"/>
                    <a:pt x="308684" y="55677"/>
                    <a:pt x="303073" y="55677"/>
                  </a:cubicBezTo>
                  <a:lnTo>
                    <a:pt x="160833" y="55677"/>
                  </a:lnTo>
                  <a:cubicBezTo>
                    <a:pt x="155222" y="55677"/>
                    <a:pt x="150673" y="60226"/>
                    <a:pt x="150673" y="65837"/>
                  </a:cubicBezTo>
                  <a:cubicBezTo>
                    <a:pt x="150673" y="71448"/>
                    <a:pt x="155222" y="75997"/>
                    <a:pt x="160833" y="75997"/>
                  </a:cubicBezTo>
                  <a:close/>
                  <a:moveTo>
                    <a:pt x="160833" y="131470"/>
                  </a:moveTo>
                  <a:lnTo>
                    <a:pt x="303073" y="131470"/>
                  </a:lnTo>
                  <a:cubicBezTo>
                    <a:pt x="308684" y="131470"/>
                    <a:pt x="313233" y="126922"/>
                    <a:pt x="313233" y="121310"/>
                  </a:cubicBezTo>
                  <a:cubicBezTo>
                    <a:pt x="313233" y="115699"/>
                    <a:pt x="308684" y="111150"/>
                    <a:pt x="303073" y="111150"/>
                  </a:cubicBezTo>
                  <a:lnTo>
                    <a:pt x="160833" y="111150"/>
                  </a:lnTo>
                  <a:cubicBezTo>
                    <a:pt x="155222" y="111150"/>
                    <a:pt x="150673" y="115699"/>
                    <a:pt x="150673" y="121310"/>
                  </a:cubicBezTo>
                  <a:cubicBezTo>
                    <a:pt x="150673" y="126922"/>
                    <a:pt x="155222" y="131470"/>
                    <a:pt x="160833" y="131470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A80792C-9F6C-4AA6-A6BB-F484D1F2903E}"/>
                </a:ext>
              </a:extLst>
            </p:cNvPr>
            <p:cNvSpPr/>
            <p:nvPr/>
          </p:nvSpPr>
          <p:spPr>
            <a:xfrm>
              <a:off x="1764201" y="1595463"/>
              <a:ext cx="434136" cy="440944"/>
            </a:xfrm>
            <a:custGeom>
              <a:avLst/>
              <a:gdLst>
                <a:gd name="connsiteX0" fmla="*/ 423672 w 434136"/>
                <a:gd name="connsiteY0" fmla="*/ 332232 h 440944"/>
                <a:gd name="connsiteX1" fmla="*/ 358648 w 434136"/>
                <a:gd name="connsiteY1" fmla="*/ 332232 h 440944"/>
                <a:gd name="connsiteX2" fmla="*/ 358648 w 434136"/>
                <a:gd name="connsiteY2" fmla="*/ 47752 h 440944"/>
                <a:gd name="connsiteX3" fmla="*/ 310896 w 434136"/>
                <a:gd name="connsiteY3" fmla="*/ 0 h 440944"/>
                <a:gd name="connsiteX4" fmla="*/ 47752 w 434136"/>
                <a:gd name="connsiteY4" fmla="*/ 0 h 440944"/>
                <a:gd name="connsiteX5" fmla="*/ 0 w 434136"/>
                <a:gd name="connsiteY5" fmla="*/ 47752 h 440944"/>
                <a:gd name="connsiteX6" fmla="*/ 0 w 434136"/>
                <a:gd name="connsiteY6" fmla="*/ 100381 h 440944"/>
                <a:gd name="connsiteX7" fmla="*/ 10160 w 434136"/>
                <a:gd name="connsiteY7" fmla="*/ 110541 h 440944"/>
                <a:gd name="connsiteX8" fmla="*/ 37592 w 434136"/>
                <a:gd name="connsiteY8" fmla="*/ 110541 h 440944"/>
                <a:gd name="connsiteX9" fmla="*/ 37592 w 434136"/>
                <a:gd name="connsiteY9" fmla="*/ 191821 h 440944"/>
                <a:gd name="connsiteX10" fmla="*/ 47752 w 434136"/>
                <a:gd name="connsiteY10" fmla="*/ 201981 h 440944"/>
                <a:gd name="connsiteX11" fmla="*/ 57912 w 434136"/>
                <a:gd name="connsiteY11" fmla="*/ 191821 h 440944"/>
                <a:gd name="connsiteX12" fmla="*/ 57912 w 434136"/>
                <a:gd name="connsiteY12" fmla="*/ 110541 h 440944"/>
                <a:gd name="connsiteX13" fmla="*/ 273304 w 434136"/>
                <a:gd name="connsiteY13" fmla="*/ 110541 h 440944"/>
                <a:gd name="connsiteX14" fmla="*/ 283464 w 434136"/>
                <a:gd name="connsiteY14" fmla="*/ 100381 h 440944"/>
                <a:gd name="connsiteX15" fmla="*/ 283464 w 434136"/>
                <a:gd name="connsiteY15" fmla="*/ 47752 h 440944"/>
                <a:gd name="connsiteX16" fmla="*/ 310896 w 434136"/>
                <a:gd name="connsiteY16" fmla="*/ 20320 h 440944"/>
                <a:gd name="connsiteX17" fmla="*/ 338328 w 434136"/>
                <a:gd name="connsiteY17" fmla="*/ 47752 h 440944"/>
                <a:gd name="connsiteX18" fmla="*/ 338328 w 434136"/>
                <a:gd name="connsiteY18" fmla="*/ 393192 h 440944"/>
                <a:gd name="connsiteX19" fmla="*/ 346964 w 434136"/>
                <a:gd name="connsiteY19" fmla="*/ 420624 h 440944"/>
                <a:gd name="connsiteX20" fmla="*/ 101905 w 434136"/>
                <a:gd name="connsiteY20" fmla="*/ 420624 h 440944"/>
                <a:gd name="connsiteX21" fmla="*/ 91745 w 434136"/>
                <a:gd name="connsiteY21" fmla="*/ 430784 h 440944"/>
                <a:gd name="connsiteX22" fmla="*/ 101905 w 434136"/>
                <a:gd name="connsiteY22" fmla="*/ 440944 h 440944"/>
                <a:gd name="connsiteX23" fmla="*/ 386385 w 434136"/>
                <a:gd name="connsiteY23" fmla="*/ 440944 h 440944"/>
                <a:gd name="connsiteX24" fmla="*/ 434137 w 434136"/>
                <a:gd name="connsiteY24" fmla="*/ 393192 h 440944"/>
                <a:gd name="connsiteX25" fmla="*/ 434137 w 434136"/>
                <a:gd name="connsiteY25" fmla="*/ 342392 h 440944"/>
                <a:gd name="connsiteX26" fmla="*/ 423981 w 434136"/>
                <a:gd name="connsiteY26" fmla="*/ 332227 h 440944"/>
                <a:gd name="connsiteX27" fmla="*/ 423672 w 434136"/>
                <a:gd name="connsiteY27" fmla="*/ 332232 h 440944"/>
                <a:gd name="connsiteX28" fmla="*/ 263144 w 434136"/>
                <a:gd name="connsiteY28" fmla="*/ 47752 h 440944"/>
                <a:gd name="connsiteX29" fmla="*/ 263144 w 434136"/>
                <a:gd name="connsiteY29" fmla="*/ 90221 h 440944"/>
                <a:gd name="connsiteX30" fmla="*/ 20320 w 434136"/>
                <a:gd name="connsiteY30" fmla="*/ 90221 h 440944"/>
                <a:gd name="connsiteX31" fmla="*/ 20320 w 434136"/>
                <a:gd name="connsiteY31" fmla="*/ 47752 h 440944"/>
                <a:gd name="connsiteX32" fmla="*/ 47752 w 434136"/>
                <a:gd name="connsiteY32" fmla="*/ 20320 h 440944"/>
                <a:gd name="connsiteX33" fmla="*/ 271272 w 434136"/>
                <a:gd name="connsiteY33" fmla="*/ 20320 h 440944"/>
                <a:gd name="connsiteX34" fmla="*/ 263144 w 434136"/>
                <a:gd name="connsiteY34" fmla="*/ 47752 h 440944"/>
                <a:gd name="connsiteX35" fmla="*/ 386080 w 434136"/>
                <a:gd name="connsiteY35" fmla="*/ 421030 h 440944"/>
                <a:gd name="connsiteX36" fmla="*/ 358648 w 434136"/>
                <a:gd name="connsiteY36" fmla="*/ 393598 h 440944"/>
                <a:gd name="connsiteX37" fmla="*/ 358648 w 434136"/>
                <a:gd name="connsiteY37" fmla="*/ 352552 h 440944"/>
                <a:gd name="connsiteX38" fmla="*/ 413512 w 434136"/>
                <a:gd name="connsiteY38" fmla="*/ 352552 h 440944"/>
                <a:gd name="connsiteX39" fmla="*/ 413512 w 434136"/>
                <a:gd name="connsiteY39" fmla="*/ 393192 h 440944"/>
                <a:gd name="connsiteX40" fmla="*/ 386182 w 434136"/>
                <a:gd name="connsiteY40" fmla="*/ 420725 h 440944"/>
                <a:gd name="connsiteX41" fmla="*/ 386080 w 434136"/>
                <a:gd name="connsiteY41" fmla="*/ 420726 h 44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34136" h="440944">
                  <a:moveTo>
                    <a:pt x="423672" y="332232"/>
                  </a:moveTo>
                  <a:lnTo>
                    <a:pt x="358648" y="332232"/>
                  </a:lnTo>
                  <a:lnTo>
                    <a:pt x="358648" y="47752"/>
                  </a:lnTo>
                  <a:cubicBezTo>
                    <a:pt x="358592" y="21402"/>
                    <a:pt x="337246" y="56"/>
                    <a:pt x="310896" y="0"/>
                  </a:cubicBezTo>
                  <a:lnTo>
                    <a:pt x="47752" y="0"/>
                  </a:lnTo>
                  <a:cubicBezTo>
                    <a:pt x="21402" y="56"/>
                    <a:pt x="56" y="21402"/>
                    <a:pt x="0" y="47752"/>
                  </a:cubicBezTo>
                  <a:lnTo>
                    <a:pt x="0" y="100381"/>
                  </a:lnTo>
                  <a:cubicBezTo>
                    <a:pt x="0" y="105992"/>
                    <a:pt x="4549" y="110541"/>
                    <a:pt x="10160" y="110541"/>
                  </a:cubicBezTo>
                  <a:lnTo>
                    <a:pt x="37592" y="110541"/>
                  </a:lnTo>
                  <a:lnTo>
                    <a:pt x="37592" y="191821"/>
                  </a:lnTo>
                  <a:cubicBezTo>
                    <a:pt x="37592" y="197432"/>
                    <a:pt x="42141" y="201981"/>
                    <a:pt x="47752" y="201981"/>
                  </a:cubicBezTo>
                  <a:cubicBezTo>
                    <a:pt x="53363" y="201981"/>
                    <a:pt x="57912" y="197432"/>
                    <a:pt x="57912" y="191821"/>
                  </a:cubicBezTo>
                  <a:lnTo>
                    <a:pt x="57912" y="110541"/>
                  </a:lnTo>
                  <a:lnTo>
                    <a:pt x="273304" y="110541"/>
                  </a:lnTo>
                  <a:cubicBezTo>
                    <a:pt x="278915" y="110541"/>
                    <a:pt x="283464" y="105992"/>
                    <a:pt x="283464" y="100381"/>
                  </a:cubicBezTo>
                  <a:lnTo>
                    <a:pt x="283464" y="47752"/>
                  </a:lnTo>
                  <a:cubicBezTo>
                    <a:pt x="283464" y="32602"/>
                    <a:pt x="295746" y="20320"/>
                    <a:pt x="310896" y="20320"/>
                  </a:cubicBezTo>
                  <a:cubicBezTo>
                    <a:pt x="326046" y="20320"/>
                    <a:pt x="338328" y="32602"/>
                    <a:pt x="338328" y="47752"/>
                  </a:cubicBezTo>
                  <a:lnTo>
                    <a:pt x="338328" y="393192"/>
                  </a:lnTo>
                  <a:cubicBezTo>
                    <a:pt x="338306" y="403008"/>
                    <a:pt x="341323" y="412591"/>
                    <a:pt x="346964" y="420624"/>
                  </a:cubicBezTo>
                  <a:lnTo>
                    <a:pt x="101905" y="420624"/>
                  </a:lnTo>
                  <a:cubicBezTo>
                    <a:pt x="96294" y="420624"/>
                    <a:pt x="91745" y="425173"/>
                    <a:pt x="91745" y="430784"/>
                  </a:cubicBezTo>
                  <a:cubicBezTo>
                    <a:pt x="91745" y="436395"/>
                    <a:pt x="96294" y="440944"/>
                    <a:pt x="101905" y="440944"/>
                  </a:cubicBezTo>
                  <a:lnTo>
                    <a:pt x="386385" y="440944"/>
                  </a:lnTo>
                  <a:cubicBezTo>
                    <a:pt x="412734" y="440888"/>
                    <a:pt x="434081" y="419542"/>
                    <a:pt x="434137" y="393192"/>
                  </a:cubicBezTo>
                  <a:lnTo>
                    <a:pt x="434137" y="342392"/>
                  </a:lnTo>
                  <a:cubicBezTo>
                    <a:pt x="434139" y="336781"/>
                    <a:pt x="429593" y="332230"/>
                    <a:pt x="423981" y="332227"/>
                  </a:cubicBezTo>
                  <a:cubicBezTo>
                    <a:pt x="423878" y="332227"/>
                    <a:pt x="423775" y="332229"/>
                    <a:pt x="423672" y="332232"/>
                  </a:cubicBezTo>
                  <a:close/>
                  <a:moveTo>
                    <a:pt x="263144" y="47752"/>
                  </a:moveTo>
                  <a:lnTo>
                    <a:pt x="263144" y="90221"/>
                  </a:lnTo>
                  <a:lnTo>
                    <a:pt x="20320" y="90221"/>
                  </a:lnTo>
                  <a:lnTo>
                    <a:pt x="20320" y="47752"/>
                  </a:lnTo>
                  <a:cubicBezTo>
                    <a:pt x="20376" y="32625"/>
                    <a:pt x="32625" y="20376"/>
                    <a:pt x="47752" y="20320"/>
                  </a:cubicBezTo>
                  <a:lnTo>
                    <a:pt x="271272" y="20320"/>
                  </a:lnTo>
                  <a:cubicBezTo>
                    <a:pt x="265852" y="28432"/>
                    <a:pt x="263018" y="37997"/>
                    <a:pt x="263144" y="47752"/>
                  </a:cubicBezTo>
                  <a:close/>
                  <a:moveTo>
                    <a:pt x="386080" y="421030"/>
                  </a:moveTo>
                  <a:cubicBezTo>
                    <a:pt x="370930" y="421030"/>
                    <a:pt x="358648" y="408749"/>
                    <a:pt x="358648" y="393598"/>
                  </a:cubicBezTo>
                  <a:lnTo>
                    <a:pt x="358648" y="352552"/>
                  </a:lnTo>
                  <a:lnTo>
                    <a:pt x="413512" y="352552"/>
                  </a:lnTo>
                  <a:lnTo>
                    <a:pt x="413512" y="393192"/>
                  </a:lnTo>
                  <a:cubicBezTo>
                    <a:pt x="413568" y="408342"/>
                    <a:pt x="401332" y="420669"/>
                    <a:pt x="386182" y="420725"/>
                  </a:cubicBezTo>
                  <a:cubicBezTo>
                    <a:pt x="386148" y="420726"/>
                    <a:pt x="386114" y="420726"/>
                    <a:pt x="386080" y="420726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8CFD3B1-785F-4987-AC16-37B02D7C9F5C}"/>
              </a:ext>
            </a:extLst>
          </p:cNvPr>
          <p:cNvGrpSpPr/>
          <p:nvPr/>
        </p:nvGrpSpPr>
        <p:grpSpPr>
          <a:xfrm>
            <a:off x="4126672" y="1641708"/>
            <a:ext cx="460278" cy="415592"/>
            <a:chOff x="4175673" y="1683137"/>
            <a:chExt cx="423867" cy="382716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EED4FAE-5A65-43C1-A785-C9955A9D4CD6}"/>
                </a:ext>
              </a:extLst>
            </p:cNvPr>
            <p:cNvSpPr/>
            <p:nvPr/>
          </p:nvSpPr>
          <p:spPr>
            <a:xfrm>
              <a:off x="4175673" y="1683137"/>
              <a:ext cx="423867" cy="382716"/>
            </a:xfrm>
            <a:custGeom>
              <a:avLst/>
              <a:gdLst>
                <a:gd name="connsiteX0" fmla="*/ 421075 w 423867"/>
                <a:gd name="connsiteY0" fmla="*/ 142456 h 382716"/>
                <a:gd name="connsiteX1" fmla="*/ 361541 w 423867"/>
                <a:gd name="connsiteY1" fmla="*/ 14883 h 382716"/>
                <a:gd name="connsiteX2" fmla="*/ 336026 w 423867"/>
                <a:gd name="connsiteY2" fmla="*/ 0 h 382716"/>
                <a:gd name="connsiteX3" fmla="*/ 89387 w 423867"/>
                <a:gd name="connsiteY3" fmla="*/ 0 h 382716"/>
                <a:gd name="connsiteX4" fmla="*/ 63872 w 423867"/>
                <a:gd name="connsiteY4" fmla="*/ 14883 h 382716"/>
                <a:gd name="connsiteX5" fmla="*/ 2212 w 423867"/>
                <a:gd name="connsiteY5" fmla="*/ 142456 h 382716"/>
                <a:gd name="connsiteX6" fmla="*/ 6465 w 423867"/>
                <a:gd name="connsiteY6" fmla="*/ 174349 h 382716"/>
                <a:gd name="connsiteX7" fmla="*/ 191445 w 423867"/>
                <a:gd name="connsiteY7" fmla="*/ 374212 h 382716"/>
                <a:gd name="connsiteX8" fmla="*/ 212707 w 423867"/>
                <a:gd name="connsiteY8" fmla="*/ 382717 h 382716"/>
                <a:gd name="connsiteX9" fmla="*/ 233969 w 423867"/>
                <a:gd name="connsiteY9" fmla="*/ 374212 h 382716"/>
                <a:gd name="connsiteX10" fmla="*/ 416822 w 423867"/>
                <a:gd name="connsiteY10" fmla="*/ 172223 h 382716"/>
                <a:gd name="connsiteX11" fmla="*/ 421075 w 423867"/>
                <a:gd name="connsiteY11" fmla="*/ 142456 h 382716"/>
                <a:gd name="connsiteX12" fmla="*/ 212707 w 423867"/>
                <a:gd name="connsiteY12" fmla="*/ 344445 h 382716"/>
                <a:gd name="connsiteX13" fmla="*/ 36232 w 423867"/>
                <a:gd name="connsiteY13" fmla="*/ 153087 h 382716"/>
                <a:gd name="connsiteX14" fmla="*/ 93639 w 423867"/>
                <a:gd name="connsiteY14" fmla="*/ 34019 h 382716"/>
                <a:gd name="connsiteX15" fmla="*/ 329648 w 423867"/>
                <a:gd name="connsiteY15" fmla="*/ 34019 h 382716"/>
                <a:gd name="connsiteX16" fmla="*/ 387055 w 423867"/>
                <a:gd name="connsiteY16" fmla="*/ 153087 h 382716"/>
                <a:gd name="connsiteX17" fmla="*/ 212707 w 423867"/>
                <a:gd name="connsiteY17" fmla="*/ 344445 h 382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3867" h="382716">
                  <a:moveTo>
                    <a:pt x="421075" y="142456"/>
                  </a:moveTo>
                  <a:lnTo>
                    <a:pt x="361541" y="14883"/>
                  </a:lnTo>
                  <a:cubicBezTo>
                    <a:pt x="355162" y="6379"/>
                    <a:pt x="346658" y="0"/>
                    <a:pt x="336026" y="0"/>
                  </a:cubicBezTo>
                  <a:lnTo>
                    <a:pt x="89387" y="0"/>
                  </a:lnTo>
                  <a:cubicBezTo>
                    <a:pt x="78756" y="0"/>
                    <a:pt x="68125" y="6379"/>
                    <a:pt x="63872" y="14883"/>
                  </a:cubicBezTo>
                  <a:lnTo>
                    <a:pt x="2212" y="142456"/>
                  </a:lnTo>
                  <a:cubicBezTo>
                    <a:pt x="-2040" y="153087"/>
                    <a:pt x="86" y="165844"/>
                    <a:pt x="6465" y="174349"/>
                  </a:cubicBezTo>
                  <a:lnTo>
                    <a:pt x="191445" y="374212"/>
                  </a:lnTo>
                  <a:cubicBezTo>
                    <a:pt x="197823" y="378464"/>
                    <a:pt x="204202" y="382717"/>
                    <a:pt x="212707" y="382717"/>
                  </a:cubicBezTo>
                  <a:cubicBezTo>
                    <a:pt x="221211" y="382717"/>
                    <a:pt x="227590" y="378464"/>
                    <a:pt x="233969" y="374212"/>
                  </a:cubicBezTo>
                  <a:lnTo>
                    <a:pt x="416822" y="172223"/>
                  </a:lnTo>
                  <a:cubicBezTo>
                    <a:pt x="425327" y="163718"/>
                    <a:pt x="425327" y="153087"/>
                    <a:pt x="421075" y="142456"/>
                  </a:cubicBezTo>
                  <a:close/>
                  <a:moveTo>
                    <a:pt x="212707" y="344445"/>
                  </a:moveTo>
                  <a:lnTo>
                    <a:pt x="36232" y="153087"/>
                  </a:lnTo>
                  <a:lnTo>
                    <a:pt x="93639" y="34019"/>
                  </a:lnTo>
                  <a:lnTo>
                    <a:pt x="329648" y="34019"/>
                  </a:lnTo>
                  <a:lnTo>
                    <a:pt x="387055" y="153087"/>
                  </a:lnTo>
                  <a:lnTo>
                    <a:pt x="212707" y="344445"/>
                  </a:lnTo>
                  <a:close/>
                </a:path>
              </a:pathLst>
            </a:custGeom>
            <a:grpFill/>
            <a:ln w="4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6DAD308-5DAE-48EF-8FC9-9E1AD46EA6B6}"/>
                </a:ext>
              </a:extLst>
            </p:cNvPr>
            <p:cNvSpPr/>
            <p:nvPr/>
          </p:nvSpPr>
          <p:spPr>
            <a:xfrm>
              <a:off x="4260513" y="1798353"/>
              <a:ext cx="257164" cy="152685"/>
            </a:xfrm>
            <a:custGeom>
              <a:avLst/>
              <a:gdLst>
                <a:gd name="connsiteX0" fmla="*/ 225672 w 257164"/>
                <a:gd name="connsiteY0" fmla="*/ 5978 h 152685"/>
                <a:gd name="connsiteX1" fmla="*/ 127867 w 257164"/>
                <a:gd name="connsiteY1" fmla="*/ 116540 h 152685"/>
                <a:gd name="connsiteX2" fmla="*/ 32187 w 257164"/>
                <a:gd name="connsiteY2" fmla="*/ 5978 h 152685"/>
                <a:gd name="connsiteX3" fmla="*/ 6673 w 257164"/>
                <a:gd name="connsiteY3" fmla="*/ 3851 h 152685"/>
                <a:gd name="connsiteX4" fmla="*/ 4547 w 257164"/>
                <a:gd name="connsiteY4" fmla="*/ 27240 h 152685"/>
                <a:gd name="connsiteX5" fmla="*/ 104478 w 257164"/>
                <a:gd name="connsiteY5" fmla="*/ 142055 h 152685"/>
                <a:gd name="connsiteX6" fmla="*/ 127867 w 257164"/>
                <a:gd name="connsiteY6" fmla="*/ 152686 h 152685"/>
                <a:gd name="connsiteX7" fmla="*/ 149129 w 257164"/>
                <a:gd name="connsiteY7" fmla="*/ 142055 h 152685"/>
                <a:gd name="connsiteX8" fmla="*/ 253313 w 257164"/>
                <a:gd name="connsiteY8" fmla="*/ 27240 h 152685"/>
                <a:gd name="connsiteX9" fmla="*/ 251186 w 257164"/>
                <a:gd name="connsiteY9" fmla="*/ 3851 h 152685"/>
                <a:gd name="connsiteX10" fmla="*/ 225672 w 257164"/>
                <a:gd name="connsiteY10" fmla="*/ 5978 h 15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7164" h="152685">
                  <a:moveTo>
                    <a:pt x="225672" y="5978"/>
                  </a:moveTo>
                  <a:lnTo>
                    <a:pt x="127867" y="116540"/>
                  </a:lnTo>
                  <a:lnTo>
                    <a:pt x="32187" y="5978"/>
                  </a:lnTo>
                  <a:cubicBezTo>
                    <a:pt x="25809" y="-401"/>
                    <a:pt x="15178" y="-2527"/>
                    <a:pt x="6673" y="3851"/>
                  </a:cubicBezTo>
                  <a:cubicBezTo>
                    <a:pt x="-1832" y="10230"/>
                    <a:pt x="-1832" y="20861"/>
                    <a:pt x="4547" y="27240"/>
                  </a:cubicBezTo>
                  <a:lnTo>
                    <a:pt x="104478" y="142055"/>
                  </a:lnTo>
                  <a:cubicBezTo>
                    <a:pt x="110857" y="148433"/>
                    <a:pt x="119362" y="152686"/>
                    <a:pt x="127867" y="152686"/>
                  </a:cubicBezTo>
                  <a:cubicBezTo>
                    <a:pt x="136371" y="152686"/>
                    <a:pt x="144876" y="148433"/>
                    <a:pt x="149129" y="142055"/>
                  </a:cubicBezTo>
                  <a:lnTo>
                    <a:pt x="253313" y="27240"/>
                  </a:lnTo>
                  <a:cubicBezTo>
                    <a:pt x="259691" y="20861"/>
                    <a:pt x="257565" y="10230"/>
                    <a:pt x="251186" y="3851"/>
                  </a:cubicBezTo>
                  <a:cubicBezTo>
                    <a:pt x="242682" y="-2527"/>
                    <a:pt x="232051" y="-401"/>
                    <a:pt x="225672" y="5978"/>
                  </a:cubicBezTo>
                  <a:close/>
                </a:path>
              </a:pathLst>
            </a:custGeom>
            <a:grpFill/>
            <a:ln w="4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D83D503D-5234-430F-896F-B22B9608D6D6}"/>
              </a:ext>
            </a:extLst>
          </p:cNvPr>
          <p:cNvGrpSpPr/>
          <p:nvPr/>
        </p:nvGrpSpPr>
        <p:grpSpPr>
          <a:xfrm>
            <a:off x="672117" y="2415489"/>
            <a:ext cx="419701" cy="444766"/>
            <a:chOff x="739461" y="1590707"/>
            <a:chExt cx="499176" cy="528987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43D9E6E5-0A57-4F1B-BB08-DDB8FAB045A6}"/>
                </a:ext>
              </a:extLst>
            </p:cNvPr>
            <p:cNvSpPr/>
            <p:nvPr/>
          </p:nvSpPr>
          <p:spPr>
            <a:xfrm>
              <a:off x="739461" y="1590707"/>
              <a:ext cx="499176" cy="264086"/>
            </a:xfrm>
            <a:custGeom>
              <a:avLst/>
              <a:gdLst>
                <a:gd name="connsiteX0" fmla="*/ 133401 w 499176"/>
                <a:gd name="connsiteY0" fmla="*/ 35646 h 264086"/>
                <a:gd name="connsiteX1" fmla="*/ 247106 w 499176"/>
                <a:gd name="connsiteY1" fmla="*/ 28 h 264086"/>
                <a:gd name="connsiteX2" fmla="*/ 323395 w 499176"/>
                <a:gd name="connsiteY2" fmla="*/ 13334 h 264086"/>
                <a:gd name="connsiteX3" fmla="*/ 421223 w 499176"/>
                <a:gd name="connsiteY3" fmla="*/ 90111 h 264086"/>
                <a:gd name="connsiteX4" fmla="*/ 445012 w 499176"/>
                <a:gd name="connsiteY4" fmla="*/ 136135 h 264086"/>
                <a:gd name="connsiteX5" fmla="*/ 492095 w 499176"/>
                <a:gd name="connsiteY5" fmla="*/ 170347 h 264086"/>
                <a:gd name="connsiteX6" fmla="*/ 491178 w 499176"/>
                <a:gd name="connsiteY6" fmla="*/ 230885 h 264086"/>
                <a:gd name="connsiteX7" fmla="*/ 442964 w 499176"/>
                <a:gd name="connsiteY7" fmla="*/ 263555 h 264086"/>
                <a:gd name="connsiteX8" fmla="*/ 428498 w 499176"/>
                <a:gd name="connsiteY8" fmla="*/ 262543 h 264086"/>
                <a:gd name="connsiteX9" fmla="*/ 421068 w 499176"/>
                <a:gd name="connsiteY9" fmla="*/ 250518 h 264086"/>
                <a:gd name="connsiteX10" fmla="*/ 421086 w 499176"/>
                <a:gd name="connsiteY10" fmla="*/ 152857 h 264086"/>
                <a:gd name="connsiteX11" fmla="*/ 419473 w 499176"/>
                <a:gd name="connsiteY11" fmla="*/ 147011 h 264086"/>
                <a:gd name="connsiteX12" fmla="*/ 339141 w 499176"/>
                <a:gd name="connsiteY12" fmla="*/ 51315 h 264086"/>
                <a:gd name="connsiteX13" fmla="*/ 259042 w 499176"/>
                <a:gd name="connsiteY13" fmla="*/ 27889 h 264086"/>
                <a:gd name="connsiteX14" fmla="*/ 157886 w 499176"/>
                <a:gd name="connsiteY14" fmla="*/ 52922 h 264086"/>
                <a:gd name="connsiteX15" fmla="*/ 79454 w 499176"/>
                <a:gd name="connsiteY15" fmla="*/ 149416 h 264086"/>
                <a:gd name="connsiteX16" fmla="*/ 78162 w 499176"/>
                <a:gd name="connsiteY16" fmla="*/ 154661 h 264086"/>
                <a:gd name="connsiteX17" fmla="*/ 78186 w 499176"/>
                <a:gd name="connsiteY17" fmla="*/ 249935 h 264086"/>
                <a:gd name="connsiteX18" fmla="*/ 70893 w 499176"/>
                <a:gd name="connsiteY18" fmla="*/ 262424 h 264086"/>
                <a:gd name="connsiteX19" fmla="*/ 63762 w 499176"/>
                <a:gd name="connsiteY19" fmla="*/ 264067 h 264086"/>
                <a:gd name="connsiteX20" fmla="*/ 23560 w 499176"/>
                <a:gd name="connsiteY20" fmla="*/ 249530 h 264086"/>
                <a:gd name="connsiteX21" fmla="*/ 831 w 499176"/>
                <a:gd name="connsiteY21" fmla="*/ 210090 h 264086"/>
                <a:gd name="connsiteX22" fmla="*/ 8886 w 499176"/>
                <a:gd name="connsiteY22" fmla="*/ 167043 h 264086"/>
                <a:gd name="connsiteX23" fmla="*/ 54743 w 499176"/>
                <a:gd name="connsiteY23" fmla="*/ 136087 h 264086"/>
                <a:gd name="connsiteX24" fmla="*/ 133401 w 499176"/>
                <a:gd name="connsiteY24" fmla="*/ 35646 h 264086"/>
                <a:gd name="connsiteX25" fmla="*/ 30019 w 499176"/>
                <a:gd name="connsiteY25" fmla="*/ 186927 h 264086"/>
                <a:gd name="connsiteX26" fmla="*/ 29930 w 499176"/>
                <a:gd name="connsiteY26" fmla="*/ 212240 h 264086"/>
                <a:gd name="connsiteX27" fmla="*/ 50480 w 499176"/>
                <a:gd name="connsiteY27" fmla="*/ 233653 h 264086"/>
                <a:gd name="connsiteX28" fmla="*/ 50480 w 499176"/>
                <a:gd name="connsiteY28" fmla="*/ 165805 h 264086"/>
                <a:gd name="connsiteX29" fmla="*/ 30019 w 499176"/>
                <a:gd name="connsiteY29" fmla="*/ 186927 h 264086"/>
                <a:gd name="connsiteX30" fmla="*/ 448762 w 499176"/>
                <a:gd name="connsiteY30" fmla="*/ 165835 h 264086"/>
                <a:gd name="connsiteX31" fmla="*/ 448768 w 499176"/>
                <a:gd name="connsiteY31" fmla="*/ 233605 h 264086"/>
                <a:gd name="connsiteX32" fmla="*/ 468866 w 499176"/>
                <a:gd name="connsiteY32" fmla="*/ 213269 h 264086"/>
                <a:gd name="connsiteX33" fmla="*/ 467491 w 499176"/>
                <a:gd name="connsiteY33" fmla="*/ 183182 h 264086"/>
                <a:gd name="connsiteX34" fmla="*/ 448762 w 499176"/>
                <a:gd name="connsiteY34" fmla="*/ 165835 h 26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99176" h="264086">
                  <a:moveTo>
                    <a:pt x="133401" y="35646"/>
                  </a:moveTo>
                  <a:cubicBezTo>
                    <a:pt x="166703" y="12953"/>
                    <a:pt x="206803" y="368"/>
                    <a:pt x="247106" y="28"/>
                  </a:cubicBezTo>
                  <a:cubicBezTo>
                    <a:pt x="273068" y="-406"/>
                    <a:pt x="299112" y="4136"/>
                    <a:pt x="323395" y="13334"/>
                  </a:cubicBezTo>
                  <a:cubicBezTo>
                    <a:pt x="362823" y="28151"/>
                    <a:pt x="397410" y="55387"/>
                    <a:pt x="421223" y="90111"/>
                  </a:cubicBezTo>
                  <a:cubicBezTo>
                    <a:pt x="431028" y="104381"/>
                    <a:pt x="439076" y="119865"/>
                    <a:pt x="445012" y="136135"/>
                  </a:cubicBezTo>
                  <a:cubicBezTo>
                    <a:pt x="464937" y="139284"/>
                    <a:pt x="483040" y="152280"/>
                    <a:pt x="492095" y="170347"/>
                  </a:cubicBezTo>
                  <a:cubicBezTo>
                    <a:pt x="501876" y="189010"/>
                    <a:pt x="501483" y="212513"/>
                    <a:pt x="491178" y="230885"/>
                  </a:cubicBezTo>
                  <a:cubicBezTo>
                    <a:pt x="481492" y="248595"/>
                    <a:pt x="463050" y="261210"/>
                    <a:pt x="442964" y="263555"/>
                  </a:cubicBezTo>
                  <a:cubicBezTo>
                    <a:pt x="438166" y="263996"/>
                    <a:pt x="432968" y="264865"/>
                    <a:pt x="428498" y="262543"/>
                  </a:cubicBezTo>
                  <a:cubicBezTo>
                    <a:pt x="424063" y="260311"/>
                    <a:pt x="421015" y="255501"/>
                    <a:pt x="421068" y="250518"/>
                  </a:cubicBezTo>
                  <a:cubicBezTo>
                    <a:pt x="421092" y="217966"/>
                    <a:pt x="421056" y="185409"/>
                    <a:pt x="421086" y="152857"/>
                  </a:cubicBezTo>
                  <a:cubicBezTo>
                    <a:pt x="421110" y="150791"/>
                    <a:pt x="420062" y="148940"/>
                    <a:pt x="419473" y="147011"/>
                  </a:cubicBezTo>
                  <a:cubicBezTo>
                    <a:pt x="405197" y="106911"/>
                    <a:pt x="376134" y="72353"/>
                    <a:pt x="339141" y="51315"/>
                  </a:cubicBezTo>
                  <a:cubicBezTo>
                    <a:pt x="314787" y="37337"/>
                    <a:pt x="287093" y="29252"/>
                    <a:pt x="259042" y="27889"/>
                  </a:cubicBezTo>
                  <a:cubicBezTo>
                    <a:pt x="223835" y="26050"/>
                    <a:pt x="188134" y="34783"/>
                    <a:pt x="157886" y="52922"/>
                  </a:cubicBezTo>
                  <a:cubicBezTo>
                    <a:pt x="121459" y="74502"/>
                    <a:pt x="93063" y="109304"/>
                    <a:pt x="79454" y="149416"/>
                  </a:cubicBezTo>
                  <a:cubicBezTo>
                    <a:pt x="78912" y="151131"/>
                    <a:pt x="78079" y="152815"/>
                    <a:pt x="78162" y="154661"/>
                  </a:cubicBezTo>
                  <a:cubicBezTo>
                    <a:pt x="78198" y="186421"/>
                    <a:pt x="78156" y="218175"/>
                    <a:pt x="78186" y="249935"/>
                  </a:cubicBezTo>
                  <a:cubicBezTo>
                    <a:pt x="78335" y="255025"/>
                    <a:pt x="75430" y="260073"/>
                    <a:pt x="70893" y="262424"/>
                  </a:cubicBezTo>
                  <a:cubicBezTo>
                    <a:pt x="68721" y="263603"/>
                    <a:pt x="66232" y="264133"/>
                    <a:pt x="63762" y="264067"/>
                  </a:cubicBezTo>
                  <a:cubicBezTo>
                    <a:pt x="49224" y="263984"/>
                    <a:pt x="34776" y="258793"/>
                    <a:pt x="23560" y="249530"/>
                  </a:cubicBezTo>
                  <a:cubicBezTo>
                    <a:pt x="11529" y="239731"/>
                    <a:pt x="3236" y="225432"/>
                    <a:pt x="831" y="210090"/>
                  </a:cubicBezTo>
                  <a:cubicBezTo>
                    <a:pt x="-1568" y="195386"/>
                    <a:pt x="1260" y="179866"/>
                    <a:pt x="8886" y="167043"/>
                  </a:cubicBezTo>
                  <a:cubicBezTo>
                    <a:pt x="18500" y="150535"/>
                    <a:pt x="35830" y="138826"/>
                    <a:pt x="54743" y="136087"/>
                  </a:cubicBezTo>
                  <a:cubicBezTo>
                    <a:pt x="69590" y="95475"/>
                    <a:pt x="97546" y="59810"/>
                    <a:pt x="133401" y="35646"/>
                  </a:cubicBezTo>
                  <a:moveTo>
                    <a:pt x="30019" y="186927"/>
                  </a:moveTo>
                  <a:cubicBezTo>
                    <a:pt x="26977" y="194993"/>
                    <a:pt x="26912" y="204155"/>
                    <a:pt x="29930" y="212240"/>
                  </a:cubicBezTo>
                  <a:cubicBezTo>
                    <a:pt x="33359" y="221860"/>
                    <a:pt x="41062" y="229771"/>
                    <a:pt x="50480" y="233653"/>
                  </a:cubicBezTo>
                  <a:cubicBezTo>
                    <a:pt x="50498" y="211037"/>
                    <a:pt x="50498" y="188421"/>
                    <a:pt x="50480" y="165805"/>
                  </a:cubicBezTo>
                  <a:cubicBezTo>
                    <a:pt x="41158" y="169681"/>
                    <a:pt x="33538" y="177449"/>
                    <a:pt x="30019" y="186927"/>
                  </a:cubicBezTo>
                  <a:moveTo>
                    <a:pt x="448762" y="165835"/>
                  </a:moveTo>
                  <a:cubicBezTo>
                    <a:pt x="448756" y="188427"/>
                    <a:pt x="448744" y="211013"/>
                    <a:pt x="448768" y="233605"/>
                  </a:cubicBezTo>
                  <a:cubicBezTo>
                    <a:pt x="457835" y="229879"/>
                    <a:pt x="465282" y="222402"/>
                    <a:pt x="468866" y="213269"/>
                  </a:cubicBezTo>
                  <a:cubicBezTo>
                    <a:pt x="472801" y="203667"/>
                    <a:pt x="472277" y="192386"/>
                    <a:pt x="467491" y="183182"/>
                  </a:cubicBezTo>
                  <a:cubicBezTo>
                    <a:pt x="463603" y="175390"/>
                    <a:pt x="456781" y="169181"/>
                    <a:pt x="448762" y="165835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1774B388-AF65-4EEF-B1FA-C2D06B6F235F}"/>
                </a:ext>
              </a:extLst>
            </p:cNvPr>
            <p:cNvSpPr/>
            <p:nvPr/>
          </p:nvSpPr>
          <p:spPr>
            <a:xfrm>
              <a:off x="850492" y="1650855"/>
              <a:ext cx="277132" cy="277137"/>
            </a:xfrm>
            <a:custGeom>
              <a:avLst/>
              <a:gdLst>
                <a:gd name="connsiteX0" fmla="*/ 134485 w 277132"/>
                <a:gd name="connsiteY0" fmla="*/ 61 h 277137"/>
                <a:gd name="connsiteX1" fmla="*/ 201315 w 277132"/>
                <a:gd name="connsiteY1" fmla="*/ 15003 h 277137"/>
                <a:gd name="connsiteX2" fmla="*/ 252941 w 277132"/>
                <a:gd name="connsiteY2" fmla="*/ 60301 h 277137"/>
                <a:gd name="connsiteX3" fmla="*/ 275705 w 277132"/>
                <a:gd name="connsiteY3" fmla="*/ 118647 h 277137"/>
                <a:gd name="connsiteX4" fmla="*/ 266746 w 277132"/>
                <a:gd name="connsiteY4" fmla="*/ 191323 h 277137"/>
                <a:gd name="connsiteX5" fmla="*/ 230718 w 277132"/>
                <a:gd name="connsiteY5" fmla="*/ 242079 h 277137"/>
                <a:gd name="connsiteX6" fmla="*/ 170538 w 277132"/>
                <a:gd name="connsiteY6" fmla="*/ 273434 h 277137"/>
                <a:gd name="connsiteX7" fmla="*/ 90539 w 277132"/>
                <a:gd name="connsiteY7" fmla="*/ 268601 h 277137"/>
                <a:gd name="connsiteX8" fmla="*/ 42027 w 277132"/>
                <a:gd name="connsiteY8" fmla="*/ 238013 h 277137"/>
                <a:gd name="connsiteX9" fmla="*/ 6815 w 277132"/>
                <a:gd name="connsiteY9" fmla="*/ 181608 h 277137"/>
                <a:gd name="connsiteX10" fmla="*/ 13012 w 277132"/>
                <a:gd name="connsiteY10" fmla="*/ 79815 h 277137"/>
                <a:gd name="connsiteX11" fmla="*/ 89355 w 277132"/>
                <a:gd name="connsiteY11" fmla="*/ 8985 h 277137"/>
                <a:gd name="connsiteX12" fmla="*/ 134485 w 277132"/>
                <a:gd name="connsiteY12" fmla="*/ 61 h 277137"/>
                <a:gd name="connsiteX13" fmla="*/ 126848 w 277132"/>
                <a:gd name="connsiteY13" fmla="*/ 28315 h 277137"/>
                <a:gd name="connsiteX14" fmla="*/ 80431 w 277132"/>
                <a:gd name="connsiteY14" fmla="*/ 44174 h 277137"/>
                <a:gd name="connsiteX15" fmla="*/ 45730 w 277132"/>
                <a:gd name="connsiteY15" fmla="*/ 77987 h 277137"/>
                <a:gd name="connsiteX16" fmla="*/ 27925 w 277132"/>
                <a:gd name="connsiteY16" fmla="*/ 131411 h 277137"/>
                <a:gd name="connsiteX17" fmla="*/ 45968 w 277132"/>
                <a:gd name="connsiteY17" fmla="*/ 199509 h 277137"/>
                <a:gd name="connsiteX18" fmla="*/ 94475 w 277132"/>
                <a:gd name="connsiteY18" fmla="*/ 240317 h 277137"/>
                <a:gd name="connsiteX19" fmla="*/ 161227 w 277132"/>
                <a:gd name="connsiteY19" fmla="*/ 247110 h 277137"/>
                <a:gd name="connsiteX20" fmla="*/ 218651 w 277132"/>
                <a:gd name="connsiteY20" fmla="*/ 215201 h 277137"/>
                <a:gd name="connsiteX21" fmla="*/ 246589 w 277132"/>
                <a:gd name="connsiteY21" fmla="*/ 163593 h 277137"/>
                <a:gd name="connsiteX22" fmla="*/ 238403 w 277132"/>
                <a:gd name="connsiteY22" fmla="*/ 90358 h 277137"/>
                <a:gd name="connsiteX23" fmla="*/ 198023 w 277132"/>
                <a:gd name="connsiteY23" fmla="*/ 45013 h 277137"/>
                <a:gd name="connsiteX24" fmla="*/ 126848 w 277132"/>
                <a:gd name="connsiteY24" fmla="*/ 28315 h 277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7132" h="277137">
                  <a:moveTo>
                    <a:pt x="134485" y="61"/>
                  </a:moveTo>
                  <a:cubicBezTo>
                    <a:pt x="157536" y="-624"/>
                    <a:pt x="180777" y="4460"/>
                    <a:pt x="201315" y="15003"/>
                  </a:cubicBezTo>
                  <a:cubicBezTo>
                    <a:pt x="221967" y="25433"/>
                    <a:pt x="239874" y="41209"/>
                    <a:pt x="252941" y="60301"/>
                  </a:cubicBezTo>
                  <a:cubicBezTo>
                    <a:pt x="264865" y="77660"/>
                    <a:pt x="272747" y="97787"/>
                    <a:pt x="275705" y="118647"/>
                  </a:cubicBezTo>
                  <a:cubicBezTo>
                    <a:pt x="279242" y="143091"/>
                    <a:pt x="276188" y="168487"/>
                    <a:pt x="266746" y="191323"/>
                  </a:cubicBezTo>
                  <a:cubicBezTo>
                    <a:pt x="258799" y="210689"/>
                    <a:pt x="246357" y="228173"/>
                    <a:pt x="230718" y="242079"/>
                  </a:cubicBezTo>
                  <a:cubicBezTo>
                    <a:pt x="213668" y="257301"/>
                    <a:pt x="192790" y="268214"/>
                    <a:pt x="170538" y="273434"/>
                  </a:cubicBezTo>
                  <a:cubicBezTo>
                    <a:pt x="144165" y="279661"/>
                    <a:pt x="115959" y="278024"/>
                    <a:pt x="90539" y="268601"/>
                  </a:cubicBezTo>
                  <a:cubicBezTo>
                    <a:pt x="72460" y="261957"/>
                    <a:pt x="55845" y="251426"/>
                    <a:pt x="42027" y="238013"/>
                  </a:cubicBezTo>
                  <a:cubicBezTo>
                    <a:pt x="25966" y="222428"/>
                    <a:pt x="13697" y="202914"/>
                    <a:pt x="6815" y="181608"/>
                  </a:cubicBezTo>
                  <a:cubicBezTo>
                    <a:pt x="-4074" y="148526"/>
                    <a:pt x="-1847" y="111331"/>
                    <a:pt x="13012" y="79815"/>
                  </a:cubicBezTo>
                  <a:cubicBezTo>
                    <a:pt x="28032" y="47519"/>
                    <a:pt x="55999" y="21510"/>
                    <a:pt x="89355" y="8985"/>
                  </a:cubicBezTo>
                  <a:cubicBezTo>
                    <a:pt x="103755" y="3496"/>
                    <a:pt x="119085" y="519"/>
                    <a:pt x="134485" y="61"/>
                  </a:cubicBezTo>
                  <a:moveTo>
                    <a:pt x="126848" y="28315"/>
                  </a:moveTo>
                  <a:cubicBezTo>
                    <a:pt x="110447" y="30017"/>
                    <a:pt x="94445" y="35476"/>
                    <a:pt x="80431" y="44174"/>
                  </a:cubicBezTo>
                  <a:cubicBezTo>
                    <a:pt x="66566" y="52710"/>
                    <a:pt x="54624" y="64349"/>
                    <a:pt x="45730" y="77987"/>
                  </a:cubicBezTo>
                  <a:cubicBezTo>
                    <a:pt x="35300" y="93852"/>
                    <a:pt x="29091" y="112462"/>
                    <a:pt x="27925" y="131411"/>
                  </a:cubicBezTo>
                  <a:cubicBezTo>
                    <a:pt x="26317" y="155271"/>
                    <a:pt x="32711" y="179595"/>
                    <a:pt x="45968" y="199509"/>
                  </a:cubicBezTo>
                  <a:cubicBezTo>
                    <a:pt x="57720" y="217433"/>
                    <a:pt x="74811" y="231792"/>
                    <a:pt x="94475" y="240317"/>
                  </a:cubicBezTo>
                  <a:cubicBezTo>
                    <a:pt x="115310" y="249414"/>
                    <a:pt x="138986" y="251789"/>
                    <a:pt x="161227" y="247110"/>
                  </a:cubicBezTo>
                  <a:cubicBezTo>
                    <a:pt x="183021" y="242645"/>
                    <a:pt x="203304" y="231292"/>
                    <a:pt x="218651" y="215201"/>
                  </a:cubicBezTo>
                  <a:cubicBezTo>
                    <a:pt x="232367" y="200919"/>
                    <a:pt x="242166" y="182899"/>
                    <a:pt x="246589" y="163593"/>
                  </a:cubicBezTo>
                  <a:cubicBezTo>
                    <a:pt x="252292" y="139197"/>
                    <a:pt x="249393" y="112879"/>
                    <a:pt x="238403" y="90358"/>
                  </a:cubicBezTo>
                  <a:cubicBezTo>
                    <a:pt x="229497" y="71885"/>
                    <a:pt x="215335" y="56003"/>
                    <a:pt x="198023" y="45013"/>
                  </a:cubicBezTo>
                  <a:cubicBezTo>
                    <a:pt x="177116" y="31565"/>
                    <a:pt x="151553" y="25630"/>
                    <a:pt x="126848" y="28315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A29499F4-73FA-4E24-AF01-75D35EB9E6D9}"/>
                </a:ext>
              </a:extLst>
            </p:cNvPr>
            <p:cNvSpPr/>
            <p:nvPr/>
          </p:nvSpPr>
          <p:spPr>
            <a:xfrm>
              <a:off x="751539" y="1903560"/>
              <a:ext cx="475083" cy="216134"/>
            </a:xfrm>
            <a:custGeom>
              <a:avLst/>
              <a:gdLst>
                <a:gd name="connsiteX0" fmla="*/ 109607 w 475083"/>
                <a:gd name="connsiteY0" fmla="*/ 447 h 216134"/>
                <a:gd name="connsiteX1" fmla="*/ 121632 w 475083"/>
                <a:gd name="connsiteY1" fmla="*/ 2876 h 216134"/>
                <a:gd name="connsiteX2" fmla="*/ 181193 w 475083"/>
                <a:gd name="connsiteY2" fmla="*/ 33302 h 216134"/>
                <a:gd name="connsiteX3" fmla="*/ 261287 w 475083"/>
                <a:gd name="connsiteY3" fmla="*/ 40363 h 216134"/>
                <a:gd name="connsiteX4" fmla="*/ 348744 w 475083"/>
                <a:gd name="connsiteY4" fmla="*/ 6215 h 216134"/>
                <a:gd name="connsiteX5" fmla="*/ 358037 w 475083"/>
                <a:gd name="connsiteY5" fmla="*/ 536 h 216134"/>
                <a:gd name="connsiteX6" fmla="*/ 370413 w 475083"/>
                <a:gd name="connsiteY6" fmla="*/ 2923 h 216134"/>
                <a:gd name="connsiteX7" fmla="*/ 436737 w 475083"/>
                <a:gd name="connsiteY7" fmla="*/ 76998 h 216134"/>
                <a:gd name="connsiteX8" fmla="*/ 475075 w 475083"/>
                <a:gd name="connsiteY8" fmla="*/ 201978 h 216134"/>
                <a:gd name="connsiteX9" fmla="*/ 467289 w 475083"/>
                <a:gd name="connsiteY9" fmla="*/ 214694 h 216134"/>
                <a:gd name="connsiteX10" fmla="*/ 455882 w 475083"/>
                <a:gd name="connsiteY10" fmla="*/ 216117 h 216134"/>
                <a:gd name="connsiteX11" fmla="*/ 20114 w 475083"/>
                <a:gd name="connsiteY11" fmla="*/ 216117 h 216134"/>
                <a:gd name="connsiteX12" fmla="*/ 7856 w 475083"/>
                <a:gd name="connsiteY12" fmla="*/ 214759 h 216134"/>
                <a:gd name="connsiteX13" fmla="*/ 147 w 475083"/>
                <a:gd name="connsiteY13" fmla="*/ 204603 h 216134"/>
                <a:gd name="connsiteX14" fmla="*/ 558 w 475083"/>
                <a:gd name="connsiteY14" fmla="*/ 194221 h 216134"/>
                <a:gd name="connsiteX15" fmla="*/ 43664 w 475083"/>
                <a:gd name="connsiteY15" fmla="*/ 68372 h 216134"/>
                <a:gd name="connsiteX16" fmla="*/ 102457 w 475083"/>
                <a:gd name="connsiteY16" fmla="*/ 4549 h 216134"/>
                <a:gd name="connsiteX17" fmla="*/ 109607 w 475083"/>
                <a:gd name="connsiteY17" fmla="*/ 447 h 216134"/>
                <a:gd name="connsiteX18" fmla="*/ 81806 w 475083"/>
                <a:gd name="connsiteY18" fmla="*/ 63014 h 216134"/>
                <a:gd name="connsiteX19" fmla="*/ 29025 w 475083"/>
                <a:gd name="connsiteY19" fmla="*/ 188435 h 216134"/>
                <a:gd name="connsiteX20" fmla="*/ 445964 w 475083"/>
                <a:gd name="connsiteY20" fmla="*/ 188429 h 216134"/>
                <a:gd name="connsiteX21" fmla="*/ 420580 w 475083"/>
                <a:gd name="connsiteY21" fmla="*/ 105127 h 216134"/>
                <a:gd name="connsiteX22" fmla="*/ 361537 w 475083"/>
                <a:gd name="connsiteY22" fmla="*/ 31141 h 216134"/>
                <a:gd name="connsiteX23" fmla="*/ 259965 w 475083"/>
                <a:gd name="connsiteY23" fmla="*/ 68396 h 216134"/>
                <a:gd name="connsiteX24" fmla="*/ 177961 w 475083"/>
                <a:gd name="connsiteY24" fmla="*/ 61258 h 216134"/>
                <a:gd name="connsiteX25" fmla="*/ 113506 w 475083"/>
                <a:gd name="connsiteY25" fmla="*/ 31147 h 216134"/>
                <a:gd name="connsiteX26" fmla="*/ 81806 w 475083"/>
                <a:gd name="connsiteY26" fmla="*/ 63014 h 21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75083" h="216134">
                  <a:moveTo>
                    <a:pt x="109607" y="447"/>
                  </a:moveTo>
                  <a:cubicBezTo>
                    <a:pt x="113709" y="-631"/>
                    <a:pt x="118269" y="274"/>
                    <a:pt x="121632" y="2876"/>
                  </a:cubicBezTo>
                  <a:cubicBezTo>
                    <a:pt x="139629" y="16205"/>
                    <a:pt x="159786" y="26670"/>
                    <a:pt x="181193" y="33302"/>
                  </a:cubicBezTo>
                  <a:cubicBezTo>
                    <a:pt x="206976" y="41357"/>
                    <a:pt x="234498" y="43774"/>
                    <a:pt x="261287" y="40363"/>
                  </a:cubicBezTo>
                  <a:cubicBezTo>
                    <a:pt x="292683" y="36463"/>
                    <a:pt x="322866" y="24325"/>
                    <a:pt x="348744" y="6215"/>
                  </a:cubicBezTo>
                  <a:cubicBezTo>
                    <a:pt x="351804" y="4275"/>
                    <a:pt x="354441" y="1495"/>
                    <a:pt x="358037" y="536"/>
                  </a:cubicBezTo>
                  <a:cubicBezTo>
                    <a:pt x="362234" y="-690"/>
                    <a:pt x="366972" y="221"/>
                    <a:pt x="370413" y="2923"/>
                  </a:cubicBezTo>
                  <a:cubicBezTo>
                    <a:pt x="397196" y="22837"/>
                    <a:pt x="419711" y="48322"/>
                    <a:pt x="436737" y="76998"/>
                  </a:cubicBezTo>
                  <a:cubicBezTo>
                    <a:pt x="459246" y="114812"/>
                    <a:pt x="472248" y="158104"/>
                    <a:pt x="475075" y="201978"/>
                  </a:cubicBezTo>
                  <a:cubicBezTo>
                    <a:pt x="475272" y="207258"/>
                    <a:pt x="472081" y="212456"/>
                    <a:pt x="467289" y="214694"/>
                  </a:cubicBezTo>
                  <a:cubicBezTo>
                    <a:pt x="463764" y="216492"/>
                    <a:pt x="459698" y="216081"/>
                    <a:pt x="455882" y="216117"/>
                  </a:cubicBezTo>
                  <a:lnTo>
                    <a:pt x="20114" y="216117"/>
                  </a:lnTo>
                  <a:cubicBezTo>
                    <a:pt x="16018" y="216022"/>
                    <a:pt x="11672" y="216611"/>
                    <a:pt x="7856" y="214759"/>
                  </a:cubicBezTo>
                  <a:cubicBezTo>
                    <a:pt x="3868" y="212872"/>
                    <a:pt x="837" y="208979"/>
                    <a:pt x="147" y="204603"/>
                  </a:cubicBezTo>
                  <a:cubicBezTo>
                    <a:pt x="-264" y="201145"/>
                    <a:pt x="290" y="197668"/>
                    <a:pt x="558" y="194221"/>
                  </a:cubicBezTo>
                  <a:cubicBezTo>
                    <a:pt x="4659" y="149650"/>
                    <a:pt x="19286" y="105966"/>
                    <a:pt x="43664" y="68372"/>
                  </a:cubicBezTo>
                  <a:cubicBezTo>
                    <a:pt x="59464" y="43976"/>
                    <a:pt x="79317" y="22164"/>
                    <a:pt x="102457" y="4549"/>
                  </a:cubicBezTo>
                  <a:cubicBezTo>
                    <a:pt x="104624" y="2852"/>
                    <a:pt x="106874" y="1102"/>
                    <a:pt x="109607" y="447"/>
                  </a:cubicBezTo>
                  <a:moveTo>
                    <a:pt x="81806" y="63014"/>
                  </a:moveTo>
                  <a:cubicBezTo>
                    <a:pt x="52749" y="98691"/>
                    <a:pt x="34740" y="142875"/>
                    <a:pt x="29025" y="188435"/>
                  </a:cubicBezTo>
                  <a:cubicBezTo>
                    <a:pt x="168007" y="188435"/>
                    <a:pt x="306983" y="188447"/>
                    <a:pt x="445964" y="188429"/>
                  </a:cubicBezTo>
                  <a:cubicBezTo>
                    <a:pt x="442387" y="159479"/>
                    <a:pt x="433814" y="131130"/>
                    <a:pt x="420580" y="105127"/>
                  </a:cubicBezTo>
                  <a:cubicBezTo>
                    <a:pt x="406192" y="76808"/>
                    <a:pt x="386147" y="51281"/>
                    <a:pt x="361537" y="31141"/>
                  </a:cubicBezTo>
                  <a:cubicBezTo>
                    <a:pt x="331319" y="51459"/>
                    <a:pt x="296255" y="64741"/>
                    <a:pt x="259965" y="68396"/>
                  </a:cubicBezTo>
                  <a:cubicBezTo>
                    <a:pt x="232509" y="71236"/>
                    <a:pt x="204506" y="68842"/>
                    <a:pt x="177961" y="61258"/>
                  </a:cubicBezTo>
                  <a:cubicBezTo>
                    <a:pt x="155029" y="54781"/>
                    <a:pt x="133277" y="44411"/>
                    <a:pt x="113506" y="31147"/>
                  </a:cubicBezTo>
                  <a:cubicBezTo>
                    <a:pt x="101894" y="40675"/>
                    <a:pt x="91273" y="51352"/>
                    <a:pt x="81806" y="63014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0B42CC7-8FDA-42E4-8444-75271B3D9DE3}"/>
                </a:ext>
              </a:extLst>
            </p:cNvPr>
            <p:cNvSpPr/>
            <p:nvPr/>
          </p:nvSpPr>
          <p:spPr>
            <a:xfrm>
              <a:off x="947363" y="2015938"/>
              <a:ext cx="83307" cy="27850"/>
            </a:xfrm>
            <a:custGeom>
              <a:avLst/>
              <a:gdLst>
                <a:gd name="connsiteX0" fmla="*/ 9635 w 83307"/>
                <a:gd name="connsiteY0" fmla="*/ 649 h 27850"/>
                <a:gd name="connsiteX1" fmla="*/ 13570 w 83307"/>
                <a:gd name="connsiteY1" fmla="*/ 6 h 27850"/>
                <a:gd name="connsiteX2" fmla="*/ 69559 w 83307"/>
                <a:gd name="connsiteY2" fmla="*/ 0 h 27850"/>
                <a:gd name="connsiteX3" fmla="*/ 80757 w 83307"/>
                <a:gd name="connsiteY3" fmla="*/ 5804 h 27850"/>
                <a:gd name="connsiteX4" fmla="*/ 80679 w 83307"/>
                <a:gd name="connsiteY4" fmla="*/ 22146 h 27850"/>
                <a:gd name="connsiteX5" fmla="*/ 69565 w 83307"/>
                <a:gd name="connsiteY5" fmla="*/ 27849 h 27850"/>
                <a:gd name="connsiteX6" fmla="*/ 12969 w 83307"/>
                <a:gd name="connsiteY6" fmla="*/ 27819 h 27850"/>
                <a:gd name="connsiteX7" fmla="*/ 38 w 83307"/>
                <a:gd name="connsiteY7" fmla="*/ 14615 h 27850"/>
                <a:gd name="connsiteX8" fmla="*/ 9635 w 83307"/>
                <a:gd name="connsiteY8" fmla="*/ 649 h 2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07" h="27850">
                  <a:moveTo>
                    <a:pt x="9635" y="649"/>
                  </a:moveTo>
                  <a:cubicBezTo>
                    <a:pt x="10907" y="239"/>
                    <a:pt x="12233" y="22"/>
                    <a:pt x="13570" y="6"/>
                  </a:cubicBezTo>
                  <a:cubicBezTo>
                    <a:pt x="32233" y="0"/>
                    <a:pt x="50896" y="12"/>
                    <a:pt x="69559" y="0"/>
                  </a:cubicBezTo>
                  <a:cubicBezTo>
                    <a:pt x="73934" y="-12"/>
                    <a:pt x="78250" y="2209"/>
                    <a:pt x="80757" y="5804"/>
                  </a:cubicBezTo>
                  <a:cubicBezTo>
                    <a:pt x="84174" y="10525"/>
                    <a:pt x="84168" y="17461"/>
                    <a:pt x="80679" y="22146"/>
                  </a:cubicBezTo>
                  <a:cubicBezTo>
                    <a:pt x="78155" y="25652"/>
                    <a:pt x="73911" y="27926"/>
                    <a:pt x="69565" y="27849"/>
                  </a:cubicBezTo>
                  <a:cubicBezTo>
                    <a:pt x="50699" y="27807"/>
                    <a:pt x="31834" y="27873"/>
                    <a:pt x="12969" y="27819"/>
                  </a:cubicBezTo>
                  <a:cubicBezTo>
                    <a:pt x="6105" y="27623"/>
                    <a:pt x="116" y="21473"/>
                    <a:pt x="38" y="14615"/>
                  </a:cubicBezTo>
                  <a:cubicBezTo>
                    <a:pt x="-450" y="8471"/>
                    <a:pt x="3777" y="2447"/>
                    <a:pt x="9635" y="649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4" name="图形 16">
            <a:extLst>
              <a:ext uri="{FF2B5EF4-FFF2-40B4-BE49-F238E27FC236}">
                <a16:creationId xmlns:a16="http://schemas.microsoft.com/office/drawing/2014/main" id="{1CEC0544-78E4-4DA9-95FC-C5714920B363}"/>
              </a:ext>
            </a:extLst>
          </p:cNvPr>
          <p:cNvSpPr/>
          <p:nvPr/>
        </p:nvSpPr>
        <p:spPr>
          <a:xfrm>
            <a:off x="4167023" y="2424153"/>
            <a:ext cx="447463" cy="447458"/>
          </a:xfrm>
          <a:custGeom>
            <a:avLst/>
            <a:gdLst>
              <a:gd name="connsiteX0" fmla="*/ 348420 w 457626"/>
              <a:gd name="connsiteY0" fmla="*/ 157087 h 457619"/>
              <a:gd name="connsiteX1" fmla="*/ 328642 w 457626"/>
              <a:gd name="connsiteY1" fmla="*/ 176865 h 457619"/>
              <a:gd name="connsiteX2" fmla="*/ 343205 w 457626"/>
              <a:gd name="connsiteY2" fmla="*/ 234100 h 457619"/>
              <a:gd name="connsiteX3" fmla="*/ 223520 w 457626"/>
              <a:gd name="connsiteY3" fmla="*/ 353785 h 457619"/>
              <a:gd name="connsiteX4" fmla="*/ 103835 w 457626"/>
              <a:gd name="connsiteY4" fmla="*/ 234100 h 457619"/>
              <a:gd name="connsiteX5" fmla="*/ 223520 w 457626"/>
              <a:gd name="connsiteY5" fmla="*/ 114415 h 457619"/>
              <a:gd name="connsiteX6" fmla="*/ 280755 w 457626"/>
              <a:gd name="connsiteY6" fmla="*/ 128978 h 457619"/>
              <a:gd name="connsiteX7" fmla="*/ 300533 w 457626"/>
              <a:gd name="connsiteY7" fmla="*/ 109200 h 457619"/>
              <a:gd name="connsiteX8" fmla="*/ 223520 w 457626"/>
              <a:gd name="connsiteY8" fmla="*/ 87322 h 457619"/>
              <a:gd name="connsiteX9" fmla="*/ 76742 w 457626"/>
              <a:gd name="connsiteY9" fmla="*/ 234100 h 457619"/>
              <a:gd name="connsiteX10" fmla="*/ 223520 w 457626"/>
              <a:gd name="connsiteY10" fmla="*/ 380878 h 457619"/>
              <a:gd name="connsiteX11" fmla="*/ 370298 w 457626"/>
              <a:gd name="connsiteY11" fmla="*/ 234100 h 457619"/>
              <a:gd name="connsiteX12" fmla="*/ 348420 w 457626"/>
              <a:gd name="connsiteY12" fmla="*/ 157087 h 457619"/>
              <a:gd name="connsiteX13" fmla="*/ 293489 w 457626"/>
              <a:gd name="connsiteY13" fmla="*/ 212087 h 457619"/>
              <a:gd name="connsiteX14" fmla="*/ 269714 w 457626"/>
              <a:gd name="connsiteY14" fmla="*/ 235793 h 457619"/>
              <a:gd name="connsiteX15" fmla="*/ 223520 w 457626"/>
              <a:gd name="connsiteY15" fmla="*/ 280362 h 457619"/>
              <a:gd name="connsiteX16" fmla="*/ 177258 w 457626"/>
              <a:gd name="connsiteY16" fmla="*/ 234100 h 457619"/>
              <a:gd name="connsiteX17" fmla="*/ 221827 w 457626"/>
              <a:gd name="connsiteY17" fmla="*/ 187906 h 457619"/>
              <a:gd name="connsiteX18" fmla="*/ 245601 w 457626"/>
              <a:gd name="connsiteY18" fmla="*/ 164199 h 457619"/>
              <a:gd name="connsiteX19" fmla="*/ 223520 w 457626"/>
              <a:gd name="connsiteY19" fmla="*/ 160745 h 457619"/>
              <a:gd name="connsiteX20" fmla="*/ 150165 w 457626"/>
              <a:gd name="connsiteY20" fmla="*/ 234100 h 457619"/>
              <a:gd name="connsiteX21" fmla="*/ 223520 w 457626"/>
              <a:gd name="connsiteY21" fmla="*/ 307455 h 457619"/>
              <a:gd name="connsiteX22" fmla="*/ 296875 w 457626"/>
              <a:gd name="connsiteY22" fmla="*/ 234100 h 457619"/>
              <a:gd name="connsiteX23" fmla="*/ 293489 w 457626"/>
              <a:gd name="connsiteY23" fmla="*/ 212087 h 457619"/>
              <a:gd name="connsiteX24" fmla="*/ 415138 w 457626"/>
              <a:gd name="connsiteY24" fmla="*/ 119156 h 457619"/>
              <a:gd name="connsiteX25" fmla="*/ 395359 w 457626"/>
              <a:gd name="connsiteY25" fmla="*/ 138935 h 457619"/>
              <a:gd name="connsiteX26" fmla="*/ 419947 w 457626"/>
              <a:gd name="connsiteY26" fmla="*/ 234100 h 457619"/>
              <a:gd name="connsiteX27" fmla="*/ 223520 w 457626"/>
              <a:gd name="connsiteY27" fmla="*/ 430527 h 457619"/>
              <a:gd name="connsiteX28" fmla="*/ 27093 w 457626"/>
              <a:gd name="connsiteY28" fmla="*/ 234100 h 457619"/>
              <a:gd name="connsiteX29" fmla="*/ 223520 w 457626"/>
              <a:gd name="connsiteY29" fmla="*/ 37673 h 457619"/>
              <a:gd name="connsiteX30" fmla="*/ 318685 w 457626"/>
              <a:gd name="connsiteY30" fmla="*/ 62260 h 457619"/>
              <a:gd name="connsiteX31" fmla="*/ 338464 w 457626"/>
              <a:gd name="connsiteY31" fmla="*/ 42482 h 457619"/>
              <a:gd name="connsiteX32" fmla="*/ 223520 w 457626"/>
              <a:gd name="connsiteY32" fmla="*/ 10580 h 457619"/>
              <a:gd name="connsiteX33" fmla="*/ 0 w 457626"/>
              <a:gd name="connsiteY33" fmla="*/ 234100 h 457619"/>
              <a:gd name="connsiteX34" fmla="*/ 223520 w 457626"/>
              <a:gd name="connsiteY34" fmla="*/ 457620 h 457619"/>
              <a:gd name="connsiteX35" fmla="*/ 447040 w 457626"/>
              <a:gd name="connsiteY35" fmla="*/ 234100 h 457619"/>
              <a:gd name="connsiteX36" fmla="*/ 415138 w 457626"/>
              <a:gd name="connsiteY36" fmla="*/ 119156 h 457619"/>
              <a:gd name="connsiteX37" fmla="*/ 385782 w 457626"/>
              <a:gd name="connsiteY37" fmla="*/ 119732 h 457619"/>
              <a:gd name="connsiteX38" fmla="*/ 359921 w 457626"/>
              <a:gd name="connsiteY38" fmla="*/ 116860 h 457619"/>
              <a:gd name="connsiteX39" fmla="*/ 232515 w 457626"/>
              <a:gd name="connsiteY39" fmla="*/ 244260 h 457619"/>
              <a:gd name="connsiteX40" fmla="*/ 213360 w 457626"/>
              <a:gd name="connsiteY40" fmla="*/ 244260 h 457619"/>
              <a:gd name="connsiteX41" fmla="*/ 213360 w 457626"/>
              <a:gd name="connsiteY41" fmla="*/ 225105 h 457619"/>
              <a:gd name="connsiteX42" fmla="*/ 340760 w 457626"/>
              <a:gd name="connsiteY42" fmla="*/ 97705 h 457619"/>
              <a:gd name="connsiteX43" fmla="*/ 337888 w 457626"/>
              <a:gd name="connsiteY43" fmla="*/ 71845 h 457619"/>
              <a:gd name="connsiteX44" fmla="*/ 409732 w 457626"/>
              <a:gd name="connsiteY44" fmla="*/ 0 h 457619"/>
              <a:gd name="connsiteX45" fmla="*/ 419310 w 457626"/>
              <a:gd name="connsiteY45" fmla="*/ 38317 h 457619"/>
              <a:gd name="connsiteX46" fmla="*/ 457627 w 457626"/>
              <a:gd name="connsiteY46" fmla="*/ 47894 h 457619"/>
              <a:gd name="connsiteX47" fmla="*/ 385782 w 457626"/>
              <a:gd name="connsiteY47" fmla="*/ 119732 h 457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57626" h="457619">
                <a:moveTo>
                  <a:pt x="348420" y="157087"/>
                </a:moveTo>
                <a:lnTo>
                  <a:pt x="328642" y="176865"/>
                </a:lnTo>
                <a:cubicBezTo>
                  <a:pt x="337922" y="193934"/>
                  <a:pt x="343205" y="213374"/>
                  <a:pt x="343205" y="234100"/>
                </a:cubicBezTo>
                <a:cubicBezTo>
                  <a:pt x="343205" y="300072"/>
                  <a:pt x="289492" y="353785"/>
                  <a:pt x="223520" y="353785"/>
                </a:cubicBezTo>
                <a:cubicBezTo>
                  <a:pt x="157548" y="353785"/>
                  <a:pt x="103835" y="300072"/>
                  <a:pt x="103835" y="234100"/>
                </a:cubicBezTo>
                <a:cubicBezTo>
                  <a:pt x="103835" y="168128"/>
                  <a:pt x="157548" y="114415"/>
                  <a:pt x="223520" y="114415"/>
                </a:cubicBezTo>
                <a:cubicBezTo>
                  <a:pt x="244246" y="114415"/>
                  <a:pt x="263686" y="119698"/>
                  <a:pt x="280755" y="128978"/>
                </a:cubicBezTo>
                <a:lnTo>
                  <a:pt x="300533" y="109200"/>
                </a:lnTo>
                <a:cubicBezTo>
                  <a:pt x="278113" y="95314"/>
                  <a:pt x="251765" y="87322"/>
                  <a:pt x="223520" y="87322"/>
                </a:cubicBezTo>
                <a:cubicBezTo>
                  <a:pt x="142579" y="87322"/>
                  <a:pt x="76742" y="153159"/>
                  <a:pt x="76742" y="234100"/>
                </a:cubicBezTo>
                <a:cubicBezTo>
                  <a:pt x="76742" y="315041"/>
                  <a:pt x="142579" y="380878"/>
                  <a:pt x="223520" y="380878"/>
                </a:cubicBezTo>
                <a:cubicBezTo>
                  <a:pt x="304461" y="380878"/>
                  <a:pt x="370298" y="315041"/>
                  <a:pt x="370298" y="234100"/>
                </a:cubicBezTo>
                <a:cubicBezTo>
                  <a:pt x="370298" y="205855"/>
                  <a:pt x="362306" y="179507"/>
                  <a:pt x="348420" y="157087"/>
                </a:cubicBezTo>
                <a:close/>
                <a:moveTo>
                  <a:pt x="293489" y="212087"/>
                </a:moveTo>
                <a:lnTo>
                  <a:pt x="269714" y="235793"/>
                </a:lnTo>
                <a:cubicBezTo>
                  <a:pt x="268834" y="260584"/>
                  <a:pt x="248514" y="280362"/>
                  <a:pt x="223520" y="280362"/>
                </a:cubicBezTo>
                <a:cubicBezTo>
                  <a:pt x="197985" y="280362"/>
                  <a:pt x="177258" y="259635"/>
                  <a:pt x="177258" y="234100"/>
                </a:cubicBezTo>
                <a:cubicBezTo>
                  <a:pt x="177258" y="209106"/>
                  <a:pt x="197036" y="188786"/>
                  <a:pt x="221827" y="187906"/>
                </a:cubicBezTo>
                <a:lnTo>
                  <a:pt x="245601" y="164199"/>
                </a:lnTo>
                <a:cubicBezTo>
                  <a:pt x="238625" y="161964"/>
                  <a:pt x="231242" y="160745"/>
                  <a:pt x="223520" y="160745"/>
                </a:cubicBezTo>
                <a:cubicBezTo>
                  <a:pt x="183083" y="160745"/>
                  <a:pt x="150165" y="193663"/>
                  <a:pt x="150165" y="234100"/>
                </a:cubicBezTo>
                <a:cubicBezTo>
                  <a:pt x="150165" y="274537"/>
                  <a:pt x="183083" y="307455"/>
                  <a:pt x="223520" y="307455"/>
                </a:cubicBezTo>
                <a:cubicBezTo>
                  <a:pt x="263957" y="307455"/>
                  <a:pt x="296875" y="274537"/>
                  <a:pt x="296875" y="234100"/>
                </a:cubicBezTo>
                <a:cubicBezTo>
                  <a:pt x="296875" y="226446"/>
                  <a:pt x="295724" y="218995"/>
                  <a:pt x="293489" y="212087"/>
                </a:cubicBezTo>
                <a:close/>
                <a:moveTo>
                  <a:pt x="415138" y="119156"/>
                </a:moveTo>
                <a:lnTo>
                  <a:pt x="395359" y="138935"/>
                </a:lnTo>
                <a:cubicBezTo>
                  <a:pt x="411006" y="167112"/>
                  <a:pt x="419947" y="199556"/>
                  <a:pt x="419947" y="234100"/>
                </a:cubicBezTo>
                <a:cubicBezTo>
                  <a:pt x="419947" y="342406"/>
                  <a:pt x="331826" y="430527"/>
                  <a:pt x="223520" y="430527"/>
                </a:cubicBezTo>
                <a:cubicBezTo>
                  <a:pt x="115214" y="430527"/>
                  <a:pt x="27093" y="342406"/>
                  <a:pt x="27093" y="234100"/>
                </a:cubicBezTo>
                <a:cubicBezTo>
                  <a:pt x="27093" y="125794"/>
                  <a:pt x="115214" y="37673"/>
                  <a:pt x="223520" y="37673"/>
                </a:cubicBezTo>
                <a:cubicBezTo>
                  <a:pt x="258064" y="37673"/>
                  <a:pt x="290508" y="46614"/>
                  <a:pt x="318685" y="62260"/>
                </a:cubicBezTo>
                <a:lnTo>
                  <a:pt x="338464" y="42482"/>
                </a:lnTo>
                <a:cubicBezTo>
                  <a:pt x="304868" y="22230"/>
                  <a:pt x="265515" y="10580"/>
                  <a:pt x="223520" y="10580"/>
                </a:cubicBezTo>
                <a:cubicBezTo>
                  <a:pt x="100245" y="10580"/>
                  <a:pt x="0" y="110825"/>
                  <a:pt x="0" y="234100"/>
                </a:cubicBezTo>
                <a:cubicBezTo>
                  <a:pt x="0" y="357375"/>
                  <a:pt x="100245" y="457620"/>
                  <a:pt x="223520" y="457620"/>
                </a:cubicBezTo>
                <a:cubicBezTo>
                  <a:pt x="346795" y="457620"/>
                  <a:pt x="447040" y="357375"/>
                  <a:pt x="447040" y="234100"/>
                </a:cubicBezTo>
                <a:cubicBezTo>
                  <a:pt x="447040" y="192105"/>
                  <a:pt x="435390" y="152752"/>
                  <a:pt x="415138" y="119156"/>
                </a:cubicBezTo>
                <a:close/>
                <a:moveTo>
                  <a:pt x="385782" y="119732"/>
                </a:moveTo>
                <a:lnTo>
                  <a:pt x="359921" y="116860"/>
                </a:lnTo>
                <a:lnTo>
                  <a:pt x="232515" y="244260"/>
                </a:lnTo>
                <a:cubicBezTo>
                  <a:pt x="227225" y="249550"/>
                  <a:pt x="218650" y="249550"/>
                  <a:pt x="213360" y="244260"/>
                </a:cubicBezTo>
                <a:cubicBezTo>
                  <a:pt x="208070" y="238970"/>
                  <a:pt x="208070" y="230395"/>
                  <a:pt x="213360" y="225105"/>
                </a:cubicBezTo>
                <a:lnTo>
                  <a:pt x="340760" y="97705"/>
                </a:lnTo>
                <a:lnTo>
                  <a:pt x="337888" y="71845"/>
                </a:lnTo>
                <a:lnTo>
                  <a:pt x="409732" y="0"/>
                </a:lnTo>
                <a:lnTo>
                  <a:pt x="419310" y="38317"/>
                </a:lnTo>
                <a:lnTo>
                  <a:pt x="457627" y="47894"/>
                </a:lnTo>
                <a:lnTo>
                  <a:pt x="385782" y="11973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59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5" name="图片 4" descr="人手里拿着手机&#10;&#10;中度可信度描述已自动生成">
            <a:extLst>
              <a:ext uri="{FF2B5EF4-FFF2-40B4-BE49-F238E27FC236}">
                <a16:creationId xmlns:a16="http://schemas.microsoft.com/office/drawing/2014/main" id="{86AD5AD9-B695-4709-B484-2121E4135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55091" flipH="1">
            <a:off x="5593735" y="1184922"/>
            <a:ext cx="7588052" cy="5691039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06E183BB-8774-4282-90FD-5B21D87710A5}"/>
              </a:ext>
            </a:extLst>
          </p:cNvPr>
          <p:cNvSpPr txBox="1"/>
          <p:nvPr/>
        </p:nvSpPr>
        <p:spPr>
          <a:xfrm>
            <a:off x="1681093" y="3337454"/>
            <a:ext cx="4385816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活动定位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：极具前瞻性与影响力的行业盛会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38176CE-A8CF-4219-8F0E-4526D24C500E}"/>
              </a:ext>
            </a:extLst>
          </p:cNvPr>
          <p:cNvSpPr txBox="1"/>
          <p:nvPr/>
        </p:nvSpPr>
        <p:spPr>
          <a:xfrm>
            <a:off x="1681093" y="3679740"/>
            <a:ext cx="3462486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活动主题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：后疫情时代的学习重构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BB7D494-45A7-4BB9-AF1C-AAA84510CB04}"/>
              </a:ext>
            </a:extLst>
          </p:cNvPr>
          <p:cNvSpPr txBox="1"/>
          <p:nvPr/>
        </p:nvSpPr>
        <p:spPr>
          <a:xfrm>
            <a:off x="1681093" y="4238612"/>
            <a:ext cx="3475310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举办时间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：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2022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4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月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日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-22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日</a:t>
            </a:r>
          </a:p>
          <a:p>
            <a:pPr algn="l"/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6B9A7A9-2654-4953-9990-1885B3BA32F5}"/>
              </a:ext>
            </a:extLst>
          </p:cNvPr>
          <p:cNvSpPr txBox="1"/>
          <p:nvPr/>
        </p:nvSpPr>
        <p:spPr>
          <a:xfrm>
            <a:off x="1681093" y="4580898"/>
            <a:ext cx="3526606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举办地点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：苏州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太湖万豪国际酒店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54210B0-B20D-4BB8-832C-2292639D2667}"/>
              </a:ext>
            </a:extLst>
          </p:cNvPr>
          <p:cNvSpPr txBox="1"/>
          <p:nvPr/>
        </p:nvSpPr>
        <p:spPr>
          <a:xfrm>
            <a:off x="1681094" y="5139771"/>
            <a:ext cx="4385816" cy="98110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参会人群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：企业中高层管理者、人力资源总监、企业大学校长、培训总监、培训管理者其他培训和绩效从业人员</a:t>
            </a: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732209C2-0A0F-4EAD-8006-2ED1FEC6922D}"/>
              </a:ext>
            </a:extLst>
          </p:cNvPr>
          <p:cNvGrpSpPr/>
          <p:nvPr/>
        </p:nvGrpSpPr>
        <p:grpSpPr>
          <a:xfrm>
            <a:off x="943077" y="3337454"/>
            <a:ext cx="634987" cy="634230"/>
            <a:chOff x="1636630" y="3414794"/>
            <a:chExt cx="634987" cy="634230"/>
          </a:xfrm>
          <a:effectLst>
            <a:outerShdw blurRad="127000" dist="12700" algn="ctr" rotWithShape="0">
              <a:schemeClr val="accent1">
                <a:lumMod val="50000"/>
                <a:alpha val="25000"/>
              </a:schemeClr>
            </a:outerShdw>
          </a:effectLst>
        </p:grpSpPr>
        <p:sp>
          <p:nvSpPr>
            <p:cNvPr id="29" name="Oval 16">
              <a:extLst>
                <a:ext uri="{FF2B5EF4-FFF2-40B4-BE49-F238E27FC236}">
                  <a16:creationId xmlns:a16="http://schemas.microsoft.com/office/drawing/2014/main" id="{F8F17332-BC10-4A32-BD4B-D7DF35E61F42}"/>
                </a:ext>
              </a:extLst>
            </p:cNvPr>
            <p:cNvSpPr/>
            <p:nvPr/>
          </p:nvSpPr>
          <p:spPr>
            <a:xfrm rot="3509343">
              <a:off x="1637009" y="3414415"/>
              <a:ext cx="634230" cy="634987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图形 77">
              <a:extLst>
                <a:ext uri="{FF2B5EF4-FFF2-40B4-BE49-F238E27FC236}">
                  <a16:creationId xmlns:a16="http://schemas.microsoft.com/office/drawing/2014/main" id="{49D1147E-E588-4327-880D-4B780D813133}"/>
                </a:ext>
              </a:extLst>
            </p:cNvPr>
            <p:cNvSpPr/>
            <p:nvPr/>
          </p:nvSpPr>
          <p:spPr>
            <a:xfrm>
              <a:off x="1765445" y="3543229"/>
              <a:ext cx="377358" cy="377358"/>
            </a:xfrm>
            <a:custGeom>
              <a:avLst/>
              <a:gdLst>
                <a:gd name="connsiteX0" fmla="*/ 254000 w 508000"/>
                <a:gd name="connsiteY0" fmla="*/ 0 h 508000"/>
                <a:gd name="connsiteX1" fmla="*/ 508000 w 508000"/>
                <a:gd name="connsiteY1" fmla="*/ 254000 h 508000"/>
                <a:gd name="connsiteX2" fmla="*/ 254000 w 508000"/>
                <a:gd name="connsiteY2" fmla="*/ 508000 h 508000"/>
                <a:gd name="connsiteX3" fmla="*/ 0 w 508000"/>
                <a:gd name="connsiteY3" fmla="*/ 254000 h 508000"/>
                <a:gd name="connsiteX4" fmla="*/ 254000 w 508000"/>
                <a:gd name="connsiteY4" fmla="*/ 0 h 508000"/>
                <a:gd name="connsiteX5" fmla="*/ 254000 w 508000"/>
                <a:gd name="connsiteY5" fmla="*/ 38100 h 508000"/>
                <a:gd name="connsiteX6" fmla="*/ 38100 w 508000"/>
                <a:gd name="connsiteY6" fmla="*/ 254000 h 508000"/>
                <a:gd name="connsiteX7" fmla="*/ 254000 w 508000"/>
                <a:gd name="connsiteY7" fmla="*/ 469900 h 508000"/>
                <a:gd name="connsiteX8" fmla="*/ 469900 w 508000"/>
                <a:gd name="connsiteY8" fmla="*/ 254000 h 508000"/>
                <a:gd name="connsiteX9" fmla="*/ 254000 w 508000"/>
                <a:gd name="connsiteY9" fmla="*/ 38100 h 508000"/>
                <a:gd name="connsiteX10" fmla="*/ 266586 w 508000"/>
                <a:gd name="connsiteY10" fmla="*/ 116859 h 508000"/>
                <a:gd name="connsiteX11" fmla="*/ 284036 w 508000"/>
                <a:gd name="connsiteY11" fmla="*/ 134569 h 508000"/>
                <a:gd name="connsiteX12" fmla="*/ 306280 w 508000"/>
                <a:gd name="connsiteY12" fmla="*/ 189014 h 508000"/>
                <a:gd name="connsiteX13" fmla="*/ 363842 w 508000"/>
                <a:gd name="connsiteY13" fmla="*/ 193713 h 508000"/>
                <a:gd name="connsiteX14" fmla="*/ 393598 w 508000"/>
                <a:gd name="connsiteY14" fmla="*/ 228911 h 508000"/>
                <a:gd name="connsiteX15" fmla="*/ 382480 w 508000"/>
                <a:gd name="connsiteY15" fmla="*/ 251060 h 508000"/>
                <a:gd name="connsiteX16" fmla="*/ 338379 w 508000"/>
                <a:gd name="connsiteY16" fmla="*/ 289516 h 508000"/>
                <a:gd name="connsiteX17" fmla="*/ 351873 w 508000"/>
                <a:gd name="connsiteY17" fmla="*/ 347110 h 508000"/>
                <a:gd name="connsiteX18" fmla="*/ 327876 w 508000"/>
                <a:gd name="connsiteY18" fmla="*/ 386436 h 508000"/>
                <a:gd name="connsiteX19" fmla="*/ 303206 w 508000"/>
                <a:gd name="connsiteY19" fmla="*/ 382473 h 508000"/>
                <a:gd name="connsiteX20" fmla="*/ 254000 w 508000"/>
                <a:gd name="connsiteY20" fmla="*/ 351879 h 508000"/>
                <a:gd name="connsiteX21" fmla="*/ 204788 w 508000"/>
                <a:gd name="connsiteY21" fmla="*/ 382473 h 508000"/>
                <a:gd name="connsiteX22" fmla="*/ 160251 w 508000"/>
                <a:gd name="connsiteY22" fmla="*/ 372066 h 508000"/>
                <a:gd name="connsiteX23" fmla="*/ 159937 w 508000"/>
                <a:gd name="connsiteY23" fmla="*/ 371551 h 508000"/>
                <a:gd name="connsiteX24" fmla="*/ 156127 w 508000"/>
                <a:gd name="connsiteY24" fmla="*/ 347110 h 508000"/>
                <a:gd name="connsiteX25" fmla="*/ 169621 w 508000"/>
                <a:gd name="connsiteY25" fmla="*/ 289516 h 508000"/>
                <a:gd name="connsiteX26" fmla="*/ 125520 w 508000"/>
                <a:gd name="connsiteY26" fmla="*/ 251060 h 508000"/>
                <a:gd name="connsiteX27" fmla="*/ 122003 w 508000"/>
                <a:gd name="connsiteY27" fmla="*/ 205162 h 508000"/>
                <a:gd name="connsiteX28" fmla="*/ 144158 w 508000"/>
                <a:gd name="connsiteY28" fmla="*/ 193707 h 508000"/>
                <a:gd name="connsiteX29" fmla="*/ 201720 w 508000"/>
                <a:gd name="connsiteY29" fmla="*/ 189008 h 508000"/>
                <a:gd name="connsiteX30" fmla="*/ 223965 w 508000"/>
                <a:gd name="connsiteY30" fmla="*/ 134569 h 508000"/>
                <a:gd name="connsiteX31" fmla="*/ 266586 w 508000"/>
                <a:gd name="connsiteY31" fmla="*/ 116859 h 508000"/>
                <a:gd name="connsiteX32" fmla="*/ 254000 w 508000"/>
                <a:gd name="connsiteY32" fmla="*/ 161792 h 508000"/>
                <a:gd name="connsiteX33" fmla="*/ 235712 w 508000"/>
                <a:gd name="connsiteY33" fmla="*/ 206546 h 508000"/>
                <a:gd name="connsiteX34" fmla="*/ 208305 w 508000"/>
                <a:gd name="connsiteY34" fmla="*/ 226701 h 508000"/>
                <a:gd name="connsiteX35" fmla="*/ 160071 w 508000"/>
                <a:gd name="connsiteY35" fmla="*/ 230638 h 508000"/>
                <a:gd name="connsiteX36" fmla="*/ 197079 w 508000"/>
                <a:gd name="connsiteY36" fmla="*/ 262903 h 508000"/>
                <a:gd name="connsiteX37" fmla="*/ 207429 w 508000"/>
                <a:gd name="connsiteY37" fmla="*/ 295161 h 508000"/>
                <a:gd name="connsiteX38" fmla="*/ 196234 w 508000"/>
                <a:gd name="connsiteY38" fmla="*/ 342925 h 508000"/>
                <a:gd name="connsiteX39" fmla="*/ 236938 w 508000"/>
                <a:gd name="connsiteY39" fmla="*/ 317621 h 508000"/>
                <a:gd name="connsiteX40" fmla="*/ 271056 w 508000"/>
                <a:gd name="connsiteY40" fmla="*/ 317621 h 508000"/>
                <a:gd name="connsiteX41" fmla="*/ 311760 w 508000"/>
                <a:gd name="connsiteY41" fmla="*/ 342925 h 508000"/>
                <a:gd name="connsiteX42" fmla="*/ 300571 w 508000"/>
                <a:gd name="connsiteY42" fmla="*/ 295161 h 508000"/>
                <a:gd name="connsiteX43" fmla="*/ 310921 w 508000"/>
                <a:gd name="connsiteY43" fmla="*/ 262903 h 508000"/>
                <a:gd name="connsiteX44" fmla="*/ 347929 w 508000"/>
                <a:gd name="connsiteY44" fmla="*/ 230638 h 508000"/>
                <a:gd name="connsiteX45" fmla="*/ 299695 w 508000"/>
                <a:gd name="connsiteY45" fmla="*/ 226701 h 508000"/>
                <a:gd name="connsiteX46" fmla="*/ 272282 w 508000"/>
                <a:gd name="connsiteY46" fmla="*/ 206546 h 508000"/>
                <a:gd name="connsiteX47" fmla="*/ 254000 w 508000"/>
                <a:gd name="connsiteY47" fmla="*/ 161792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508000" h="508000">
                  <a:moveTo>
                    <a:pt x="254000" y="0"/>
                  </a:moveTo>
                  <a:cubicBezTo>
                    <a:pt x="394278" y="0"/>
                    <a:pt x="508000" y="113722"/>
                    <a:pt x="508000" y="254000"/>
                  </a:cubicBezTo>
                  <a:cubicBezTo>
                    <a:pt x="508000" y="394278"/>
                    <a:pt x="394278" y="508000"/>
                    <a:pt x="254000" y="508000"/>
                  </a:cubicBezTo>
                  <a:cubicBezTo>
                    <a:pt x="113722" y="508000"/>
                    <a:pt x="0" y="394278"/>
                    <a:pt x="0" y="254000"/>
                  </a:cubicBezTo>
                  <a:cubicBezTo>
                    <a:pt x="0" y="113722"/>
                    <a:pt x="113722" y="0"/>
                    <a:pt x="254000" y="0"/>
                  </a:cubicBezTo>
                  <a:close/>
                  <a:moveTo>
                    <a:pt x="254000" y="38100"/>
                  </a:moveTo>
                  <a:cubicBezTo>
                    <a:pt x="134760" y="38100"/>
                    <a:pt x="38100" y="134760"/>
                    <a:pt x="38100" y="254000"/>
                  </a:cubicBezTo>
                  <a:cubicBezTo>
                    <a:pt x="38100" y="373240"/>
                    <a:pt x="134760" y="469900"/>
                    <a:pt x="254000" y="469900"/>
                  </a:cubicBezTo>
                  <a:cubicBezTo>
                    <a:pt x="373240" y="469900"/>
                    <a:pt x="469900" y="373240"/>
                    <a:pt x="469900" y="254000"/>
                  </a:cubicBezTo>
                  <a:cubicBezTo>
                    <a:pt x="469900" y="134760"/>
                    <a:pt x="373240" y="38100"/>
                    <a:pt x="254000" y="38100"/>
                  </a:cubicBezTo>
                  <a:close/>
                  <a:moveTo>
                    <a:pt x="266586" y="116859"/>
                  </a:moveTo>
                  <a:cubicBezTo>
                    <a:pt x="274513" y="120226"/>
                    <a:pt x="280787" y="126593"/>
                    <a:pt x="284036" y="134569"/>
                  </a:cubicBezTo>
                  <a:lnTo>
                    <a:pt x="306280" y="189014"/>
                  </a:lnTo>
                  <a:lnTo>
                    <a:pt x="363842" y="193713"/>
                  </a:lnTo>
                  <a:cubicBezTo>
                    <a:pt x="381775" y="195174"/>
                    <a:pt x="395008" y="210985"/>
                    <a:pt x="393598" y="228911"/>
                  </a:cubicBezTo>
                  <a:cubicBezTo>
                    <a:pt x="392931" y="237464"/>
                    <a:pt x="388939" y="245415"/>
                    <a:pt x="382480" y="251060"/>
                  </a:cubicBezTo>
                  <a:lnTo>
                    <a:pt x="338379" y="289516"/>
                  </a:lnTo>
                  <a:lnTo>
                    <a:pt x="351873" y="347110"/>
                  </a:lnTo>
                  <a:cubicBezTo>
                    <a:pt x="355968" y="364573"/>
                    <a:pt x="345319" y="382200"/>
                    <a:pt x="327876" y="386436"/>
                  </a:cubicBezTo>
                  <a:cubicBezTo>
                    <a:pt x="319454" y="388480"/>
                    <a:pt x="310564" y="387052"/>
                    <a:pt x="303206" y="382473"/>
                  </a:cubicBezTo>
                  <a:lnTo>
                    <a:pt x="254000" y="351879"/>
                  </a:lnTo>
                  <a:lnTo>
                    <a:pt x="204788" y="382473"/>
                  </a:lnTo>
                  <a:cubicBezTo>
                    <a:pt x="189615" y="391898"/>
                    <a:pt x="169675" y="387239"/>
                    <a:pt x="160251" y="372066"/>
                  </a:cubicBezTo>
                  <a:cubicBezTo>
                    <a:pt x="160145" y="371896"/>
                    <a:pt x="160040" y="371724"/>
                    <a:pt x="159937" y="371551"/>
                  </a:cubicBezTo>
                  <a:cubicBezTo>
                    <a:pt x="155540" y="364209"/>
                    <a:pt x="154173" y="355443"/>
                    <a:pt x="156127" y="347110"/>
                  </a:cubicBezTo>
                  <a:lnTo>
                    <a:pt x="169621" y="289516"/>
                  </a:lnTo>
                  <a:lnTo>
                    <a:pt x="125520" y="251060"/>
                  </a:lnTo>
                  <a:cubicBezTo>
                    <a:pt x="112054" y="239267"/>
                    <a:pt x="110491" y="218870"/>
                    <a:pt x="122003" y="205162"/>
                  </a:cubicBezTo>
                  <a:cubicBezTo>
                    <a:pt x="127563" y="198540"/>
                    <a:pt x="135540" y="194416"/>
                    <a:pt x="144158" y="193707"/>
                  </a:cubicBezTo>
                  <a:lnTo>
                    <a:pt x="201720" y="189008"/>
                  </a:lnTo>
                  <a:lnTo>
                    <a:pt x="223965" y="134569"/>
                  </a:lnTo>
                  <a:cubicBezTo>
                    <a:pt x="230810" y="117824"/>
                    <a:pt x="249911" y="109804"/>
                    <a:pt x="266586" y="116859"/>
                  </a:cubicBezTo>
                  <a:close/>
                  <a:moveTo>
                    <a:pt x="254000" y="161792"/>
                  </a:moveTo>
                  <a:lnTo>
                    <a:pt x="235712" y="206546"/>
                  </a:lnTo>
                  <a:cubicBezTo>
                    <a:pt x="231103" y="217892"/>
                    <a:pt x="220508" y="225683"/>
                    <a:pt x="208305" y="226701"/>
                  </a:cubicBezTo>
                  <a:lnTo>
                    <a:pt x="160071" y="230638"/>
                  </a:lnTo>
                  <a:lnTo>
                    <a:pt x="197079" y="262903"/>
                  </a:lnTo>
                  <a:cubicBezTo>
                    <a:pt x="206231" y="270912"/>
                    <a:pt x="210213" y="283321"/>
                    <a:pt x="207429" y="295161"/>
                  </a:cubicBezTo>
                  <a:lnTo>
                    <a:pt x="196234" y="342925"/>
                  </a:lnTo>
                  <a:lnTo>
                    <a:pt x="236938" y="317621"/>
                  </a:lnTo>
                  <a:cubicBezTo>
                    <a:pt x="247381" y="311119"/>
                    <a:pt x="260613" y="311119"/>
                    <a:pt x="271056" y="317621"/>
                  </a:cubicBezTo>
                  <a:lnTo>
                    <a:pt x="311760" y="342925"/>
                  </a:lnTo>
                  <a:lnTo>
                    <a:pt x="300571" y="295161"/>
                  </a:lnTo>
                  <a:cubicBezTo>
                    <a:pt x="297787" y="283321"/>
                    <a:pt x="301769" y="270912"/>
                    <a:pt x="310921" y="262903"/>
                  </a:cubicBezTo>
                  <a:lnTo>
                    <a:pt x="347929" y="230638"/>
                  </a:lnTo>
                  <a:lnTo>
                    <a:pt x="299695" y="226701"/>
                  </a:lnTo>
                  <a:cubicBezTo>
                    <a:pt x="287489" y="225685"/>
                    <a:pt x="276892" y="217893"/>
                    <a:pt x="272282" y="206546"/>
                  </a:cubicBezTo>
                  <a:lnTo>
                    <a:pt x="254000" y="161792"/>
                  </a:lnTo>
                  <a:close/>
                </a:path>
              </a:pathLst>
            </a:custGeom>
            <a:solidFill>
              <a:schemeClr val="bg1"/>
            </a:solidFill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BE721659-32F4-4AA0-878B-FD7B1A0C083E}"/>
              </a:ext>
            </a:extLst>
          </p:cNvPr>
          <p:cNvGrpSpPr/>
          <p:nvPr/>
        </p:nvGrpSpPr>
        <p:grpSpPr>
          <a:xfrm>
            <a:off x="925305" y="5136269"/>
            <a:ext cx="629678" cy="629678"/>
            <a:chOff x="1618858" y="5201014"/>
            <a:chExt cx="629678" cy="629678"/>
          </a:xfrm>
          <a:effectLst>
            <a:outerShdw blurRad="127000" dist="12700" algn="ctr" rotWithShape="0">
              <a:schemeClr val="accent1">
                <a:lumMod val="50000"/>
                <a:alpha val="25000"/>
              </a:schemeClr>
            </a:outerShdw>
          </a:effectLst>
        </p:grpSpPr>
        <p:sp>
          <p:nvSpPr>
            <p:cNvPr id="33" name="Oval 19">
              <a:extLst>
                <a:ext uri="{FF2B5EF4-FFF2-40B4-BE49-F238E27FC236}">
                  <a16:creationId xmlns:a16="http://schemas.microsoft.com/office/drawing/2014/main" id="{646863D1-ACCE-4D79-9B4E-7EF2CF0E23EF}"/>
                </a:ext>
              </a:extLst>
            </p:cNvPr>
            <p:cNvSpPr/>
            <p:nvPr/>
          </p:nvSpPr>
          <p:spPr>
            <a:xfrm>
              <a:off x="1618858" y="5201014"/>
              <a:ext cx="629678" cy="62967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图形 80">
              <a:extLst>
                <a:ext uri="{FF2B5EF4-FFF2-40B4-BE49-F238E27FC236}">
                  <a16:creationId xmlns:a16="http://schemas.microsoft.com/office/drawing/2014/main" id="{EEFF35E0-6AB9-4537-99BA-F9ABF91804D9}"/>
                </a:ext>
              </a:extLst>
            </p:cNvPr>
            <p:cNvSpPr/>
            <p:nvPr/>
          </p:nvSpPr>
          <p:spPr>
            <a:xfrm>
              <a:off x="1799043" y="5325094"/>
              <a:ext cx="269308" cy="381518"/>
            </a:xfrm>
            <a:custGeom>
              <a:avLst/>
              <a:gdLst>
                <a:gd name="connsiteX0" fmla="*/ 254000 w 304800"/>
                <a:gd name="connsiteY0" fmla="*/ 381000 h 431799"/>
                <a:gd name="connsiteX1" fmla="*/ 254000 w 304800"/>
                <a:gd name="connsiteY1" fmla="*/ 330200 h 431799"/>
                <a:gd name="connsiteX2" fmla="*/ 203200 w 304800"/>
                <a:gd name="connsiteY2" fmla="*/ 330200 h 431799"/>
                <a:gd name="connsiteX3" fmla="*/ 254000 w 304800"/>
                <a:gd name="connsiteY3" fmla="*/ 279400 h 431799"/>
                <a:gd name="connsiteX4" fmla="*/ 304800 w 304800"/>
                <a:gd name="connsiteY4" fmla="*/ 279400 h 431799"/>
                <a:gd name="connsiteX5" fmla="*/ 304800 w 304800"/>
                <a:gd name="connsiteY5" fmla="*/ 431800 h 431799"/>
                <a:gd name="connsiteX6" fmla="*/ 0 w 304800"/>
                <a:gd name="connsiteY6" fmla="*/ 431800 h 431799"/>
                <a:gd name="connsiteX7" fmla="*/ 0 w 304800"/>
                <a:gd name="connsiteY7" fmla="*/ 279400 h 431799"/>
                <a:gd name="connsiteX8" fmla="*/ 50800 w 304800"/>
                <a:gd name="connsiteY8" fmla="*/ 279400 h 431799"/>
                <a:gd name="connsiteX9" fmla="*/ 101600 w 304800"/>
                <a:gd name="connsiteY9" fmla="*/ 330200 h 431799"/>
                <a:gd name="connsiteX10" fmla="*/ 50800 w 304800"/>
                <a:gd name="connsiteY10" fmla="*/ 330200 h 431799"/>
                <a:gd name="connsiteX11" fmla="*/ 50800 w 304800"/>
                <a:gd name="connsiteY11" fmla="*/ 381000 h 431799"/>
                <a:gd name="connsiteX12" fmla="*/ 254000 w 304800"/>
                <a:gd name="connsiteY12" fmla="*/ 381000 h 431799"/>
                <a:gd name="connsiteX13" fmla="*/ 152400 w 304800"/>
                <a:gd name="connsiteY13" fmla="*/ 325120 h 431799"/>
                <a:gd name="connsiteX14" fmla="*/ 25400 w 304800"/>
                <a:gd name="connsiteY14" fmla="*/ 127000 h 431799"/>
                <a:gd name="connsiteX15" fmla="*/ 152400 w 304800"/>
                <a:gd name="connsiteY15" fmla="*/ 0 h 431799"/>
                <a:gd name="connsiteX16" fmla="*/ 279400 w 304800"/>
                <a:gd name="connsiteY16" fmla="*/ 127000 h 431799"/>
                <a:gd name="connsiteX17" fmla="*/ 152400 w 304800"/>
                <a:gd name="connsiteY17" fmla="*/ 325120 h 431799"/>
                <a:gd name="connsiteX18" fmla="*/ 152400 w 304800"/>
                <a:gd name="connsiteY18" fmla="*/ 261620 h 431799"/>
                <a:gd name="connsiteX19" fmla="*/ 228600 w 304800"/>
                <a:gd name="connsiteY19" fmla="*/ 127000 h 431799"/>
                <a:gd name="connsiteX20" fmla="*/ 152400 w 304800"/>
                <a:gd name="connsiteY20" fmla="*/ 50800 h 431799"/>
                <a:gd name="connsiteX21" fmla="*/ 76200 w 304800"/>
                <a:gd name="connsiteY21" fmla="*/ 127000 h 431799"/>
                <a:gd name="connsiteX22" fmla="*/ 152400 w 304800"/>
                <a:gd name="connsiteY22" fmla="*/ 261620 h 431799"/>
                <a:gd name="connsiteX23" fmla="*/ 152400 w 304800"/>
                <a:gd name="connsiteY23" fmla="*/ 152400 h 431799"/>
                <a:gd name="connsiteX24" fmla="*/ 127000 w 304800"/>
                <a:gd name="connsiteY24" fmla="*/ 127000 h 431799"/>
                <a:gd name="connsiteX25" fmla="*/ 152400 w 304800"/>
                <a:gd name="connsiteY25" fmla="*/ 101600 h 431799"/>
                <a:gd name="connsiteX26" fmla="*/ 177800 w 304800"/>
                <a:gd name="connsiteY26" fmla="*/ 127000 h 431799"/>
                <a:gd name="connsiteX27" fmla="*/ 152400 w 304800"/>
                <a:gd name="connsiteY27" fmla="*/ 152400 h 431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04800" h="431799">
                  <a:moveTo>
                    <a:pt x="254000" y="381000"/>
                  </a:moveTo>
                  <a:lnTo>
                    <a:pt x="254000" y="330200"/>
                  </a:lnTo>
                  <a:lnTo>
                    <a:pt x="203200" y="330200"/>
                  </a:lnTo>
                  <a:lnTo>
                    <a:pt x="254000" y="279400"/>
                  </a:lnTo>
                  <a:lnTo>
                    <a:pt x="304800" y="279400"/>
                  </a:lnTo>
                  <a:lnTo>
                    <a:pt x="304800" y="431800"/>
                  </a:lnTo>
                  <a:lnTo>
                    <a:pt x="0" y="431800"/>
                  </a:lnTo>
                  <a:lnTo>
                    <a:pt x="0" y="279400"/>
                  </a:lnTo>
                  <a:lnTo>
                    <a:pt x="50800" y="279400"/>
                  </a:lnTo>
                  <a:lnTo>
                    <a:pt x="101600" y="330200"/>
                  </a:lnTo>
                  <a:lnTo>
                    <a:pt x="50800" y="330200"/>
                  </a:lnTo>
                  <a:lnTo>
                    <a:pt x="50800" y="381000"/>
                  </a:lnTo>
                  <a:lnTo>
                    <a:pt x="254000" y="381000"/>
                  </a:lnTo>
                  <a:close/>
                  <a:moveTo>
                    <a:pt x="152400" y="325120"/>
                  </a:moveTo>
                  <a:cubicBezTo>
                    <a:pt x="68580" y="256540"/>
                    <a:pt x="25400" y="190500"/>
                    <a:pt x="25400" y="127000"/>
                  </a:cubicBezTo>
                  <a:cubicBezTo>
                    <a:pt x="25400" y="55880"/>
                    <a:pt x="81280" y="0"/>
                    <a:pt x="152400" y="0"/>
                  </a:cubicBezTo>
                  <a:cubicBezTo>
                    <a:pt x="223520" y="0"/>
                    <a:pt x="279400" y="55880"/>
                    <a:pt x="279400" y="127000"/>
                  </a:cubicBezTo>
                  <a:cubicBezTo>
                    <a:pt x="279400" y="190500"/>
                    <a:pt x="236220" y="256540"/>
                    <a:pt x="152400" y="325120"/>
                  </a:cubicBezTo>
                  <a:close/>
                  <a:moveTo>
                    <a:pt x="152400" y="261620"/>
                  </a:moveTo>
                  <a:cubicBezTo>
                    <a:pt x="203200" y="215900"/>
                    <a:pt x="228600" y="172720"/>
                    <a:pt x="228600" y="127000"/>
                  </a:cubicBezTo>
                  <a:cubicBezTo>
                    <a:pt x="228600" y="83820"/>
                    <a:pt x="195580" y="50800"/>
                    <a:pt x="152400" y="50800"/>
                  </a:cubicBezTo>
                  <a:cubicBezTo>
                    <a:pt x="109220" y="50800"/>
                    <a:pt x="76200" y="83820"/>
                    <a:pt x="76200" y="127000"/>
                  </a:cubicBezTo>
                  <a:cubicBezTo>
                    <a:pt x="76200" y="172720"/>
                    <a:pt x="101600" y="215900"/>
                    <a:pt x="152400" y="261620"/>
                  </a:cubicBezTo>
                  <a:close/>
                  <a:moveTo>
                    <a:pt x="152400" y="152400"/>
                  </a:moveTo>
                  <a:cubicBezTo>
                    <a:pt x="137160" y="152400"/>
                    <a:pt x="127000" y="142240"/>
                    <a:pt x="127000" y="127000"/>
                  </a:cubicBezTo>
                  <a:cubicBezTo>
                    <a:pt x="127000" y="111760"/>
                    <a:pt x="137160" y="101600"/>
                    <a:pt x="152400" y="101600"/>
                  </a:cubicBezTo>
                  <a:cubicBezTo>
                    <a:pt x="167640" y="101600"/>
                    <a:pt x="177800" y="111760"/>
                    <a:pt x="177800" y="127000"/>
                  </a:cubicBezTo>
                  <a:cubicBezTo>
                    <a:pt x="177800" y="142240"/>
                    <a:pt x="167640" y="152400"/>
                    <a:pt x="152400" y="152400"/>
                  </a:cubicBezTo>
                  <a:close/>
                </a:path>
              </a:pathLst>
            </a:custGeom>
            <a:solidFill>
              <a:schemeClr val="bg1"/>
            </a:solidFill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2804C682-E98B-48A5-8950-55BEF4EC3F2E}"/>
              </a:ext>
            </a:extLst>
          </p:cNvPr>
          <p:cNvGrpSpPr/>
          <p:nvPr/>
        </p:nvGrpSpPr>
        <p:grpSpPr>
          <a:xfrm>
            <a:off x="931724" y="4238491"/>
            <a:ext cx="629678" cy="629678"/>
            <a:chOff x="1625277" y="4307545"/>
            <a:chExt cx="629678" cy="629678"/>
          </a:xfrm>
          <a:effectLst>
            <a:outerShdw blurRad="127000" dist="12700" algn="ctr" rotWithShape="0">
              <a:schemeClr val="accent1">
                <a:lumMod val="50000"/>
                <a:alpha val="25000"/>
              </a:schemeClr>
            </a:outerShdw>
          </a:effectLst>
        </p:grpSpPr>
        <p:sp>
          <p:nvSpPr>
            <p:cNvPr id="31" name="Oval 19">
              <a:extLst>
                <a:ext uri="{FF2B5EF4-FFF2-40B4-BE49-F238E27FC236}">
                  <a16:creationId xmlns:a16="http://schemas.microsoft.com/office/drawing/2014/main" id="{1BD1E990-9DB5-466D-9679-0E2E3E155F09}"/>
                </a:ext>
              </a:extLst>
            </p:cNvPr>
            <p:cNvSpPr/>
            <p:nvPr/>
          </p:nvSpPr>
          <p:spPr>
            <a:xfrm>
              <a:off x="1625277" y="4307545"/>
              <a:ext cx="629678" cy="62967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图形 83">
              <a:extLst>
                <a:ext uri="{FF2B5EF4-FFF2-40B4-BE49-F238E27FC236}">
                  <a16:creationId xmlns:a16="http://schemas.microsoft.com/office/drawing/2014/main" id="{EA21BB71-1EE9-43CD-A343-545F4BE3B0CA}"/>
                </a:ext>
              </a:extLst>
            </p:cNvPr>
            <p:cNvSpPr/>
            <p:nvPr/>
          </p:nvSpPr>
          <p:spPr>
            <a:xfrm>
              <a:off x="1751437" y="4418906"/>
              <a:ext cx="377358" cy="406956"/>
            </a:xfrm>
            <a:custGeom>
              <a:avLst/>
              <a:gdLst>
                <a:gd name="connsiteX0" fmla="*/ 246531 w 491293"/>
                <a:gd name="connsiteY0" fmla="*/ 139696 h 529828"/>
                <a:gd name="connsiteX1" fmla="*/ 316385 w 491293"/>
                <a:gd name="connsiteY1" fmla="*/ 69848 h 529828"/>
                <a:gd name="connsiteX2" fmla="*/ 246531 w 491293"/>
                <a:gd name="connsiteY2" fmla="*/ 0 h 529828"/>
                <a:gd name="connsiteX3" fmla="*/ 176683 w 491293"/>
                <a:gd name="connsiteY3" fmla="*/ 69854 h 529828"/>
                <a:gd name="connsiteX4" fmla="*/ 246531 w 491293"/>
                <a:gd name="connsiteY4" fmla="*/ 139696 h 529828"/>
                <a:gd name="connsiteX5" fmla="*/ 246531 w 491293"/>
                <a:gd name="connsiteY5" fmla="*/ 43333 h 529828"/>
                <a:gd name="connsiteX6" fmla="*/ 273052 w 491293"/>
                <a:gd name="connsiteY6" fmla="*/ 69854 h 529828"/>
                <a:gd name="connsiteX7" fmla="*/ 246531 w 491293"/>
                <a:gd name="connsiteY7" fmla="*/ 96363 h 529828"/>
                <a:gd name="connsiteX8" fmla="*/ 220022 w 491293"/>
                <a:gd name="connsiteY8" fmla="*/ 69854 h 529828"/>
                <a:gd name="connsiteX9" fmla="*/ 246531 w 491293"/>
                <a:gd name="connsiteY9" fmla="*/ 43333 h 529828"/>
                <a:gd name="connsiteX10" fmla="*/ 82332 w 491293"/>
                <a:gd name="connsiteY10" fmla="*/ 53257 h 529828"/>
                <a:gd name="connsiteX11" fmla="*/ 12478 w 491293"/>
                <a:gd name="connsiteY11" fmla="*/ 123105 h 529828"/>
                <a:gd name="connsiteX12" fmla="*/ 82332 w 491293"/>
                <a:gd name="connsiteY12" fmla="*/ 192959 h 529828"/>
                <a:gd name="connsiteX13" fmla="*/ 152180 w 491293"/>
                <a:gd name="connsiteY13" fmla="*/ 123099 h 529828"/>
                <a:gd name="connsiteX14" fmla="*/ 82332 w 491293"/>
                <a:gd name="connsiteY14" fmla="*/ 53257 h 529828"/>
                <a:gd name="connsiteX15" fmla="*/ 82332 w 491293"/>
                <a:gd name="connsiteY15" fmla="*/ 149620 h 529828"/>
                <a:gd name="connsiteX16" fmla="*/ 55811 w 491293"/>
                <a:gd name="connsiteY16" fmla="*/ 123099 h 529828"/>
                <a:gd name="connsiteX17" fmla="*/ 82332 w 491293"/>
                <a:gd name="connsiteY17" fmla="*/ 96589 h 529828"/>
                <a:gd name="connsiteX18" fmla="*/ 108841 w 491293"/>
                <a:gd name="connsiteY18" fmla="*/ 123099 h 529828"/>
                <a:gd name="connsiteX19" fmla="*/ 82332 w 491293"/>
                <a:gd name="connsiteY19" fmla="*/ 149620 h 529828"/>
                <a:gd name="connsiteX20" fmla="*/ 480590 w 491293"/>
                <a:gd name="connsiteY20" fmla="*/ 123099 h 529828"/>
                <a:gd name="connsiteX21" fmla="*/ 410736 w 491293"/>
                <a:gd name="connsiteY21" fmla="*/ 53251 h 529828"/>
                <a:gd name="connsiteX22" fmla="*/ 340882 w 491293"/>
                <a:gd name="connsiteY22" fmla="*/ 123099 h 529828"/>
                <a:gd name="connsiteX23" fmla="*/ 410736 w 491293"/>
                <a:gd name="connsiteY23" fmla="*/ 192953 h 529828"/>
                <a:gd name="connsiteX24" fmla="*/ 480590 w 491293"/>
                <a:gd name="connsiteY24" fmla="*/ 123099 h 529828"/>
                <a:gd name="connsiteX25" fmla="*/ 384221 w 491293"/>
                <a:gd name="connsiteY25" fmla="*/ 123099 h 529828"/>
                <a:gd name="connsiteX26" fmla="*/ 410742 w 491293"/>
                <a:gd name="connsiteY26" fmla="*/ 96589 h 529828"/>
                <a:gd name="connsiteX27" fmla="*/ 437263 w 491293"/>
                <a:gd name="connsiteY27" fmla="*/ 123099 h 529828"/>
                <a:gd name="connsiteX28" fmla="*/ 410742 w 491293"/>
                <a:gd name="connsiteY28" fmla="*/ 149620 h 529828"/>
                <a:gd name="connsiteX29" fmla="*/ 384221 w 491293"/>
                <a:gd name="connsiteY29" fmla="*/ 123099 h 529828"/>
                <a:gd name="connsiteX30" fmla="*/ 301520 w 491293"/>
                <a:gd name="connsiteY30" fmla="*/ 156758 h 529828"/>
                <a:gd name="connsiteX31" fmla="*/ 187648 w 491293"/>
                <a:gd name="connsiteY31" fmla="*/ 156758 h 529828"/>
                <a:gd name="connsiteX32" fmla="*/ 138023 w 491293"/>
                <a:gd name="connsiteY32" fmla="*/ 206383 h 529828"/>
                <a:gd name="connsiteX33" fmla="*/ 138023 w 491293"/>
                <a:gd name="connsiteY33" fmla="*/ 352300 h 529828"/>
                <a:gd name="connsiteX34" fmla="*/ 178939 w 491293"/>
                <a:gd name="connsiteY34" fmla="*/ 401157 h 529828"/>
                <a:gd name="connsiteX35" fmla="*/ 178939 w 491293"/>
                <a:gd name="connsiteY35" fmla="*/ 507200 h 529828"/>
                <a:gd name="connsiteX36" fmla="*/ 200608 w 491293"/>
                <a:gd name="connsiteY36" fmla="*/ 528870 h 529828"/>
                <a:gd name="connsiteX37" fmla="*/ 222278 w 491293"/>
                <a:gd name="connsiteY37" fmla="*/ 507200 h 529828"/>
                <a:gd name="connsiteX38" fmla="*/ 222278 w 491293"/>
                <a:gd name="connsiteY38" fmla="*/ 386733 h 529828"/>
                <a:gd name="connsiteX39" fmla="*/ 194137 w 491293"/>
                <a:gd name="connsiteY39" fmla="*/ 358592 h 529828"/>
                <a:gd name="connsiteX40" fmla="*/ 187654 w 491293"/>
                <a:gd name="connsiteY40" fmla="*/ 358592 h 529828"/>
                <a:gd name="connsiteX41" fmla="*/ 181362 w 491293"/>
                <a:gd name="connsiteY41" fmla="*/ 352300 h 529828"/>
                <a:gd name="connsiteX42" fmla="*/ 181362 w 491293"/>
                <a:gd name="connsiteY42" fmla="*/ 206383 h 529828"/>
                <a:gd name="connsiteX43" fmla="*/ 187654 w 491293"/>
                <a:gd name="connsiteY43" fmla="*/ 200090 h 529828"/>
                <a:gd name="connsiteX44" fmla="*/ 301526 w 491293"/>
                <a:gd name="connsiteY44" fmla="*/ 200090 h 529828"/>
                <a:gd name="connsiteX45" fmla="*/ 307818 w 491293"/>
                <a:gd name="connsiteY45" fmla="*/ 206383 h 529828"/>
                <a:gd name="connsiteX46" fmla="*/ 307818 w 491293"/>
                <a:gd name="connsiteY46" fmla="*/ 352300 h 529828"/>
                <a:gd name="connsiteX47" fmla="*/ 301526 w 491293"/>
                <a:gd name="connsiteY47" fmla="*/ 358592 h 529828"/>
                <a:gd name="connsiteX48" fmla="*/ 296073 w 491293"/>
                <a:gd name="connsiteY48" fmla="*/ 358592 h 529828"/>
                <a:gd name="connsiteX49" fmla="*/ 268272 w 491293"/>
                <a:gd name="connsiteY49" fmla="*/ 386394 h 529828"/>
                <a:gd name="connsiteX50" fmla="*/ 268272 w 491293"/>
                <a:gd name="connsiteY50" fmla="*/ 508159 h 529828"/>
                <a:gd name="connsiteX51" fmla="*/ 289941 w 491293"/>
                <a:gd name="connsiteY51" fmla="*/ 529828 h 529828"/>
                <a:gd name="connsiteX52" fmla="*/ 311610 w 491293"/>
                <a:gd name="connsiteY52" fmla="*/ 508159 h 529828"/>
                <a:gd name="connsiteX53" fmla="*/ 311610 w 491293"/>
                <a:gd name="connsiteY53" fmla="*/ 400895 h 529828"/>
                <a:gd name="connsiteX54" fmla="*/ 351157 w 491293"/>
                <a:gd name="connsiteY54" fmla="*/ 352300 h 529828"/>
                <a:gd name="connsiteX55" fmla="*/ 351157 w 491293"/>
                <a:gd name="connsiteY55" fmla="*/ 206383 h 529828"/>
                <a:gd name="connsiteX56" fmla="*/ 301520 w 491293"/>
                <a:gd name="connsiteY56" fmla="*/ 156758 h 529828"/>
                <a:gd name="connsiteX57" fmla="*/ 441662 w 491293"/>
                <a:gd name="connsiteY57" fmla="*/ 208967 h 529828"/>
                <a:gd name="connsiteX58" fmla="*/ 399092 w 491293"/>
                <a:gd name="connsiteY58" fmla="*/ 208967 h 529828"/>
                <a:gd name="connsiteX59" fmla="*/ 377422 w 491293"/>
                <a:gd name="connsiteY59" fmla="*/ 230636 h 529828"/>
                <a:gd name="connsiteX60" fmla="*/ 399092 w 491293"/>
                <a:gd name="connsiteY60" fmla="*/ 252305 h 529828"/>
                <a:gd name="connsiteX61" fmla="*/ 441662 w 491293"/>
                <a:gd name="connsiteY61" fmla="*/ 252305 h 529828"/>
                <a:gd name="connsiteX62" fmla="*/ 447955 w 491293"/>
                <a:gd name="connsiteY62" fmla="*/ 253937 h 529828"/>
                <a:gd name="connsiteX63" fmla="*/ 448110 w 491293"/>
                <a:gd name="connsiteY63" fmla="*/ 374767 h 529828"/>
                <a:gd name="connsiteX64" fmla="*/ 441662 w 491293"/>
                <a:gd name="connsiteY64" fmla="*/ 377142 h 529828"/>
                <a:gd name="connsiteX65" fmla="*/ 436209 w 491293"/>
                <a:gd name="connsiteY65" fmla="*/ 377142 h 529828"/>
                <a:gd name="connsiteX66" fmla="*/ 408408 w 491293"/>
                <a:gd name="connsiteY66" fmla="*/ 403926 h 529828"/>
                <a:gd name="connsiteX67" fmla="*/ 408408 w 491293"/>
                <a:gd name="connsiteY67" fmla="*/ 505385 h 529828"/>
                <a:gd name="connsiteX68" fmla="*/ 430078 w 491293"/>
                <a:gd name="connsiteY68" fmla="*/ 527054 h 529828"/>
                <a:gd name="connsiteX69" fmla="*/ 451747 w 491293"/>
                <a:gd name="connsiteY69" fmla="*/ 505385 h 529828"/>
                <a:gd name="connsiteX70" fmla="*/ 451747 w 491293"/>
                <a:gd name="connsiteY70" fmla="*/ 419541 h 529828"/>
                <a:gd name="connsiteX71" fmla="*/ 491294 w 491293"/>
                <a:gd name="connsiteY71" fmla="*/ 375511 h 529828"/>
                <a:gd name="connsiteX72" fmla="*/ 491294 w 491293"/>
                <a:gd name="connsiteY72" fmla="*/ 253925 h 529828"/>
                <a:gd name="connsiteX73" fmla="*/ 441662 w 491293"/>
                <a:gd name="connsiteY73" fmla="*/ 208967 h 529828"/>
                <a:gd name="connsiteX74" fmla="*/ 92196 w 491293"/>
                <a:gd name="connsiteY74" fmla="*/ 208967 h 529828"/>
                <a:gd name="connsiteX75" fmla="*/ 49625 w 491293"/>
                <a:gd name="connsiteY75" fmla="*/ 208967 h 529828"/>
                <a:gd name="connsiteX76" fmla="*/ 0 w 491293"/>
                <a:gd name="connsiteY76" fmla="*/ 253931 h 529828"/>
                <a:gd name="connsiteX77" fmla="*/ 0 w 491293"/>
                <a:gd name="connsiteY77" fmla="*/ 375505 h 529828"/>
                <a:gd name="connsiteX78" fmla="*/ 39547 w 491293"/>
                <a:gd name="connsiteY78" fmla="*/ 419535 h 529828"/>
                <a:gd name="connsiteX79" fmla="*/ 39547 w 491293"/>
                <a:gd name="connsiteY79" fmla="*/ 505367 h 529828"/>
                <a:gd name="connsiteX80" fmla="*/ 61216 w 491293"/>
                <a:gd name="connsiteY80" fmla="*/ 527036 h 529828"/>
                <a:gd name="connsiteX81" fmla="*/ 82885 w 491293"/>
                <a:gd name="connsiteY81" fmla="*/ 505367 h 529828"/>
                <a:gd name="connsiteX82" fmla="*/ 82885 w 491293"/>
                <a:gd name="connsiteY82" fmla="*/ 403914 h 529828"/>
                <a:gd name="connsiteX83" fmla="*/ 55084 w 491293"/>
                <a:gd name="connsiteY83" fmla="*/ 377130 h 529828"/>
                <a:gd name="connsiteX84" fmla="*/ 49631 w 491293"/>
                <a:gd name="connsiteY84" fmla="*/ 377130 h 529828"/>
                <a:gd name="connsiteX85" fmla="*/ 43339 w 491293"/>
                <a:gd name="connsiteY85" fmla="*/ 375499 h 529828"/>
                <a:gd name="connsiteX86" fmla="*/ 43178 w 491293"/>
                <a:gd name="connsiteY86" fmla="*/ 254675 h 529828"/>
                <a:gd name="connsiteX87" fmla="*/ 49625 w 491293"/>
                <a:gd name="connsiteY87" fmla="*/ 252299 h 529828"/>
                <a:gd name="connsiteX88" fmla="*/ 92196 w 491293"/>
                <a:gd name="connsiteY88" fmla="*/ 252299 h 529828"/>
                <a:gd name="connsiteX89" fmla="*/ 113865 w 491293"/>
                <a:gd name="connsiteY89" fmla="*/ 230630 h 529828"/>
                <a:gd name="connsiteX90" fmla="*/ 92196 w 491293"/>
                <a:gd name="connsiteY90" fmla="*/ 208967 h 52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491293" h="529828">
                  <a:moveTo>
                    <a:pt x="246531" y="139696"/>
                  </a:moveTo>
                  <a:cubicBezTo>
                    <a:pt x="285048" y="139696"/>
                    <a:pt x="316385" y="108365"/>
                    <a:pt x="316385" y="69848"/>
                  </a:cubicBezTo>
                  <a:cubicBezTo>
                    <a:pt x="316385" y="31331"/>
                    <a:pt x="285048" y="0"/>
                    <a:pt x="246531" y="0"/>
                  </a:cubicBezTo>
                  <a:cubicBezTo>
                    <a:pt x="208014" y="0"/>
                    <a:pt x="176683" y="31337"/>
                    <a:pt x="176683" y="69854"/>
                  </a:cubicBezTo>
                  <a:cubicBezTo>
                    <a:pt x="176683" y="108371"/>
                    <a:pt x="208014" y="139696"/>
                    <a:pt x="246531" y="139696"/>
                  </a:cubicBezTo>
                  <a:close/>
                  <a:moveTo>
                    <a:pt x="246531" y="43333"/>
                  </a:moveTo>
                  <a:cubicBezTo>
                    <a:pt x="261152" y="43333"/>
                    <a:pt x="273052" y="55233"/>
                    <a:pt x="273052" y="69854"/>
                  </a:cubicBezTo>
                  <a:cubicBezTo>
                    <a:pt x="273052" y="84475"/>
                    <a:pt x="261152" y="96363"/>
                    <a:pt x="246531" y="96363"/>
                  </a:cubicBezTo>
                  <a:cubicBezTo>
                    <a:pt x="231910" y="96363"/>
                    <a:pt x="220022" y="84475"/>
                    <a:pt x="220022" y="69854"/>
                  </a:cubicBezTo>
                  <a:cubicBezTo>
                    <a:pt x="220022" y="55233"/>
                    <a:pt x="231910" y="43333"/>
                    <a:pt x="246531" y="43333"/>
                  </a:cubicBezTo>
                  <a:close/>
                  <a:moveTo>
                    <a:pt x="82332" y="53257"/>
                  </a:moveTo>
                  <a:cubicBezTo>
                    <a:pt x="43815" y="53257"/>
                    <a:pt x="12478" y="84588"/>
                    <a:pt x="12478" y="123105"/>
                  </a:cubicBezTo>
                  <a:cubicBezTo>
                    <a:pt x="12478" y="161621"/>
                    <a:pt x="43815" y="192959"/>
                    <a:pt x="82332" y="192959"/>
                  </a:cubicBezTo>
                  <a:cubicBezTo>
                    <a:pt x="120848" y="192959"/>
                    <a:pt x="152180" y="161615"/>
                    <a:pt x="152180" y="123099"/>
                  </a:cubicBezTo>
                  <a:cubicBezTo>
                    <a:pt x="152180" y="84582"/>
                    <a:pt x="120848" y="53257"/>
                    <a:pt x="82332" y="53257"/>
                  </a:cubicBezTo>
                  <a:close/>
                  <a:moveTo>
                    <a:pt x="82332" y="149620"/>
                  </a:moveTo>
                  <a:cubicBezTo>
                    <a:pt x="67711" y="149620"/>
                    <a:pt x="55811" y="137720"/>
                    <a:pt x="55811" y="123099"/>
                  </a:cubicBezTo>
                  <a:cubicBezTo>
                    <a:pt x="55811" y="108478"/>
                    <a:pt x="67711" y="96589"/>
                    <a:pt x="82332" y="96589"/>
                  </a:cubicBezTo>
                  <a:cubicBezTo>
                    <a:pt x="96953" y="96589"/>
                    <a:pt x="108841" y="108478"/>
                    <a:pt x="108841" y="123099"/>
                  </a:cubicBezTo>
                  <a:cubicBezTo>
                    <a:pt x="108841" y="137720"/>
                    <a:pt x="96953" y="149620"/>
                    <a:pt x="82332" y="149620"/>
                  </a:cubicBezTo>
                  <a:close/>
                  <a:moveTo>
                    <a:pt x="480590" y="123099"/>
                  </a:moveTo>
                  <a:cubicBezTo>
                    <a:pt x="480590" y="84582"/>
                    <a:pt x="449253" y="53251"/>
                    <a:pt x="410736" y="53251"/>
                  </a:cubicBezTo>
                  <a:cubicBezTo>
                    <a:pt x="372219" y="53251"/>
                    <a:pt x="340882" y="84582"/>
                    <a:pt x="340882" y="123099"/>
                  </a:cubicBezTo>
                  <a:cubicBezTo>
                    <a:pt x="340882" y="161615"/>
                    <a:pt x="372219" y="192953"/>
                    <a:pt x="410736" y="192953"/>
                  </a:cubicBezTo>
                  <a:cubicBezTo>
                    <a:pt x="449253" y="192953"/>
                    <a:pt x="480590" y="161615"/>
                    <a:pt x="480590" y="123099"/>
                  </a:cubicBezTo>
                  <a:close/>
                  <a:moveTo>
                    <a:pt x="384221" y="123099"/>
                  </a:moveTo>
                  <a:cubicBezTo>
                    <a:pt x="384221" y="108478"/>
                    <a:pt x="396121" y="96589"/>
                    <a:pt x="410742" y="96589"/>
                  </a:cubicBezTo>
                  <a:cubicBezTo>
                    <a:pt x="425363" y="96589"/>
                    <a:pt x="437263" y="108478"/>
                    <a:pt x="437263" y="123099"/>
                  </a:cubicBezTo>
                  <a:cubicBezTo>
                    <a:pt x="437263" y="137720"/>
                    <a:pt x="425363" y="149620"/>
                    <a:pt x="410742" y="149620"/>
                  </a:cubicBezTo>
                  <a:cubicBezTo>
                    <a:pt x="396121" y="149620"/>
                    <a:pt x="384221" y="137720"/>
                    <a:pt x="384221" y="123099"/>
                  </a:cubicBezTo>
                  <a:close/>
                  <a:moveTo>
                    <a:pt x="301520" y="156758"/>
                  </a:moveTo>
                  <a:lnTo>
                    <a:pt x="187648" y="156758"/>
                  </a:lnTo>
                  <a:cubicBezTo>
                    <a:pt x="160282" y="156758"/>
                    <a:pt x="138023" y="179016"/>
                    <a:pt x="138023" y="206383"/>
                  </a:cubicBezTo>
                  <a:lnTo>
                    <a:pt x="138023" y="352300"/>
                  </a:lnTo>
                  <a:cubicBezTo>
                    <a:pt x="138023" y="376690"/>
                    <a:pt x="155710" y="397032"/>
                    <a:pt x="178939" y="401157"/>
                  </a:cubicBezTo>
                  <a:lnTo>
                    <a:pt x="178939" y="507200"/>
                  </a:lnTo>
                  <a:cubicBezTo>
                    <a:pt x="178939" y="519172"/>
                    <a:pt x="188637" y="528870"/>
                    <a:pt x="200608" y="528870"/>
                  </a:cubicBezTo>
                  <a:cubicBezTo>
                    <a:pt x="212580" y="528870"/>
                    <a:pt x="222278" y="519172"/>
                    <a:pt x="222278" y="507200"/>
                  </a:cubicBezTo>
                  <a:lnTo>
                    <a:pt x="222278" y="386733"/>
                  </a:lnTo>
                  <a:cubicBezTo>
                    <a:pt x="222278" y="371219"/>
                    <a:pt x="209651" y="358592"/>
                    <a:pt x="194137" y="358592"/>
                  </a:cubicBezTo>
                  <a:lnTo>
                    <a:pt x="187654" y="358592"/>
                  </a:lnTo>
                  <a:cubicBezTo>
                    <a:pt x="184184" y="358592"/>
                    <a:pt x="181362" y="355771"/>
                    <a:pt x="181362" y="352300"/>
                  </a:cubicBezTo>
                  <a:lnTo>
                    <a:pt x="181362" y="206383"/>
                  </a:lnTo>
                  <a:cubicBezTo>
                    <a:pt x="181362" y="202912"/>
                    <a:pt x="184184" y="200090"/>
                    <a:pt x="187654" y="200090"/>
                  </a:cubicBezTo>
                  <a:lnTo>
                    <a:pt x="301526" y="200090"/>
                  </a:lnTo>
                  <a:cubicBezTo>
                    <a:pt x="304996" y="200090"/>
                    <a:pt x="307818" y="202912"/>
                    <a:pt x="307818" y="206383"/>
                  </a:cubicBezTo>
                  <a:lnTo>
                    <a:pt x="307818" y="352300"/>
                  </a:lnTo>
                  <a:cubicBezTo>
                    <a:pt x="307818" y="355771"/>
                    <a:pt x="304996" y="358592"/>
                    <a:pt x="301526" y="358592"/>
                  </a:cubicBezTo>
                  <a:lnTo>
                    <a:pt x="296073" y="358592"/>
                  </a:lnTo>
                  <a:cubicBezTo>
                    <a:pt x="280737" y="358592"/>
                    <a:pt x="268272" y="371064"/>
                    <a:pt x="268272" y="386394"/>
                  </a:cubicBezTo>
                  <a:lnTo>
                    <a:pt x="268272" y="508159"/>
                  </a:lnTo>
                  <a:cubicBezTo>
                    <a:pt x="268272" y="520131"/>
                    <a:pt x="277969" y="529828"/>
                    <a:pt x="289941" y="529828"/>
                  </a:cubicBezTo>
                  <a:cubicBezTo>
                    <a:pt x="301913" y="529828"/>
                    <a:pt x="311610" y="520131"/>
                    <a:pt x="311610" y="508159"/>
                  </a:cubicBezTo>
                  <a:lnTo>
                    <a:pt x="311610" y="400895"/>
                  </a:lnTo>
                  <a:cubicBezTo>
                    <a:pt x="334161" y="396228"/>
                    <a:pt x="351157" y="376208"/>
                    <a:pt x="351157" y="352300"/>
                  </a:cubicBezTo>
                  <a:lnTo>
                    <a:pt x="351157" y="206383"/>
                  </a:lnTo>
                  <a:cubicBezTo>
                    <a:pt x="351139" y="179016"/>
                    <a:pt x="328880" y="156758"/>
                    <a:pt x="301520" y="156758"/>
                  </a:cubicBezTo>
                  <a:close/>
                  <a:moveTo>
                    <a:pt x="441662" y="208967"/>
                  </a:moveTo>
                  <a:lnTo>
                    <a:pt x="399092" y="208967"/>
                  </a:lnTo>
                  <a:cubicBezTo>
                    <a:pt x="387120" y="208967"/>
                    <a:pt x="377422" y="218664"/>
                    <a:pt x="377422" y="230636"/>
                  </a:cubicBezTo>
                  <a:cubicBezTo>
                    <a:pt x="377422" y="242608"/>
                    <a:pt x="387120" y="252305"/>
                    <a:pt x="399092" y="252305"/>
                  </a:cubicBezTo>
                  <a:lnTo>
                    <a:pt x="441662" y="252305"/>
                  </a:lnTo>
                  <a:cubicBezTo>
                    <a:pt x="445520" y="252305"/>
                    <a:pt x="447502" y="253823"/>
                    <a:pt x="447955" y="253937"/>
                  </a:cubicBezTo>
                  <a:lnTo>
                    <a:pt x="448110" y="374767"/>
                  </a:lnTo>
                  <a:cubicBezTo>
                    <a:pt x="447752" y="375404"/>
                    <a:pt x="445562" y="377142"/>
                    <a:pt x="441662" y="377142"/>
                  </a:cubicBezTo>
                  <a:lnTo>
                    <a:pt x="436209" y="377142"/>
                  </a:lnTo>
                  <a:cubicBezTo>
                    <a:pt x="420874" y="377142"/>
                    <a:pt x="408408" y="389156"/>
                    <a:pt x="408408" y="403926"/>
                  </a:cubicBezTo>
                  <a:lnTo>
                    <a:pt x="408408" y="505385"/>
                  </a:lnTo>
                  <a:cubicBezTo>
                    <a:pt x="408408" y="517356"/>
                    <a:pt x="418106" y="527054"/>
                    <a:pt x="430078" y="527054"/>
                  </a:cubicBezTo>
                  <a:cubicBezTo>
                    <a:pt x="442049" y="527054"/>
                    <a:pt x="451747" y="517356"/>
                    <a:pt x="451747" y="505385"/>
                  </a:cubicBezTo>
                  <a:lnTo>
                    <a:pt x="451747" y="419541"/>
                  </a:lnTo>
                  <a:cubicBezTo>
                    <a:pt x="474297" y="415308"/>
                    <a:pt x="491294" y="397175"/>
                    <a:pt x="491294" y="375511"/>
                  </a:cubicBezTo>
                  <a:lnTo>
                    <a:pt x="491294" y="253925"/>
                  </a:lnTo>
                  <a:cubicBezTo>
                    <a:pt x="491288" y="229136"/>
                    <a:pt x="469023" y="208967"/>
                    <a:pt x="441662" y="208967"/>
                  </a:cubicBezTo>
                  <a:close/>
                  <a:moveTo>
                    <a:pt x="92196" y="208967"/>
                  </a:moveTo>
                  <a:lnTo>
                    <a:pt x="49625" y="208967"/>
                  </a:lnTo>
                  <a:cubicBezTo>
                    <a:pt x="22259" y="208967"/>
                    <a:pt x="0" y="229136"/>
                    <a:pt x="0" y="253931"/>
                  </a:cubicBezTo>
                  <a:lnTo>
                    <a:pt x="0" y="375505"/>
                  </a:lnTo>
                  <a:cubicBezTo>
                    <a:pt x="0" y="397175"/>
                    <a:pt x="16996" y="415308"/>
                    <a:pt x="39547" y="419535"/>
                  </a:cubicBezTo>
                  <a:lnTo>
                    <a:pt x="39547" y="505367"/>
                  </a:lnTo>
                  <a:cubicBezTo>
                    <a:pt x="39547" y="517339"/>
                    <a:pt x="49244" y="527036"/>
                    <a:pt x="61216" y="527036"/>
                  </a:cubicBezTo>
                  <a:cubicBezTo>
                    <a:pt x="73188" y="527036"/>
                    <a:pt x="82885" y="517339"/>
                    <a:pt x="82885" y="505367"/>
                  </a:cubicBezTo>
                  <a:lnTo>
                    <a:pt x="82885" y="403914"/>
                  </a:lnTo>
                  <a:cubicBezTo>
                    <a:pt x="82885" y="389144"/>
                    <a:pt x="70414" y="377130"/>
                    <a:pt x="55084" y="377130"/>
                  </a:cubicBezTo>
                  <a:lnTo>
                    <a:pt x="49631" y="377130"/>
                  </a:lnTo>
                  <a:cubicBezTo>
                    <a:pt x="45774" y="377130"/>
                    <a:pt x="43577" y="375476"/>
                    <a:pt x="43339" y="375499"/>
                  </a:cubicBezTo>
                  <a:lnTo>
                    <a:pt x="43178" y="254675"/>
                  </a:lnTo>
                  <a:cubicBezTo>
                    <a:pt x="43535" y="254038"/>
                    <a:pt x="45726" y="252299"/>
                    <a:pt x="49625" y="252299"/>
                  </a:cubicBezTo>
                  <a:lnTo>
                    <a:pt x="92196" y="252299"/>
                  </a:lnTo>
                  <a:cubicBezTo>
                    <a:pt x="104168" y="252299"/>
                    <a:pt x="113865" y="242602"/>
                    <a:pt x="113865" y="230630"/>
                  </a:cubicBezTo>
                  <a:cubicBezTo>
                    <a:pt x="113865" y="218664"/>
                    <a:pt x="104168" y="208967"/>
                    <a:pt x="92196" y="208967"/>
                  </a:cubicBezTo>
                  <a:close/>
                </a:path>
              </a:pathLst>
            </a:custGeom>
            <a:solidFill>
              <a:schemeClr val="bg1"/>
            </a:solidFill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5" name="矩形: 圆角 94">
            <a:extLst>
              <a:ext uri="{FF2B5EF4-FFF2-40B4-BE49-F238E27FC236}">
                <a16:creationId xmlns:a16="http://schemas.microsoft.com/office/drawing/2014/main" id="{78837AFD-9A26-427A-AF0E-B836DD036ADF}"/>
              </a:ext>
            </a:extLst>
          </p:cNvPr>
          <p:cNvSpPr/>
          <p:nvPr/>
        </p:nvSpPr>
        <p:spPr>
          <a:xfrm>
            <a:off x="1696991" y="4074816"/>
            <a:ext cx="865430" cy="45719"/>
          </a:xfrm>
          <a:prstGeom prst="round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id="{E2276C92-0728-42A5-B07E-0CD750BF6521}"/>
              </a:ext>
            </a:extLst>
          </p:cNvPr>
          <p:cNvCxnSpPr>
            <a:cxnSpLocks/>
          </p:cNvCxnSpPr>
          <p:nvPr/>
        </p:nvCxnSpPr>
        <p:spPr>
          <a:xfrm>
            <a:off x="2562421" y="4100648"/>
            <a:ext cx="3464286" cy="0"/>
          </a:xfrm>
          <a:prstGeom prst="line">
            <a:avLst/>
          </a:prstGeom>
          <a:ln>
            <a:solidFill>
              <a:schemeClr val="accent2">
                <a:alpha val="64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0BC03642-CB5A-4186-9F64-0E11CEB93283}"/>
              </a:ext>
            </a:extLst>
          </p:cNvPr>
          <p:cNvGrpSpPr/>
          <p:nvPr/>
        </p:nvGrpSpPr>
        <p:grpSpPr>
          <a:xfrm>
            <a:off x="1696991" y="4975975"/>
            <a:ext cx="4329716" cy="45719"/>
            <a:chOff x="2299684" y="5043605"/>
            <a:chExt cx="4329716" cy="45719"/>
          </a:xfrm>
        </p:grpSpPr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id="{11485971-3159-4BE5-84F9-A04C95EB6A1E}"/>
                </a:ext>
              </a:extLst>
            </p:cNvPr>
            <p:cNvSpPr/>
            <p:nvPr/>
          </p:nvSpPr>
          <p:spPr>
            <a:xfrm>
              <a:off x="2299684" y="5043605"/>
              <a:ext cx="865430" cy="45719"/>
            </a:xfrm>
            <a:prstGeom prst="round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2F4685FB-AEDA-43E4-B91A-00CFAD652A6E}"/>
                </a:ext>
              </a:extLst>
            </p:cNvPr>
            <p:cNvCxnSpPr>
              <a:cxnSpLocks/>
            </p:cNvCxnSpPr>
            <p:nvPr/>
          </p:nvCxnSpPr>
          <p:spPr>
            <a:xfrm>
              <a:off x="3165114" y="5069437"/>
              <a:ext cx="3464286" cy="0"/>
            </a:xfrm>
            <a:prstGeom prst="line">
              <a:avLst/>
            </a:prstGeom>
            <a:ln>
              <a:solidFill>
                <a:schemeClr val="accent2">
                  <a:alpha val="64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C11E2D08-EB39-4BC3-B641-D73F28F64C97}"/>
              </a:ext>
            </a:extLst>
          </p:cNvPr>
          <p:cNvSpPr txBox="1"/>
          <p:nvPr/>
        </p:nvSpPr>
        <p:spPr>
          <a:xfrm>
            <a:off x="1198563" y="1590708"/>
            <a:ext cx="1046760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0">
                      <a:schemeClr val="accent1">
                        <a:lumMod val="10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r>
              <a:rPr lang="en-US" altLang="zh-CN" dirty="0"/>
              <a:t>120+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E295147-8995-7E15-5D2B-3BE3F3C4B70F}"/>
              </a:ext>
            </a:extLst>
          </p:cNvPr>
          <p:cNvSpPr txBox="1"/>
          <p:nvPr/>
        </p:nvSpPr>
        <p:spPr>
          <a:xfrm>
            <a:off x="2334399" y="1780142"/>
            <a:ext cx="923331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ctr">
              <a:defRPr>
                <a:gradFill flip="none" rotWithShape="1">
                  <a:gsLst>
                    <a:gs pos="0">
                      <a:schemeClr val="accent1">
                        <a:lumMod val="10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等线" panose="02010600030101010101" pitchFamily="2" charset="-122"/>
                <a:ea typeface="OPPOSans M" panose="00020600040101010101" pitchFamily="18" charset="-122"/>
              </a:defRPr>
            </a:lvl1pPr>
          </a:lstStyle>
          <a:p>
            <a:r>
              <a:rPr lang="zh-CN" altLang="en-US" dirty="0"/>
              <a:t>演讲嘉宾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AC905B6-D36E-A245-863E-B03DA39FE446}"/>
              </a:ext>
            </a:extLst>
          </p:cNvPr>
          <p:cNvSpPr txBox="1"/>
          <p:nvPr/>
        </p:nvSpPr>
        <p:spPr>
          <a:xfrm>
            <a:off x="4672296" y="1589640"/>
            <a:ext cx="1394613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0">
                      <a:schemeClr val="accent1">
                        <a:lumMod val="10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r>
              <a:rPr lang="en-US" altLang="zh-CN" dirty="0"/>
              <a:t>3500+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38FA0E6-9A46-794C-79B4-952FFBD04762}"/>
              </a:ext>
            </a:extLst>
          </p:cNvPr>
          <p:cNvSpPr txBox="1"/>
          <p:nvPr/>
        </p:nvSpPr>
        <p:spPr>
          <a:xfrm>
            <a:off x="6152255" y="1806152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ctr">
              <a:defRPr>
                <a:gradFill flip="none" rotWithShape="1">
                  <a:gsLst>
                    <a:gs pos="0">
                      <a:schemeClr val="accent1">
                        <a:lumMod val="10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等线" panose="02010600030101010101" pitchFamily="2" charset="-122"/>
                <a:ea typeface="OPPOSans M" panose="00020600040101010101" pitchFamily="18" charset="-122"/>
              </a:defRPr>
            </a:lvl1pPr>
          </a:lstStyle>
          <a:p>
            <a:r>
              <a:rPr lang="zh-CN" altLang="en-US" dirty="0"/>
              <a:t>专业人士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A8D7D7A-ADBA-FA9E-E24D-6B740CCCD67D}"/>
              </a:ext>
            </a:extLst>
          </p:cNvPr>
          <p:cNvSpPr txBox="1"/>
          <p:nvPr/>
        </p:nvSpPr>
        <p:spPr>
          <a:xfrm>
            <a:off x="1198562" y="2401661"/>
            <a:ext cx="1046761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0">
                      <a:schemeClr val="accent1">
                        <a:lumMod val="10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r>
              <a:rPr lang="en-US" altLang="zh-CN" dirty="0"/>
              <a:t>100+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7279E79-09C5-AF93-4D56-1E23ED9B77CB}"/>
              </a:ext>
            </a:extLst>
          </p:cNvPr>
          <p:cNvSpPr txBox="1"/>
          <p:nvPr/>
        </p:nvSpPr>
        <p:spPr>
          <a:xfrm>
            <a:off x="2328440" y="2579662"/>
            <a:ext cx="1154163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ctr">
              <a:defRPr>
                <a:gradFill flip="none" rotWithShape="1">
                  <a:gsLst>
                    <a:gs pos="0">
                      <a:schemeClr val="accent1">
                        <a:lumMod val="10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等线" panose="02010600030101010101" pitchFamily="2" charset="-122"/>
                <a:ea typeface="OPPOSans M" panose="00020600040101010101" pitchFamily="18" charset="-122"/>
              </a:defRPr>
            </a:lvl1pPr>
          </a:lstStyle>
          <a:p>
            <a:r>
              <a:rPr lang="zh-CN" altLang="en-US" dirty="0"/>
              <a:t>优质服务商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86FD4CA-D0B3-E910-6535-259C63253B02}"/>
              </a:ext>
            </a:extLst>
          </p:cNvPr>
          <p:cNvSpPr txBox="1"/>
          <p:nvPr/>
        </p:nvSpPr>
        <p:spPr>
          <a:xfrm>
            <a:off x="4672296" y="2401661"/>
            <a:ext cx="2008563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0">
                      <a:schemeClr val="accent1">
                        <a:lumMod val="10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r>
              <a:rPr lang="en-US" altLang="zh-CN" dirty="0"/>
              <a:t>100,000+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44B7175-581E-5ADD-745D-EDA24DCC527C}"/>
              </a:ext>
            </a:extLst>
          </p:cNvPr>
          <p:cNvSpPr txBox="1"/>
          <p:nvPr/>
        </p:nvSpPr>
        <p:spPr>
          <a:xfrm>
            <a:off x="6767011" y="2583256"/>
            <a:ext cx="1384996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ctr">
              <a:defRPr>
                <a:gradFill flip="none" rotWithShape="1">
                  <a:gsLst>
                    <a:gs pos="0">
                      <a:schemeClr val="accent1">
                        <a:lumMod val="10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等线" panose="02010600030101010101" pitchFamily="2" charset="-122"/>
                <a:ea typeface="OPPOSans M" panose="00020600040101010101" pitchFamily="18" charset="-122"/>
              </a:defRPr>
            </a:lvl1pPr>
          </a:lstStyle>
          <a:p>
            <a:r>
              <a:rPr lang="zh-CN" altLang="en-US" dirty="0"/>
              <a:t>专业受众覆盖</a:t>
            </a:r>
          </a:p>
        </p:txBody>
      </p:sp>
    </p:spTree>
    <p:extLst>
      <p:ext uri="{BB962C8B-B14F-4D97-AF65-F5344CB8AC3E}">
        <p14:creationId xmlns:p14="http://schemas.microsoft.com/office/powerpoint/2010/main" val="12317688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nut 6+">
            <a:extLst>
              <a:ext uri="{FF2B5EF4-FFF2-40B4-BE49-F238E27FC236}">
                <a16:creationId xmlns:a16="http://schemas.microsoft.com/office/drawing/2014/main" id="{D951A3B4-3A77-CE3A-4F94-D02795F1EACF}"/>
              </a:ext>
            </a:extLst>
          </p:cNvPr>
          <p:cNvSpPr/>
          <p:nvPr/>
        </p:nvSpPr>
        <p:spPr>
          <a:xfrm>
            <a:off x="2983500" y="735572"/>
            <a:ext cx="6119534" cy="6119534"/>
          </a:xfrm>
          <a:prstGeom prst="donut">
            <a:avLst>
              <a:gd name="adj" fmla="val 16847"/>
            </a:avLst>
          </a:prstGeom>
          <a:gradFill>
            <a:gsLst>
              <a:gs pos="0">
                <a:schemeClr val="accent2">
                  <a:alpha val="25000"/>
                </a:schemeClr>
              </a:gs>
              <a:gs pos="78000">
                <a:srgbClr val="FAB80A">
                  <a:alpha val="0"/>
                </a:srgbClr>
              </a:gs>
              <a:gs pos="22000">
                <a:srgbClr val="FAB80A">
                  <a:alpha val="0"/>
                </a:srgbClr>
              </a:gs>
              <a:gs pos="100000">
                <a:schemeClr val="accent2">
                  <a:alpha val="25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4491655-736C-447D-95A1-1A59138C1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</a:rPr>
              <a:t>企业培训与人才发展主题论坛</a:t>
            </a:r>
          </a:p>
        </p:txBody>
      </p:sp>
      <p:sp>
        <p:nvSpPr>
          <p:cNvPr id="7" name="圆: 空心 6">
            <a:extLst>
              <a:ext uri="{FF2B5EF4-FFF2-40B4-BE49-F238E27FC236}">
                <a16:creationId xmlns:a16="http://schemas.microsoft.com/office/drawing/2014/main" id="{0EF1B0B7-6445-40C3-B9F3-445E680C7C9B}"/>
              </a:ext>
            </a:extLst>
          </p:cNvPr>
          <p:cNvSpPr/>
          <p:nvPr/>
        </p:nvSpPr>
        <p:spPr>
          <a:xfrm>
            <a:off x="4410646" y="2162718"/>
            <a:ext cx="3265242" cy="3265242"/>
          </a:xfrm>
          <a:prstGeom prst="donut">
            <a:avLst>
              <a:gd name="adj" fmla="val 16847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形用户界面, 应用程序&#10;&#10;描述已自动生成">
            <a:extLst>
              <a:ext uri="{FF2B5EF4-FFF2-40B4-BE49-F238E27FC236}">
                <a16:creationId xmlns:a16="http://schemas.microsoft.com/office/drawing/2014/main" id="{130D253F-2919-461D-9F8F-C5E0638F9B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3692" y="1430040"/>
            <a:ext cx="6419150" cy="4814363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B0168965-2E43-4474-87C3-6287537C6645}"/>
              </a:ext>
            </a:extLst>
          </p:cNvPr>
          <p:cNvSpPr/>
          <p:nvPr/>
        </p:nvSpPr>
        <p:spPr>
          <a:xfrm>
            <a:off x="660400" y="1921421"/>
            <a:ext cx="2928395" cy="887360"/>
          </a:xfrm>
          <a:prstGeom prst="roundRect">
            <a:avLst>
              <a:gd name="adj" fmla="val 1266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905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94E1BA78-F26F-4906-A56F-E920AE6A5DD0}"/>
              </a:ext>
            </a:extLst>
          </p:cNvPr>
          <p:cNvSpPr/>
          <p:nvPr/>
        </p:nvSpPr>
        <p:spPr>
          <a:xfrm>
            <a:off x="660400" y="2904178"/>
            <a:ext cx="2928395" cy="88736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905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09318FE3-913C-4D52-925F-9F65AF3DC653}"/>
              </a:ext>
            </a:extLst>
          </p:cNvPr>
          <p:cNvSpPr/>
          <p:nvPr/>
        </p:nvSpPr>
        <p:spPr>
          <a:xfrm>
            <a:off x="660400" y="3886935"/>
            <a:ext cx="2928395" cy="88736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905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8B75D601-541C-4693-9FAC-D3118AAA346B}"/>
              </a:ext>
            </a:extLst>
          </p:cNvPr>
          <p:cNvSpPr/>
          <p:nvPr/>
        </p:nvSpPr>
        <p:spPr>
          <a:xfrm>
            <a:off x="660400" y="4869692"/>
            <a:ext cx="2928395" cy="88736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905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8843A8A-8437-40E2-8A6F-21BF0757B694}"/>
              </a:ext>
            </a:extLst>
          </p:cNvPr>
          <p:cNvSpPr txBox="1"/>
          <p:nvPr/>
        </p:nvSpPr>
        <p:spPr>
          <a:xfrm>
            <a:off x="2027855" y="2051200"/>
            <a:ext cx="923331" cy="64633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ctr">
              <a:defRPr sz="2000"/>
            </a:lvl1pPr>
          </a:lstStyle>
          <a:p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300+</a:t>
            </a:r>
          </a:p>
          <a:p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参会代表</a:t>
            </a:r>
          </a:p>
        </p:txBody>
      </p:sp>
      <p:sp>
        <p:nvSpPr>
          <p:cNvPr id="83" name="Oval 16">
            <a:extLst>
              <a:ext uri="{FF2B5EF4-FFF2-40B4-BE49-F238E27FC236}">
                <a16:creationId xmlns:a16="http://schemas.microsoft.com/office/drawing/2014/main" id="{45A0D734-9762-4941-A18D-B9DCF82CA594}"/>
              </a:ext>
            </a:extLst>
          </p:cNvPr>
          <p:cNvSpPr/>
          <p:nvPr/>
        </p:nvSpPr>
        <p:spPr>
          <a:xfrm>
            <a:off x="836344" y="2056872"/>
            <a:ext cx="634230" cy="63498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127000" dist="12700" algn="ctr" rotWithShape="0">
              <a:schemeClr val="accent1">
                <a:lumMod val="50000"/>
                <a:alpha val="25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4960808-7994-428E-BA97-328BF9444399}"/>
              </a:ext>
            </a:extLst>
          </p:cNvPr>
          <p:cNvGrpSpPr/>
          <p:nvPr/>
        </p:nvGrpSpPr>
        <p:grpSpPr>
          <a:xfrm>
            <a:off x="956192" y="2176809"/>
            <a:ext cx="394535" cy="395112"/>
            <a:chOff x="248655" y="2041937"/>
            <a:chExt cx="530245" cy="531020"/>
          </a:xfrm>
          <a:solidFill>
            <a:schemeClr val="bg1"/>
          </a:solidFill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B730588-7382-46F2-A5BE-B290CC78BA00}"/>
                </a:ext>
              </a:extLst>
            </p:cNvPr>
            <p:cNvSpPr/>
            <p:nvPr/>
          </p:nvSpPr>
          <p:spPr>
            <a:xfrm>
              <a:off x="254192" y="2041937"/>
              <a:ext cx="524708" cy="531020"/>
            </a:xfrm>
            <a:custGeom>
              <a:avLst/>
              <a:gdLst>
                <a:gd name="connsiteX0" fmla="*/ 524708 w 524708"/>
                <a:gd name="connsiteY0" fmla="*/ 361533 h 531020"/>
                <a:gd name="connsiteX1" fmla="*/ 524708 w 524708"/>
                <a:gd name="connsiteY1" fmla="*/ 86320 h 531020"/>
                <a:gd name="connsiteX2" fmla="*/ 503099 w 524708"/>
                <a:gd name="connsiteY2" fmla="*/ 64710 h 531020"/>
                <a:gd name="connsiteX3" fmla="*/ 213360 w 524708"/>
                <a:gd name="connsiteY3" fmla="*/ 64710 h 531020"/>
                <a:gd name="connsiteX4" fmla="*/ 191750 w 524708"/>
                <a:gd name="connsiteY4" fmla="*/ 86320 h 531020"/>
                <a:gd name="connsiteX5" fmla="*/ 191750 w 524708"/>
                <a:gd name="connsiteY5" fmla="*/ 146149 h 531020"/>
                <a:gd name="connsiteX6" fmla="*/ 233422 w 524708"/>
                <a:gd name="connsiteY6" fmla="*/ 146149 h 531020"/>
                <a:gd name="connsiteX7" fmla="*/ 233422 w 524708"/>
                <a:gd name="connsiteY7" fmla="*/ 106382 h 531020"/>
                <a:gd name="connsiteX8" fmla="*/ 483037 w 524708"/>
                <a:gd name="connsiteY8" fmla="*/ 106382 h 531020"/>
                <a:gd name="connsiteX9" fmla="*/ 483037 w 524708"/>
                <a:gd name="connsiteY9" fmla="*/ 341471 h 531020"/>
                <a:gd name="connsiteX10" fmla="*/ 233422 w 524708"/>
                <a:gd name="connsiteY10" fmla="*/ 341471 h 531020"/>
                <a:gd name="connsiteX11" fmla="*/ 233422 w 524708"/>
                <a:gd name="connsiteY11" fmla="*/ 240209 h 531020"/>
                <a:gd name="connsiteX12" fmla="*/ 191750 w 524708"/>
                <a:gd name="connsiteY12" fmla="*/ 240209 h 531020"/>
                <a:gd name="connsiteX13" fmla="*/ 191750 w 524708"/>
                <a:gd name="connsiteY13" fmla="*/ 361533 h 531020"/>
                <a:gd name="connsiteX14" fmla="*/ 213360 w 524708"/>
                <a:gd name="connsiteY14" fmla="*/ 383143 h 531020"/>
                <a:gd name="connsiteX15" fmla="*/ 259735 w 524708"/>
                <a:gd name="connsiteY15" fmla="*/ 383143 h 531020"/>
                <a:gd name="connsiteX16" fmla="*/ 185023 w 524708"/>
                <a:gd name="connsiteY16" fmla="*/ 498872 h 531020"/>
                <a:gd name="connsiteX17" fmla="*/ 191214 w 524708"/>
                <a:gd name="connsiteY17" fmla="*/ 527685 h 531020"/>
                <a:gd name="connsiteX18" fmla="*/ 220028 w 524708"/>
                <a:gd name="connsiteY18" fmla="*/ 521494 h 531020"/>
                <a:gd name="connsiteX19" fmla="*/ 309384 w 524708"/>
                <a:gd name="connsiteY19" fmla="*/ 383143 h 531020"/>
                <a:gd name="connsiteX20" fmla="*/ 330101 w 524708"/>
                <a:gd name="connsiteY20" fmla="*/ 383143 h 531020"/>
                <a:gd name="connsiteX21" fmla="*/ 330101 w 524708"/>
                <a:gd name="connsiteY21" fmla="*/ 510183 h 531020"/>
                <a:gd name="connsiteX22" fmla="*/ 350937 w 524708"/>
                <a:gd name="connsiteY22" fmla="*/ 531019 h 531020"/>
                <a:gd name="connsiteX23" fmla="*/ 371773 w 524708"/>
                <a:gd name="connsiteY23" fmla="*/ 510183 h 531020"/>
                <a:gd name="connsiteX24" fmla="*/ 371773 w 524708"/>
                <a:gd name="connsiteY24" fmla="*/ 383143 h 531020"/>
                <a:gd name="connsiteX25" fmla="*/ 392430 w 524708"/>
                <a:gd name="connsiteY25" fmla="*/ 383143 h 531020"/>
                <a:gd name="connsiteX26" fmla="*/ 481727 w 524708"/>
                <a:gd name="connsiteY26" fmla="*/ 521494 h 531020"/>
                <a:gd name="connsiteX27" fmla="*/ 510540 w 524708"/>
                <a:gd name="connsiteY27" fmla="*/ 527685 h 531020"/>
                <a:gd name="connsiteX28" fmla="*/ 516731 w 524708"/>
                <a:gd name="connsiteY28" fmla="*/ 498872 h 531020"/>
                <a:gd name="connsiteX29" fmla="*/ 442020 w 524708"/>
                <a:gd name="connsiteY29" fmla="*/ 383143 h 531020"/>
                <a:gd name="connsiteX30" fmla="*/ 503099 w 524708"/>
                <a:gd name="connsiteY30" fmla="*/ 383143 h 531020"/>
                <a:gd name="connsiteX31" fmla="*/ 524708 w 524708"/>
                <a:gd name="connsiteY31" fmla="*/ 361533 h 531020"/>
                <a:gd name="connsiteX32" fmla="*/ 77986 w 524708"/>
                <a:gd name="connsiteY32" fmla="*/ 155972 h 531020"/>
                <a:gd name="connsiteX33" fmla="*/ 155972 w 524708"/>
                <a:gd name="connsiteY33" fmla="*/ 77986 h 531020"/>
                <a:gd name="connsiteX34" fmla="*/ 77986 w 524708"/>
                <a:gd name="connsiteY34" fmla="*/ 0 h 531020"/>
                <a:gd name="connsiteX35" fmla="*/ 0 w 524708"/>
                <a:gd name="connsiteY35" fmla="*/ 77986 h 531020"/>
                <a:gd name="connsiteX36" fmla="*/ 77986 w 524708"/>
                <a:gd name="connsiteY36" fmla="*/ 155972 h 531020"/>
                <a:gd name="connsiteX37" fmla="*/ 77986 w 524708"/>
                <a:gd name="connsiteY37" fmla="*/ 41672 h 531020"/>
                <a:gd name="connsiteX38" fmla="*/ 114300 w 524708"/>
                <a:gd name="connsiteY38" fmla="*/ 77986 h 531020"/>
                <a:gd name="connsiteX39" fmla="*/ 77986 w 524708"/>
                <a:gd name="connsiteY39" fmla="*/ 114300 h 531020"/>
                <a:gd name="connsiteX40" fmla="*/ 41672 w 524708"/>
                <a:gd name="connsiteY40" fmla="*/ 77986 h 531020"/>
                <a:gd name="connsiteX41" fmla="*/ 77986 w 524708"/>
                <a:gd name="connsiteY41" fmla="*/ 41672 h 531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24708" h="531020">
                  <a:moveTo>
                    <a:pt x="524708" y="361533"/>
                  </a:moveTo>
                  <a:lnTo>
                    <a:pt x="524708" y="86320"/>
                  </a:lnTo>
                  <a:cubicBezTo>
                    <a:pt x="524708" y="74414"/>
                    <a:pt x="515005" y="64710"/>
                    <a:pt x="503099" y="64710"/>
                  </a:cubicBezTo>
                  <a:lnTo>
                    <a:pt x="213360" y="64710"/>
                  </a:lnTo>
                  <a:cubicBezTo>
                    <a:pt x="201454" y="64710"/>
                    <a:pt x="191750" y="74414"/>
                    <a:pt x="191750" y="86320"/>
                  </a:cubicBezTo>
                  <a:lnTo>
                    <a:pt x="191750" y="146149"/>
                  </a:lnTo>
                  <a:lnTo>
                    <a:pt x="233422" y="146149"/>
                  </a:lnTo>
                  <a:lnTo>
                    <a:pt x="233422" y="106382"/>
                  </a:lnTo>
                  <a:lnTo>
                    <a:pt x="483037" y="106382"/>
                  </a:lnTo>
                  <a:lnTo>
                    <a:pt x="483037" y="341471"/>
                  </a:lnTo>
                  <a:lnTo>
                    <a:pt x="233422" y="341471"/>
                  </a:lnTo>
                  <a:lnTo>
                    <a:pt x="233422" y="240209"/>
                  </a:lnTo>
                  <a:lnTo>
                    <a:pt x="191750" y="240209"/>
                  </a:lnTo>
                  <a:lnTo>
                    <a:pt x="191750" y="361533"/>
                  </a:lnTo>
                  <a:cubicBezTo>
                    <a:pt x="191750" y="373440"/>
                    <a:pt x="201454" y="383143"/>
                    <a:pt x="213360" y="383143"/>
                  </a:cubicBezTo>
                  <a:lnTo>
                    <a:pt x="259735" y="383143"/>
                  </a:lnTo>
                  <a:lnTo>
                    <a:pt x="185023" y="498872"/>
                  </a:lnTo>
                  <a:cubicBezTo>
                    <a:pt x="178772" y="508516"/>
                    <a:pt x="181570" y="521434"/>
                    <a:pt x="191214" y="527685"/>
                  </a:cubicBezTo>
                  <a:cubicBezTo>
                    <a:pt x="200858" y="533936"/>
                    <a:pt x="213777" y="531138"/>
                    <a:pt x="220028" y="521494"/>
                  </a:cubicBezTo>
                  <a:lnTo>
                    <a:pt x="309384" y="383143"/>
                  </a:lnTo>
                  <a:lnTo>
                    <a:pt x="330101" y="383143"/>
                  </a:lnTo>
                  <a:lnTo>
                    <a:pt x="330101" y="510183"/>
                  </a:lnTo>
                  <a:cubicBezTo>
                    <a:pt x="330101" y="521672"/>
                    <a:pt x="339447" y="531019"/>
                    <a:pt x="350937" y="531019"/>
                  </a:cubicBezTo>
                  <a:cubicBezTo>
                    <a:pt x="362426" y="531019"/>
                    <a:pt x="371773" y="521672"/>
                    <a:pt x="371773" y="510183"/>
                  </a:cubicBezTo>
                  <a:lnTo>
                    <a:pt x="371773" y="383143"/>
                  </a:lnTo>
                  <a:lnTo>
                    <a:pt x="392430" y="383143"/>
                  </a:lnTo>
                  <a:lnTo>
                    <a:pt x="481727" y="521494"/>
                  </a:lnTo>
                  <a:cubicBezTo>
                    <a:pt x="487978" y="531138"/>
                    <a:pt x="500896" y="533936"/>
                    <a:pt x="510540" y="527685"/>
                  </a:cubicBezTo>
                  <a:cubicBezTo>
                    <a:pt x="520184" y="521434"/>
                    <a:pt x="522982" y="508516"/>
                    <a:pt x="516731" y="498872"/>
                  </a:cubicBezTo>
                  <a:lnTo>
                    <a:pt x="442020" y="383143"/>
                  </a:lnTo>
                  <a:lnTo>
                    <a:pt x="503099" y="383143"/>
                  </a:lnTo>
                  <a:cubicBezTo>
                    <a:pt x="515005" y="383143"/>
                    <a:pt x="524708" y="373440"/>
                    <a:pt x="524708" y="361533"/>
                  </a:cubicBezTo>
                  <a:close/>
                  <a:moveTo>
                    <a:pt x="77986" y="155972"/>
                  </a:moveTo>
                  <a:cubicBezTo>
                    <a:pt x="120968" y="155972"/>
                    <a:pt x="155972" y="120967"/>
                    <a:pt x="155972" y="77986"/>
                  </a:cubicBezTo>
                  <a:cubicBezTo>
                    <a:pt x="155972" y="35004"/>
                    <a:pt x="120968" y="0"/>
                    <a:pt x="77986" y="0"/>
                  </a:cubicBezTo>
                  <a:cubicBezTo>
                    <a:pt x="35004" y="0"/>
                    <a:pt x="0" y="35004"/>
                    <a:pt x="0" y="77986"/>
                  </a:cubicBezTo>
                  <a:cubicBezTo>
                    <a:pt x="0" y="120967"/>
                    <a:pt x="34945" y="155972"/>
                    <a:pt x="77986" y="155972"/>
                  </a:cubicBezTo>
                  <a:close/>
                  <a:moveTo>
                    <a:pt x="77986" y="41672"/>
                  </a:moveTo>
                  <a:cubicBezTo>
                    <a:pt x="97988" y="41672"/>
                    <a:pt x="114300" y="57983"/>
                    <a:pt x="114300" y="77986"/>
                  </a:cubicBezTo>
                  <a:cubicBezTo>
                    <a:pt x="114300" y="97988"/>
                    <a:pt x="97988" y="114300"/>
                    <a:pt x="77986" y="114300"/>
                  </a:cubicBezTo>
                  <a:cubicBezTo>
                    <a:pt x="57983" y="114300"/>
                    <a:pt x="41672" y="97988"/>
                    <a:pt x="41672" y="77986"/>
                  </a:cubicBezTo>
                  <a:cubicBezTo>
                    <a:pt x="41672" y="57983"/>
                    <a:pt x="57924" y="41672"/>
                    <a:pt x="77986" y="41672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AC6DB66-FAB4-476A-B446-770D10598144}"/>
                </a:ext>
              </a:extLst>
            </p:cNvPr>
            <p:cNvSpPr/>
            <p:nvPr/>
          </p:nvSpPr>
          <p:spPr>
            <a:xfrm>
              <a:off x="248655" y="2205651"/>
              <a:ext cx="461780" cy="367304"/>
            </a:xfrm>
            <a:custGeom>
              <a:avLst/>
              <a:gdLst>
                <a:gd name="connsiteX0" fmla="*/ 241875 w 461780"/>
                <a:gd name="connsiteY0" fmla="*/ 26845 h 367304"/>
                <a:gd name="connsiteX1" fmla="*/ 220980 w 461780"/>
                <a:gd name="connsiteY1" fmla="*/ 6069 h 367304"/>
                <a:gd name="connsiteX2" fmla="*/ 21908 w 461780"/>
                <a:gd name="connsiteY2" fmla="*/ 6724 h 367304"/>
                <a:gd name="connsiteX3" fmla="*/ 0 w 461780"/>
                <a:gd name="connsiteY3" fmla="*/ 28691 h 367304"/>
                <a:gd name="connsiteX4" fmla="*/ 0 w 461780"/>
                <a:gd name="connsiteY4" fmla="*/ 244432 h 367304"/>
                <a:gd name="connsiteX5" fmla="*/ 21967 w 461780"/>
                <a:gd name="connsiteY5" fmla="*/ 266399 h 367304"/>
                <a:gd name="connsiteX6" fmla="*/ 62627 w 461780"/>
                <a:gd name="connsiteY6" fmla="*/ 266399 h 367304"/>
                <a:gd name="connsiteX7" fmla="*/ 62508 w 461780"/>
                <a:gd name="connsiteY7" fmla="*/ 346469 h 367304"/>
                <a:gd name="connsiteX8" fmla="*/ 83344 w 461780"/>
                <a:gd name="connsiteY8" fmla="*/ 367305 h 367304"/>
                <a:gd name="connsiteX9" fmla="*/ 104180 w 461780"/>
                <a:gd name="connsiteY9" fmla="*/ 346469 h 367304"/>
                <a:gd name="connsiteX10" fmla="*/ 104299 w 461780"/>
                <a:gd name="connsiteY10" fmla="*/ 266340 h 367304"/>
                <a:gd name="connsiteX11" fmla="*/ 150733 w 461780"/>
                <a:gd name="connsiteY11" fmla="*/ 266340 h 367304"/>
                <a:gd name="connsiteX12" fmla="*/ 172700 w 461780"/>
                <a:gd name="connsiteY12" fmla="*/ 244373 h 367304"/>
                <a:gd name="connsiteX13" fmla="*/ 172700 w 461780"/>
                <a:gd name="connsiteY13" fmla="*/ 47919 h 367304"/>
                <a:gd name="connsiteX14" fmla="*/ 221099 w 461780"/>
                <a:gd name="connsiteY14" fmla="*/ 47741 h 367304"/>
                <a:gd name="connsiteX15" fmla="*/ 241875 w 461780"/>
                <a:gd name="connsiteY15" fmla="*/ 26845 h 367304"/>
                <a:gd name="connsiteX16" fmla="*/ 131028 w 461780"/>
                <a:gd name="connsiteY16" fmla="*/ 224727 h 367304"/>
                <a:gd name="connsiteX17" fmla="*/ 41672 w 461780"/>
                <a:gd name="connsiteY17" fmla="*/ 224727 h 367304"/>
                <a:gd name="connsiteX18" fmla="*/ 41672 w 461780"/>
                <a:gd name="connsiteY18" fmla="*/ 48336 h 367304"/>
                <a:gd name="connsiteX19" fmla="*/ 131028 w 461780"/>
                <a:gd name="connsiteY19" fmla="*/ 48039 h 367304"/>
                <a:gd name="connsiteX20" fmla="*/ 131028 w 461780"/>
                <a:gd name="connsiteY20" fmla="*/ 224727 h 367304"/>
                <a:gd name="connsiteX21" fmla="*/ 311646 w 461780"/>
                <a:gd name="connsiteY21" fmla="*/ 94711 h 367304"/>
                <a:gd name="connsiteX22" fmla="*/ 332601 w 461780"/>
                <a:gd name="connsiteY22" fmla="*/ 75721 h 367304"/>
                <a:gd name="connsiteX23" fmla="*/ 334566 w 461780"/>
                <a:gd name="connsiteY23" fmla="*/ 75721 h 367304"/>
                <a:gd name="connsiteX24" fmla="*/ 357723 w 461780"/>
                <a:gd name="connsiteY24" fmla="*/ 96676 h 367304"/>
                <a:gd name="connsiteX25" fmla="*/ 388203 w 461780"/>
                <a:gd name="connsiteY25" fmla="*/ 96676 h 367304"/>
                <a:gd name="connsiteX26" fmla="*/ 454938 w 461780"/>
                <a:gd name="connsiteY26" fmla="*/ 36251 h 367304"/>
                <a:gd name="connsiteX27" fmla="*/ 456426 w 461780"/>
                <a:gd name="connsiteY27" fmla="*/ 6843 h 367304"/>
                <a:gd name="connsiteX28" fmla="*/ 427018 w 461780"/>
                <a:gd name="connsiteY28" fmla="*/ 5355 h 367304"/>
                <a:gd name="connsiteX29" fmla="*/ 373975 w 461780"/>
                <a:gd name="connsiteY29" fmla="*/ 53337 h 367304"/>
                <a:gd name="connsiteX30" fmla="*/ 372011 w 461780"/>
                <a:gd name="connsiteY30" fmla="*/ 53337 h 367304"/>
                <a:gd name="connsiteX31" fmla="*/ 348853 w 461780"/>
                <a:gd name="connsiteY31" fmla="*/ 32382 h 367304"/>
                <a:gd name="connsiteX32" fmla="*/ 318373 w 461780"/>
                <a:gd name="connsiteY32" fmla="*/ 32382 h 367304"/>
                <a:gd name="connsiteX33" fmla="*/ 283666 w 461780"/>
                <a:gd name="connsiteY33" fmla="*/ 63874 h 367304"/>
                <a:gd name="connsiteX34" fmla="*/ 282178 w 461780"/>
                <a:gd name="connsiteY34" fmla="*/ 93282 h 367304"/>
                <a:gd name="connsiteX35" fmla="*/ 311646 w 461780"/>
                <a:gd name="connsiteY35" fmla="*/ 94711 h 36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61780" h="367304">
                  <a:moveTo>
                    <a:pt x="241875" y="26845"/>
                  </a:moveTo>
                  <a:cubicBezTo>
                    <a:pt x="241816" y="15356"/>
                    <a:pt x="232470" y="6069"/>
                    <a:pt x="220980" y="6069"/>
                  </a:cubicBezTo>
                  <a:lnTo>
                    <a:pt x="21908" y="6724"/>
                  </a:lnTo>
                  <a:cubicBezTo>
                    <a:pt x="9823" y="6783"/>
                    <a:pt x="0" y="16606"/>
                    <a:pt x="0" y="28691"/>
                  </a:cubicBezTo>
                  <a:lnTo>
                    <a:pt x="0" y="244432"/>
                  </a:lnTo>
                  <a:cubicBezTo>
                    <a:pt x="0" y="256576"/>
                    <a:pt x="9823" y="266399"/>
                    <a:pt x="21967" y="266399"/>
                  </a:cubicBezTo>
                  <a:lnTo>
                    <a:pt x="62627" y="266399"/>
                  </a:lnTo>
                  <a:lnTo>
                    <a:pt x="62508" y="346469"/>
                  </a:lnTo>
                  <a:cubicBezTo>
                    <a:pt x="62508" y="357958"/>
                    <a:pt x="71795" y="367305"/>
                    <a:pt x="83344" y="367305"/>
                  </a:cubicBezTo>
                  <a:cubicBezTo>
                    <a:pt x="94833" y="367305"/>
                    <a:pt x="104180" y="358018"/>
                    <a:pt x="104180" y="346469"/>
                  </a:cubicBezTo>
                  <a:lnTo>
                    <a:pt x="104299" y="266340"/>
                  </a:lnTo>
                  <a:lnTo>
                    <a:pt x="150733" y="266340"/>
                  </a:lnTo>
                  <a:cubicBezTo>
                    <a:pt x="162878" y="266340"/>
                    <a:pt x="172700" y="256517"/>
                    <a:pt x="172700" y="244373"/>
                  </a:cubicBezTo>
                  <a:lnTo>
                    <a:pt x="172700" y="47919"/>
                  </a:lnTo>
                  <a:lnTo>
                    <a:pt x="221099" y="47741"/>
                  </a:lnTo>
                  <a:cubicBezTo>
                    <a:pt x="232648" y="47681"/>
                    <a:pt x="241935" y="38335"/>
                    <a:pt x="241875" y="26845"/>
                  </a:cubicBezTo>
                  <a:close/>
                  <a:moveTo>
                    <a:pt x="131028" y="224727"/>
                  </a:moveTo>
                  <a:lnTo>
                    <a:pt x="41672" y="224727"/>
                  </a:lnTo>
                  <a:lnTo>
                    <a:pt x="41672" y="48336"/>
                  </a:lnTo>
                  <a:lnTo>
                    <a:pt x="131028" y="48039"/>
                  </a:lnTo>
                  <a:lnTo>
                    <a:pt x="131028" y="224727"/>
                  </a:lnTo>
                  <a:close/>
                  <a:moveTo>
                    <a:pt x="311646" y="94711"/>
                  </a:moveTo>
                  <a:lnTo>
                    <a:pt x="332601" y="75721"/>
                  </a:lnTo>
                  <a:cubicBezTo>
                    <a:pt x="333137" y="75185"/>
                    <a:pt x="334030" y="75185"/>
                    <a:pt x="334566" y="75721"/>
                  </a:cubicBezTo>
                  <a:lnTo>
                    <a:pt x="357723" y="96676"/>
                  </a:lnTo>
                  <a:cubicBezTo>
                    <a:pt x="366415" y="104534"/>
                    <a:pt x="379512" y="104534"/>
                    <a:pt x="388203" y="96676"/>
                  </a:cubicBezTo>
                  <a:lnTo>
                    <a:pt x="454938" y="36251"/>
                  </a:lnTo>
                  <a:cubicBezTo>
                    <a:pt x="463451" y="28512"/>
                    <a:pt x="464106" y="15356"/>
                    <a:pt x="456426" y="6843"/>
                  </a:cubicBezTo>
                  <a:cubicBezTo>
                    <a:pt x="448687" y="-1670"/>
                    <a:pt x="435531" y="-2325"/>
                    <a:pt x="427018" y="5355"/>
                  </a:cubicBezTo>
                  <a:lnTo>
                    <a:pt x="373975" y="53337"/>
                  </a:lnTo>
                  <a:cubicBezTo>
                    <a:pt x="373440" y="53873"/>
                    <a:pt x="372547" y="53873"/>
                    <a:pt x="372011" y="53337"/>
                  </a:cubicBezTo>
                  <a:lnTo>
                    <a:pt x="348853" y="32382"/>
                  </a:lnTo>
                  <a:cubicBezTo>
                    <a:pt x="340213" y="24524"/>
                    <a:pt x="327014" y="24524"/>
                    <a:pt x="318373" y="32382"/>
                  </a:cubicBezTo>
                  <a:lnTo>
                    <a:pt x="283666" y="63874"/>
                  </a:lnTo>
                  <a:cubicBezTo>
                    <a:pt x="275153" y="71613"/>
                    <a:pt x="274499" y="84769"/>
                    <a:pt x="282178" y="93282"/>
                  </a:cubicBezTo>
                  <a:cubicBezTo>
                    <a:pt x="289917" y="101795"/>
                    <a:pt x="303133" y="102450"/>
                    <a:pt x="311646" y="94711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032C0512-E71B-40E8-8622-1FBAB92350D2}"/>
              </a:ext>
            </a:extLst>
          </p:cNvPr>
          <p:cNvSpPr txBox="1"/>
          <p:nvPr/>
        </p:nvSpPr>
        <p:spPr>
          <a:xfrm>
            <a:off x="1681607" y="3029581"/>
            <a:ext cx="1615827" cy="64633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ctr">
              <a:defRPr sz="2000"/>
            </a:lvl1pPr>
          </a:lstStyle>
          <a:p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20+</a:t>
            </a:r>
          </a:p>
          <a:p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专业品牌服务商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7CD1EB5-9589-4A63-8865-438CBD72B2F2}"/>
              </a:ext>
            </a:extLst>
          </p:cNvPr>
          <p:cNvGrpSpPr/>
          <p:nvPr/>
        </p:nvGrpSpPr>
        <p:grpSpPr>
          <a:xfrm>
            <a:off x="836344" y="3035253"/>
            <a:ext cx="634230" cy="634987"/>
            <a:chOff x="1593340" y="3045814"/>
            <a:chExt cx="634230" cy="634987"/>
          </a:xfrm>
          <a:effectLst>
            <a:outerShdw blurRad="127000" dist="12700" algn="ctr" rotWithShape="0">
              <a:schemeClr val="accent1">
                <a:lumMod val="50000"/>
                <a:alpha val="25000"/>
              </a:schemeClr>
            </a:outerShdw>
          </a:effectLst>
        </p:grpSpPr>
        <p:sp>
          <p:nvSpPr>
            <p:cNvPr id="89" name="Oval 16">
              <a:extLst>
                <a:ext uri="{FF2B5EF4-FFF2-40B4-BE49-F238E27FC236}">
                  <a16:creationId xmlns:a16="http://schemas.microsoft.com/office/drawing/2014/main" id="{E399E44B-2149-4C4B-B51E-8A49FB71C1A7}"/>
                </a:ext>
              </a:extLst>
            </p:cNvPr>
            <p:cNvSpPr/>
            <p:nvPr/>
          </p:nvSpPr>
          <p:spPr>
            <a:xfrm>
              <a:off x="1593340" y="3045814"/>
              <a:ext cx="634230" cy="634987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04B7B9E7-47BB-4EDC-B44B-1D13B956A9F6}"/>
                </a:ext>
              </a:extLst>
            </p:cNvPr>
            <p:cNvGrpSpPr/>
            <p:nvPr/>
          </p:nvGrpSpPr>
          <p:grpSpPr>
            <a:xfrm>
              <a:off x="1710195" y="3163048"/>
              <a:ext cx="400520" cy="400519"/>
              <a:chOff x="241168" y="2993345"/>
              <a:chExt cx="469267" cy="469266"/>
            </a:xfrm>
            <a:solidFill>
              <a:schemeClr val="bg1"/>
            </a:solidFill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F9FDE058-0B58-4DD4-A98A-1A2E7CEFB2D0}"/>
                  </a:ext>
                </a:extLst>
              </p:cNvPr>
              <p:cNvSpPr/>
              <p:nvPr/>
            </p:nvSpPr>
            <p:spPr>
              <a:xfrm>
                <a:off x="241168" y="2993345"/>
                <a:ext cx="469267" cy="469266"/>
              </a:xfrm>
              <a:custGeom>
                <a:avLst/>
                <a:gdLst>
                  <a:gd name="connsiteX0" fmla="*/ 400519 w 469267"/>
                  <a:gd name="connsiteY0" fmla="*/ 68746 h 469266"/>
                  <a:gd name="connsiteX1" fmla="*/ 234634 w 469267"/>
                  <a:gd name="connsiteY1" fmla="*/ 0 h 469266"/>
                  <a:gd name="connsiteX2" fmla="*/ 68710 w 469267"/>
                  <a:gd name="connsiteY2" fmla="*/ 68746 h 469266"/>
                  <a:gd name="connsiteX3" fmla="*/ 1 w 469267"/>
                  <a:gd name="connsiteY3" fmla="*/ 234633 h 469266"/>
                  <a:gd name="connsiteX4" fmla="*/ 37951 w 469267"/>
                  <a:gd name="connsiteY4" fmla="*/ 362645 h 469266"/>
                  <a:gd name="connsiteX5" fmla="*/ 60365 w 469267"/>
                  <a:gd name="connsiteY5" fmla="*/ 368200 h 469266"/>
                  <a:gd name="connsiteX6" fmla="*/ 65920 w 469267"/>
                  <a:gd name="connsiteY6" fmla="*/ 345786 h 469266"/>
                  <a:gd name="connsiteX7" fmla="*/ 65287 w 469267"/>
                  <a:gd name="connsiteY7" fmla="*/ 344816 h 469266"/>
                  <a:gd name="connsiteX8" fmla="*/ 32653 w 469267"/>
                  <a:gd name="connsiteY8" fmla="*/ 234633 h 469266"/>
                  <a:gd name="connsiteX9" fmla="*/ 234634 w 469267"/>
                  <a:gd name="connsiteY9" fmla="*/ 32652 h 469266"/>
                  <a:gd name="connsiteX10" fmla="*/ 436615 w 469267"/>
                  <a:gd name="connsiteY10" fmla="*/ 234633 h 469266"/>
                  <a:gd name="connsiteX11" fmla="*/ 234634 w 469267"/>
                  <a:gd name="connsiteY11" fmla="*/ 436633 h 469266"/>
                  <a:gd name="connsiteX12" fmla="*/ 130301 w 469267"/>
                  <a:gd name="connsiteY12" fmla="*/ 407634 h 469266"/>
                  <a:gd name="connsiteX13" fmla="*/ 108071 w 469267"/>
                  <a:gd name="connsiteY13" fmla="*/ 413900 h 469266"/>
                  <a:gd name="connsiteX14" fmla="*/ 113386 w 469267"/>
                  <a:gd name="connsiteY14" fmla="*/ 435554 h 469266"/>
                  <a:gd name="connsiteX15" fmla="*/ 234634 w 469267"/>
                  <a:gd name="connsiteY15" fmla="*/ 469267 h 469266"/>
                  <a:gd name="connsiteX16" fmla="*/ 400519 w 469267"/>
                  <a:gd name="connsiteY16" fmla="*/ 400539 h 469266"/>
                  <a:gd name="connsiteX17" fmla="*/ 469268 w 469267"/>
                  <a:gd name="connsiteY17" fmla="*/ 234633 h 469266"/>
                  <a:gd name="connsiteX18" fmla="*/ 400519 w 469267"/>
                  <a:gd name="connsiteY18" fmla="*/ 68746 h 469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69267" h="469266">
                    <a:moveTo>
                      <a:pt x="400519" y="68746"/>
                    </a:moveTo>
                    <a:cubicBezTo>
                      <a:pt x="356233" y="24402"/>
                      <a:pt x="297304" y="0"/>
                      <a:pt x="234634" y="0"/>
                    </a:cubicBezTo>
                    <a:cubicBezTo>
                      <a:pt x="171965" y="0"/>
                      <a:pt x="113036" y="24402"/>
                      <a:pt x="68710" y="68746"/>
                    </a:cubicBezTo>
                    <a:cubicBezTo>
                      <a:pt x="24570" y="112645"/>
                      <a:pt x="-172" y="172380"/>
                      <a:pt x="1" y="234633"/>
                    </a:cubicBezTo>
                    <a:cubicBezTo>
                      <a:pt x="1" y="280311"/>
                      <a:pt x="13140" y="324579"/>
                      <a:pt x="37951" y="362645"/>
                    </a:cubicBezTo>
                    <a:cubicBezTo>
                      <a:pt x="42606" y="370369"/>
                      <a:pt x="52641" y="372856"/>
                      <a:pt x="60365" y="368200"/>
                    </a:cubicBezTo>
                    <a:cubicBezTo>
                      <a:pt x="68089" y="363544"/>
                      <a:pt x="70576" y="353509"/>
                      <a:pt x="65920" y="345786"/>
                    </a:cubicBezTo>
                    <a:cubicBezTo>
                      <a:pt x="65721" y="345455"/>
                      <a:pt x="65510" y="345131"/>
                      <a:pt x="65287" y="344816"/>
                    </a:cubicBezTo>
                    <a:cubicBezTo>
                      <a:pt x="43927" y="312043"/>
                      <a:pt x="32587" y="273753"/>
                      <a:pt x="32653" y="234633"/>
                    </a:cubicBezTo>
                    <a:cubicBezTo>
                      <a:pt x="32653" y="123261"/>
                      <a:pt x="123240" y="32652"/>
                      <a:pt x="234634" y="32652"/>
                    </a:cubicBezTo>
                    <a:cubicBezTo>
                      <a:pt x="345986" y="32652"/>
                      <a:pt x="436615" y="123261"/>
                      <a:pt x="436615" y="234633"/>
                    </a:cubicBezTo>
                    <a:cubicBezTo>
                      <a:pt x="436615" y="346006"/>
                      <a:pt x="345986" y="436633"/>
                      <a:pt x="234634" y="436633"/>
                    </a:cubicBezTo>
                    <a:cubicBezTo>
                      <a:pt x="197737" y="436633"/>
                      <a:pt x="161665" y="426601"/>
                      <a:pt x="130301" y="407634"/>
                    </a:cubicBezTo>
                    <a:cubicBezTo>
                      <a:pt x="122432" y="403226"/>
                      <a:pt x="112479" y="406031"/>
                      <a:pt x="108071" y="413900"/>
                    </a:cubicBezTo>
                    <a:cubicBezTo>
                      <a:pt x="103873" y="421393"/>
                      <a:pt x="106196" y="430856"/>
                      <a:pt x="113386" y="435554"/>
                    </a:cubicBezTo>
                    <a:cubicBezTo>
                      <a:pt x="149970" y="457642"/>
                      <a:pt x="191899" y="469301"/>
                      <a:pt x="234634" y="469267"/>
                    </a:cubicBezTo>
                    <a:cubicBezTo>
                      <a:pt x="297301" y="469267"/>
                      <a:pt x="356233" y="444865"/>
                      <a:pt x="400519" y="400539"/>
                    </a:cubicBezTo>
                    <a:cubicBezTo>
                      <a:pt x="444869" y="356232"/>
                      <a:pt x="469268" y="297303"/>
                      <a:pt x="469268" y="234633"/>
                    </a:cubicBezTo>
                    <a:cubicBezTo>
                      <a:pt x="469268" y="171966"/>
                      <a:pt x="444869" y="113035"/>
                      <a:pt x="400519" y="68746"/>
                    </a:cubicBezTo>
                    <a:close/>
                  </a:path>
                </a:pathLst>
              </a:custGeom>
              <a:grpFill/>
              <a:ln w="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43AC9994-9F9D-4E71-A761-AA13E8F93F21}"/>
                  </a:ext>
                </a:extLst>
              </p:cNvPr>
              <p:cNvSpPr/>
              <p:nvPr/>
            </p:nvSpPr>
            <p:spPr>
              <a:xfrm>
                <a:off x="380602" y="3103051"/>
                <a:ext cx="197561" cy="240308"/>
              </a:xfrm>
              <a:custGeom>
                <a:avLst/>
                <a:gdLst>
                  <a:gd name="connsiteX0" fmla="*/ 178496 w 197561"/>
                  <a:gd name="connsiteY0" fmla="*/ 107252 h 240308"/>
                  <a:gd name="connsiteX1" fmla="*/ 193436 w 197561"/>
                  <a:gd name="connsiteY1" fmla="*/ 65057 h 240308"/>
                  <a:gd name="connsiteX2" fmla="*/ 188998 w 197561"/>
                  <a:gd name="connsiteY2" fmla="*/ 40656 h 240308"/>
                  <a:gd name="connsiteX3" fmla="*/ 156343 w 197561"/>
                  <a:gd name="connsiteY3" fmla="*/ 7065 h 240308"/>
                  <a:gd name="connsiteX4" fmla="*/ 135719 w 197561"/>
                  <a:gd name="connsiteY4" fmla="*/ 1433 h 240308"/>
                  <a:gd name="connsiteX5" fmla="*/ 108183 w 197561"/>
                  <a:gd name="connsiteY5" fmla="*/ 4 h 240308"/>
                  <a:gd name="connsiteX6" fmla="*/ 30404 w 197561"/>
                  <a:gd name="connsiteY6" fmla="*/ 4 h 240308"/>
                  <a:gd name="connsiteX7" fmla="*/ 7450 w 197561"/>
                  <a:gd name="connsiteY7" fmla="*/ 7006 h 240308"/>
                  <a:gd name="connsiteX8" fmla="*/ 0 w 197561"/>
                  <a:gd name="connsiteY8" fmla="*/ 29454 h 240308"/>
                  <a:gd name="connsiteX9" fmla="*/ 0 w 197561"/>
                  <a:gd name="connsiteY9" fmla="*/ 211156 h 240308"/>
                  <a:gd name="connsiteX10" fmla="*/ 6845 w 197561"/>
                  <a:gd name="connsiteY10" fmla="*/ 232899 h 240308"/>
                  <a:gd name="connsiteX11" fmla="*/ 24834 w 197561"/>
                  <a:gd name="connsiteY11" fmla="*/ 240309 h 240308"/>
                  <a:gd name="connsiteX12" fmla="*/ 41863 w 197561"/>
                  <a:gd name="connsiteY12" fmla="*/ 233230 h 240308"/>
                  <a:gd name="connsiteX13" fmla="*/ 48276 w 197561"/>
                  <a:gd name="connsiteY13" fmla="*/ 211156 h 240308"/>
                  <a:gd name="connsiteX14" fmla="*/ 48276 w 197561"/>
                  <a:gd name="connsiteY14" fmla="*/ 134665 h 240308"/>
                  <a:gd name="connsiteX15" fmla="*/ 65697 w 197561"/>
                  <a:gd name="connsiteY15" fmla="*/ 134665 h 240308"/>
                  <a:gd name="connsiteX16" fmla="*/ 86775 w 197561"/>
                  <a:gd name="connsiteY16" fmla="*/ 138361 h 240308"/>
                  <a:gd name="connsiteX17" fmla="*/ 103318 w 197561"/>
                  <a:gd name="connsiteY17" fmla="*/ 151071 h 240308"/>
                  <a:gd name="connsiteX18" fmla="*/ 121715 w 197561"/>
                  <a:gd name="connsiteY18" fmla="*/ 177878 h 240308"/>
                  <a:gd name="connsiteX19" fmla="*/ 140878 w 197561"/>
                  <a:gd name="connsiteY19" fmla="*/ 209806 h 240308"/>
                  <a:gd name="connsiteX20" fmla="*/ 151613 w 197561"/>
                  <a:gd name="connsiteY20" fmla="*/ 226915 h 240308"/>
                  <a:gd name="connsiteX21" fmla="*/ 161038 w 197561"/>
                  <a:gd name="connsiteY21" fmla="*/ 236496 h 240308"/>
                  <a:gd name="connsiteX22" fmla="*/ 174549 w 197561"/>
                  <a:gd name="connsiteY22" fmla="*/ 240288 h 240308"/>
                  <a:gd name="connsiteX23" fmla="*/ 186458 w 197561"/>
                  <a:gd name="connsiteY23" fmla="*/ 237631 h 240308"/>
                  <a:gd name="connsiteX24" fmla="*/ 194592 w 197561"/>
                  <a:gd name="connsiteY24" fmla="*/ 230377 h 240308"/>
                  <a:gd name="connsiteX25" fmla="*/ 197561 w 197561"/>
                  <a:gd name="connsiteY25" fmla="*/ 221111 h 240308"/>
                  <a:gd name="connsiteX26" fmla="*/ 192479 w 197561"/>
                  <a:gd name="connsiteY26" fmla="*/ 204589 h 240308"/>
                  <a:gd name="connsiteX27" fmla="*/ 178300 w 197561"/>
                  <a:gd name="connsiteY27" fmla="*/ 177703 h 240308"/>
                  <a:gd name="connsiteX28" fmla="*/ 157594 w 197561"/>
                  <a:gd name="connsiteY28" fmla="*/ 149586 h 240308"/>
                  <a:gd name="connsiteX29" fmla="*/ 133269 w 197561"/>
                  <a:gd name="connsiteY29" fmla="*/ 129623 h 240308"/>
                  <a:gd name="connsiteX30" fmla="*/ 178496 w 197561"/>
                  <a:gd name="connsiteY30" fmla="*/ 107252 h 240308"/>
                  <a:gd name="connsiteX31" fmla="*/ 138747 w 197561"/>
                  <a:gd name="connsiteY31" fmla="*/ 87855 h 240308"/>
                  <a:gd name="connsiteX32" fmla="*/ 120758 w 197561"/>
                  <a:gd name="connsiteY32" fmla="*/ 97689 h 240308"/>
                  <a:gd name="connsiteX33" fmla="*/ 91780 w 197561"/>
                  <a:gd name="connsiteY33" fmla="*/ 100348 h 240308"/>
                  <a:gd name="connsiteX34" fmla="*/ 48313 w 197561"/>
                  <a:gd name="connsiteY34" fmla="*/ 100348 h 240308"/>
                  <a:gd name="connsiteX35" fmla="*/ 48313 w 197561"/>
                  <a:gd name="connsiteY35" fmla="*/ 35944 h 240308"/>
                  <a:gd name="connsiteX36" fmla="*/ 93071 w 197561"/>
                  <a:gd name="connsiteY36" fmla="*/ 35944 h 240308"/>
                  <a:gd name="connsiteX37" fmla="*/ 126074 w 197561"/>
                  <a:gd name="connsiteY37" fmla="*/ 39542 h 240308"/>
                  <a:gd name="connsiteX38" fmla="*/ 139937 w 197561"/>
                  <a:gd name="connsiteY38" fmla="*/ 50765 h 240308"/>
                  <a:gd name="connsiteX39" fmla="*/ 144942 w 197561"/>
                  <a:gd name="connsiteY39" fmla="*/ 68109 h 240308"/>
                  <a:gd name="connsiteX40" fmla="*/ 138747 w 197561"/>
                  <a:gd name="connsiteY40" fmla="*/ 87855 h 240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97561" h="240308">
                    <a:moveTo>
                      <a:pt x="178496" y="107252"/>
                    </a:moveTo>
                    <a:cubicBezTo>
                      <a:pt x="188431" y="96753"/>
                      <a:pt x="193436" y="82654"/>
                      <a:pt x="193436" y="65057"/>
                    </a:cubicBezTo>
                    <a:cubicBezTo>
                      <a:pt x="193477" y="56719"/>
                      <a:pt x="191972" y="48446"/>
                      <a:pt x="188998" y="40656"/>
                    </a:cubicBezTo>
                    <a:cubicBezTo>
                      <a:pt x="183124" y="25490"/>
                      <a:pt x="171336" y="13364"/>
                      <a:pt x="156343" y="7065"/>
                    </a:cubicBezTo>
                    <a:cubicBezTo>
                      <a:pt x="149801" y="4131"/>
                      <a:pt x="142844" y="2231"/>
                      <a:pt x="135719" y="1433"/>
                    </a:cubicBezTo>
                    <a:cubicBezTo>
                      <a:pt x="126576" y="426"/>
                      <a:pt x="117382" y="-51"/>
                      <a:pt x="108183" y="4"/>
                    </a:cubicBezTo>
                    <a:lnTo>
                      <a:pt x="30404" y="4"/>
                    </a:lnTo>
                    <a:cubicBezTo>
                      <a:pt x="20099" y="4"/>
                      <a:pt x="12063" y="2390"/>
                      <a:pt x="7450" y="7006"/>
                    </a:cubicBezTo>
                    <a:cubicBezTo>
                      <a:pt x="2855" y="11622"/>
                      <a:pt x="0" y="19149"/>
                      <a:pt x="0" y="29454"/>
                    </a:cubicBezTo>
                    <a:lnTo>
                      <a:pt x="0" y="211156"/>
                    </a:lnTo>
                    <a:cubicBezTo>
                      <a:pt x="0" y="220698"/>
                      <a:pt x="2641" y="227951"/>
                      <a:pt x="6845" y="232899"/>
                    </a:cubicBezTo>
                    <a:cubicBezTo>
                      <a:pt x="11011" y="237827"/>
                      <a:pt x="17188" y="240309"/>
                      <a:pt x="24834" y="240309"/>
                    </a:cubicBezTo>
                    <a:cubicBezTo>
                      <a:pt x="31892" y="240309"/>
                      <a:pt x="37464" y="237941"/>
                      <a:pt x="41863" y="233230"/>
                    </a:cubicBezTo>
                    <a:cubicBezTo>
                      <a:pt x="46243" y="228500"/>
                      <a:pt x="48276" y="221146"/>
                      <a:pt x="48276" y="211156"/>
                    </a:cubicBezTo>
                    <a:lnTo>
                      <a:pt x="48276" y="134665"/>
                    </a:lnTo>
                    <a:lnTo>
                      <a:pt x="65697" y="134665"/>
                    </a:lnTo>
                    <a:cubicBezTo>
                      <a:pt x="74184" y="134665"/>
                      <a:pt x="81202" y="136092"/>
                      <a:pt x="86775" y="138361"/>
                    </a:cubicBezTo>
                    <a:cubicBezTo>
                      <a:pt x="92347" y="140612"/>
                      <a:pt x="97841" y="144949"/>
                      <a:pt x="103318" y="151071"/>
                    </a:cubicBezTo>
                    <a:cubicBezTo>
                      <a:pt x="108692" y="157193"/>
                      <a:pt x="114854" y="166165"/>
                      <a:pt x="121715" y="177878"/>
                    </a:cubicBezTo>
                    <a:lnTo>
                      <a:pt x="140878" y="209806"/>
                    </a:lnTo>
                    <a:cubicBezTo>
                      <a:pt x="145414" y="217333"/>
                      <a:pt x="148972" y="223044"/>
                      <a:pt x="151613" y="226915"/>
                    </a:cubicBezTo>
                    <a:cubicBezTo>
                      <a:pt x="154251" y="230767"/>
                      <a:pt x="157379" y="233972"/>
                      <a:pt x="161038" y="236496"/>
                    </a:cubicBezTo>
                    <a:cubicBezTo>
                      <a:pt x="164676" y="239018"/>
                      <a:pt x="169172" y="240288"/>
                      <a:pt x="174549" y="240288"/>
                    </a:cubicBezTo>
                    <a:cubicBezTo>
                      <a:pt x="179048" y="240288"/>
                      <a:pt x="183035" y="239389"/>
                      <a:pt x="186458" y="237631"/>
                    </a:cubicBezTo>
                    <a:cubicBezTo>
                      <a:pt x="189899" y="235852"/>
                      <a:pt x="192596" y="233429"/>
                      <a:pt x="194592" y="230377"/>
                    </a:cubicBezTo>
                    <a:cubicBezTo>
                      <a:pt x="196586" y="227328"/>
                      <a:pt x="197561" y="224240"/>
                      <a:pt x="197561" y="221111"/>
                    </a:cubicBezTo>
                    <a:cubicBezTo>
                      <a:pt x="197561" y="218118"/>
                      <a:pt x="195878" y="212585"/>
                      <a:pt x="192479" y="204589"/>
                    </a:cubicBezTo>
                    <a:cubicBezTo>
                      <a:pt x="188427" y="195287"/>
                      <a:pt x="183688" y="186300"/>
                      <a:pt x="178300" y="177703"/>
                    </a:cubicBezTo>
                    <a:cubicBezTo>
                      <a:pt x="172234" y="167743"/>
                      <a:pt x="165305" y="158335"/>
                      <a:pt x="157594" y="149586"/>
                    </a:cubicBezTo>
                    <a:cubicBezTo>
                      <a:pt x="149871" y="140787"/>
                      <a:pt x="141737" y="134140"/>
                      <a:pt x="133269" y="129623"/>
                    </a:cubicBezTo>
                    <a:cubicBezTo>
                      <a:pt x="153509" y="125259"/>
                      <a:pt x="168565" y="117790"/>
                      <a:pt x="178496" y="107252"/>
                    </a:cubicBezTo>
                    <a:close/>
                    <a:moveTo>
                      <a:pt x="138747" y="87855"/>
                    </a:moveTo>
                    <a:cubicBezTo>
                      <a:pt x="134582" y="92625"/>
                      <a:pt x="128579" y="95676"/>
                      <a:pt x="120758" y="97689"/>
                    </a:cubicBezTo>
                    <a:cubicBezTo>
                      <a:pt x="112937" y="99664"/>
                      <a:pt x="103257" y="100348"/>
                      <a:pt x="91780" y="100348"/>
                    </a:cubicBezTo>
                    <a:lnTo>
                      <a:pt x="48313" y="100348"/>
                    </a:lnTo>
                    <a:lnTo>
                      <a:pt x="48313" y="35944"/>
                    </a:lnTo>
                    <a:lnTo>
                      <a:pt x="93071" y="35944"/>
                    </a:lnTo>
                    <a:cubicBezTo>
                      <a:pt x="109496" y="35944"/>
                      <a:pt x="120482" y="37177"/>
                      <a:pt x="126074" y="39542"/>
                    </a:cubicBezTo>
                    <a:cubicBezTo>
                      <a:pt x="131999" y="42026"/>
                      <a:pt x="136618" y="45759"/>
                      <a:pt x="139937" y="50765"/>
                    </a:cubicBezTo>
                    <a:cubicBezTo>
                      <a:pt x="143264" y="55770"/>
                      <a:pt x="144942" y="61558"/>
                      <a:pt x="144942" y="68109"/>
                    </a:cubicBezTo>
                    <a:cubicBezTo>
                      <a:pt x="144921" y="76458"/>
                      <a:pt x="142869" y="83065"/>
                      <a:pt x="138747" y="87855"/>
                    </a:cubicBezTo>
                    <a:close/>
                  </a:path>
                </a:pathLst>
              </a:custGeom>
              <a:grpFill/>
              <a:ln w="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370F01C7-E81A-4A8B-8F9D-6ADEC60B41EA}"/>
              </a:ext>
            </a:extLst>
          </p:cNvPr>
          <p:cNvSpPr txBox="1"/>
          <p:nvPr/>
        </p:nvSpPr>
        <p:spPr>
          <a:xfrm>
            <a:off x="1566190" y="4014151"/>
            <a:ext cx="1846660" cy="64633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ctr">
              <a:defRPr sz="2000"/>
            </a:lvl1pPr>
          </a:lstStyle>
          <a:p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10,000+</a:t>
            </a:r>
          </a:p>
          <a:p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企业培训领域观众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73498C5-2448-4212-8AC6-17E03606092A}"/>
              </a:ext>
            </a:extLst>
          </p:cNvPr>
          <p:cNvGrpSpPr/>
          <p:nvPr/>
        </p:nvGrpSpPr>
        <p:grpSpPr>
          <a:xfrm>
            <a:off x="836344" y="4019823"/>
            <a:ext cx="634230" cy="634987"/>
            <a:chOff x="1593340" y="4032196"/>
            <a:chExt cx="634230" cy="634987"/>
          </a:xfrm>
          <a:effectLst>
            <a:outerShdw blurRad="127000" dist="12700" algn="ctr" rotWithShape="0">
              <a:schemeClr val="accent1">
                <a:lumMod val="50000"/>
                <a:alpha val="25000"/>
              </a:schemeClr>
            </a:outerShdw>
          </a:effectLst>
        </p:grpSpPr>
        <p:sp>
          <p:nvSpPr>
            <p:cNvPr id="90" name="Oval 16">
              <a:extLst>
                <a:ext uri="{FF2B5EF4-FFF2-40B4-BE49-F238E27FC236}">
                  <a16:creationId xmlns:a16="http://schemas.microsoft.com/office/drawing/2014/main" id="{3F5209C5-F901-4066-B8AC-673C9064F2EB}"/>
                </a:ext>
              </a:extLst>
            </p:cNvPr>
            <p:cNvSpPr/>
            <p:nvPr/>
          </p:nvSpPr>
          <p:spPr>
            <a:xfrm>
              <a:off x="1593340" y="4032196"/>
              <a:ext cx="634230" cy="634987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图形 36">
              <a:extLst>
                <a:ext uri="{FF2B5EF4-FFF2-40B4-BE49-F238E27FC236}">
                  <a16:creationId xmlns:a16="http://schemas.microsoft.com/office/drawing/2014/main" id="{B9074080-2DD8-456B-82C2-B97431B1750D}"/>
                </a:ext>
              </a:extLst>
            </p:cNvPr>
            <p:cNvSpPr/>
            <p:nvPr/>
          </p:nvSpPr>
          <p:spPr>
            <a:xfrm>
              <a:off x="1738508" y="4153173"/>
              <a:ext cx="343894" cy="393032"/>
            </a:xfrm>
            <a:custGeom>
              <a:avLst/>
              <a:gdLst>
                <a:gd name="connsiteX0" fmla="*/ 0 w 410393"/>
                <a:gd name="connsiteY0" fmla="*/ 469032 h 469032"/>
                <a:gd name="connsiteX1" fmla="*/ 0 w 410393"/>
                <a:gd name="connsiteY1" fmla="*/ 263836 h 469032"/>
                <a:gd name="connsiteX2" fmla="*/ 29310 w 410393"/>
                <a:gd name="connsiteY2" fmla="*/ 263836 h 469032"/>
                <a:gd name="connsiteX3" fmla="*/ 29310 w 410393"/>
                <a:gd name="connsiteY3" fmla="*/ 58629 h 469032"/>
                <a:gd name="connsiteX4" fmla="*/ 87939 w 410393"/>
                <a:gd name="connsiteY4" fmla="*/ 58629 h 469032"/>
                <a:gd name="connsiteX5" fmla="*/ 87939 w 410393"/>
                <a:gd name="connsiteY5" fmla="*/ 0 h 469032"/>
                <a:gd name="connsiteX6" fmla="*/ 381084 w 410393"/>
                <a:gd name="connsiteY6" fmla="*/ 0 h 469032"/>
                <a:gd name="connsiteX7" fmla="*/ 381084 w 410393"/>
                <a:gd name="connsiteY7" fmla="*/ 263836 h 469032"/>
                <a:gd name="connsiteX8" fmla="*/ 410394 w 410393"/>
                <a:gd name="connsiteY8" fmla="*/ 263836 h 469032"/>
                <a:gd name="connsiteX9" fmla="*/ 410394 w 410393"/>
                <a:gd name="connsiteY9" fmla="*/ 469032 h 469032"/>
                <a:gd name="connsiteX10" fmla="*/ 0 w 410393"/>
                <a:gd name="connsiteY10" fmla="*/ 469032 h 469032"/>
                <a:gd name="connsiteX11" fmla="*/ 87939 w 410393"/>
                <a:gd name="connsiteY11" fmla="*/ 87948 h 469032"/>
                <a:gd name="connsiteX12" fmla="*/ 58629 w 410393"/>
                <a:gd name="connsiteY12" fmla="*/ 87948 h 469032"/>
                <a:gd name="connsiteX13" fmla="*/ 58629 w 410393"/>
                <a:gd name="connsiteY13" fmla="*/ 263836 h 469032"/>
                <a:gd name="connsiteX14" fmla="*/ 87939 w 410393"/>
                <a:gd name="connsiteY14" fmla="*/ 263836 h 469032"/>
                <a:gd name="connsiteX15" fmla="*/ 87939 w 410393"/>
                <a:gd name="connsiteY15" fmla="*/ 87948 h 469032"/>
                <a:gd name="connsiteX16" fmla="*/ 351765 w 410393"/>
                <a:gd name="connsiteY16" fmla="*/ 29319 h 469032"/>
                <a:gd name="connsiteX17" fmla="*/ 117258 w 410393"/>
                <a:gd name="connsiteY17" fmla="*/ 29319 h 469032"/>
                <a:gd name="connsiteX18" fmla="*/ 117258 w 410393"/>
                <a:gd name="connsiteY18" fmla="*/ 263836 h 469032"/>
                <a:gd name="connsiteX19" fmla="*/ 175877 w 410393"/>
                <a:gd name="connsiteY19" fmla="*/ 263836 h 469032"/>
                <a:gd name="connsiteX20" fmla="*/ 175877 w 410393"/>
                <a:gd name="connsiteY20" fmla="*/ 322455 h 469032"/>
                <a:gd name="connsiteX21" fmla="*/ 234506 w 410393"/>
                <a:gd name="connsiteY21" fmla="*/ 322455 h 469032"/>
                <a:gd name="connsiteX22" fmla="*/ 234506 w 410393"/>
                <a:gd name="connsiteY22" fmla="*/ 263826 h 469032"/>
                <a:gd name="connsiteX23" fmla="*/ 351765 w 410393"/>
                <a:gd name="connsiteY23" fmla="*/ 263826 h 469032"/>
                <a:gd name="connsiteX24" fmla="*/ 351765 w 410393"/>
                <a:gd name="connsiteY24" fmla="*/ 29319 h 469032"/>
                <a:gd name="connsiteX25" fmla="*/ 381084 w 410393"/>
                <a:gd name="connsiteY25" fmla="*/ 293145 h 469032"/>
                <a:gd name="connsiteX26" fmla="*/ 263826 w 410393"/>
                <a:gd name="connsiteY26" fmla="*/ 293145 h 469032"/>
                <a:gd name="connsiteX27" fmla="*/ 263826 w 410393"/>
                <a:gd name="connsiteY27" fmla="*/ 351774 h 469032"/>
                <a:gd name="connsiteX28" fmla="*/ 146568 w 410393"/>
                <a:gd name="connsiteY28" fmla="*/ 351774 h 469032"/>
                <a:gd name="connsiteX29" fmla="*/ 146568 w 410393"/>
                <a:gd name="connsiteY29" fmla="*/ 293145 h 469032"/>
                <a:gd name="connsiteX30" fmla="*/ 29310 w 410393"/>
                <a:gd name="connsiteY30" fmla="*/ 293145 h 469032"/>
                <a:gd name="connsiteX31" fmla="*/ 29310 w 410393"/>
                <a:gd name="connsiteY31" fmla="*/ 439713 h 469032"/>
                <a:gd name="connsiteX32" fmla="*/ 381084 w 410393"/>
                <a:gd name="connsiteY32" fmla="*/ 439713 h 469032"/>
                <a:gd name="connsiteX33" fmla="*/ 381084 w 410393"/>
                <a:gd name="connsiteY33" fmla="*/ 293145 h 469032"/>
                <a:gd name="connsiteX34" fmla="*/ 146568 w 410393"/>
                <a:gd name="connsiteY34" fmla="*/ 175887 h 469032"/>
                <a:gd name="connsiteX35" fmla="*/ 322455 w 410393"/>
                <a:gd name="connsiteY35" fmla="*/ 175887 h 469032"/>
                <a:gd name="connsiteX36" fmla="*/ 322455 w 410393"/>
                <a:gd name="connsiteY36" fmla="*/ 205207 h 469032"/>
                <a:gd name="connsiteX37" fmla="*/ 146568 w 410393"/>
                <a:gd name="connsiteY37" fmla="*/ 205207 h 469032"/>
                <a:gd name="connsiteX38" fmla="*/ 146568 w 410393"/>
                <a:gd name="connsiteY38" fmla="*/ 175887 h 469032"/>
                <a:gd name="connsiteX39" fmla="*/ 146568 w 410393"/>
                <a:gd name="connsiteY39" fmla="*/ 87948 h 469032"/>
                <a:gd name="connsiteX40" fmla="*/ 322455 w 410393"/>
                <a:gd name="connsiteY40" fmla="*/ 87948 h 469032"/>
                <a:gd name="connsiteX41" fmla="*/ 322455 w 410393"/>
                <a:gd name="connsiteY41" fmla="*/ 117258 h 469032"/>
                <a:gd name="connsiteX42" fmla="*/ 146568 w 410393"/>
                <a:gd name="connsiteY42" fmla="*/ 117258 h 469032"/>
                <a:gd name="connsiteX43" fmla="*/ 146568 w 410393"/>
                <a:gd name="connsiteY43" fmla="*/ 87948 h 469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10393" h="469032">
                  <a:moveTo>
                    <a:pt x="0" y="469032"/>
                  </a:moveTo>
                  <a:lnTo>
                    <a:pt x="0" y="263836"/>
                  </a:lnTo>
                  <a:lnTo>
                    <a:pt x="29310" y="263836"/>
                  </a:lnTo>
                  <a:lnTo>
                    <a:pt x="29310" y="58629"/>
                  </a:lnTo>
                  <a:lnTo>
                    <a:pt x="87939" y="58629"/>
                  </a:lnTo>
                  <a:lnTo>
                    <a:pt x="87939" y="0"/>
                  </a:lnTo>
                  <a:lnTo>
                    <a:pt x="381084" y="0"/>
                  </a:lnTo>
                  <a:lnTo>
                    <a:pt x="381084" y="263836"/>
                  </a:lnTo>
                  <a:lnTo>
                    <a:pt x="410394" y="263836"/>
                  </a:lnTo>
                  <a:lnTo>
                    <a:pt x="410394" y="469032"/>
                  </a:lnTo>
                  <a:lnTo>
                    <a:pt x="0" y="469032"/>
                  </a:lnTo>
                  <a:close/>
                  <a:moveTo>
                    <a:pt x="87939" y="87948"/>
                  </a:moveTo>
                  <a:lnTo>
                    <a:pt x="58629" y="87948"/>
                  </a:lnTo>
                  <a:lnTo>
                    <a:pt x="58629" y="263836"/>
                  </a:lnTo>
                  <a:lnTo>
                    <a:pt x="87939" y="263836"/>
                  </a:lnTo>
                  <a:lnTo>
                    <a:pt x="87939" y="87948"/>
                  </a:lnTo>
                  <a:close/>
                  <a:moveTo>
                    <a:pt x="351765" y="29319"/>
                  </a:moveTo>
                  <a:lnTo>
                    <a:pt x="117258" y="29319"/>
                  </a:lnTo>
                  <a:lnTo>
                    <a:pt x="117258" y="263836"/>
                  </a:lnTo>
                  <a:lnTo>
                    <a:pt x="175877" y="263836"/>
                  </a:lnTo>
                  <a:lnTo>
                    <a:pt x="175877" y="322455"/>
                  </a:lnTo>
                  <a:lnTo>
                    <a:pt x="234506" y="322455"/>
                  </a:lnTo>
                  <a:lnTo>
                    <a:pt x="234506" y="263826"/>
                  </a:lnTo>
                  <a:lnTo>
                    <a:pt x="351765" y="263826"/>
                  </a:lnTo>
                  <a:lnTo>
                    <a:pt x="351765" y="29319"/>
                  </a:lnTo>
                  <a:close/>
                  <a:moveTo>
                    <a:pt x="381084" y="293145"/>
                  </a:moveTo>
                  <a:lnTo>
                    <a:pt x="263826" y="293145"/>
                  </a:lnTo>
                  <a:lnTo>
                    <a:pt x="263826" y="351774"/>
                  </a:lnTo>
                  <a:lnTo>
                    <a:pt x="146568" y="351774"/>
                  </a:lnTo>
                  <a:lnTo>
                    <a:pt x="146568" y="293145"/>
                  </a:lnTo>
                  <a:lnTo>
                    <a:pt x="29310" y="293145"/>
                  </a:lnTo>
                  <a:lnTo>
                    <a:pt x="29310" y="439713"/>
                  </a:lnTo>
                  <a:lnTo>
                    <a:pt x="381084" y="439713"/>
                  </a:lnTo>
                  <a:lnTo>
                    <a:pt x="381084" y="293145"/>
                  </a:lnTo>
                  <a:close/>
                  <a:moveTo>
                    <a:pt x="146568" y="175887"/>
                  </a:moveTo>
                  <a:lnTo>
                    <a:pt x="322455" y="175887"/>
                  </a:lnTo>
                  <a:lnTo>
                    <a:pt x="322455" y="205207"/>
                  </a:lnTo>
                  <a:lnTo>
                    <a:pt x="146568" y="205207"/>
                  </a:lnTo>
                  <a:lnTo>
                    <a:pt x="146568" y="175887"/>
                  </a:lnTo>
                  <a:close/>
                  <a:moveTo>
                    <a:pt x="146568" y="87948"/>
                  </a:moveTo>
                  <a:lnTo>
                    <a:pt x="322455" y="87948"/>
                  </a:lnTo>
                  <a:lnTo>
                    <a:pt x="322455" y="117258"/>
                  </a:lnTo>
                  <a:lnTo>
                    <a:pt x="146568" y="117258"/>
                  </a:lnTo>
                  <a:lnTo>
                    <a:pt x="146568" y="87948"/>
                  </a:lnTo>
                  <a:close/>
                </a:path>
              </a:pathLst>
            </a:custGeom>
            <a:solidFill>
              <a:schemeClr val="bg1"/>
            </a:solidFill>
            <a:ln w="4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FDE7CB2C-E37D-4063-AA35-4BEDFB97C20D}"/>
              </a:ext>
            </a:extLst>
          </p:cNvPr>
          <p:cNvSpPr txBox="1"/>
          <p:nvPr/>
        </p:nvSpPr>
        <p:spPr>
          <a:xfrm>
            <a:off x="1681606" y="4990207"/>
            <a:ext cx="1615828" cy="64633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ctr">
              <a:defRPr sz="2000"/>
            </a:lvl1pPr>
          </a:lstStyle>
          <a:p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100,000+</a:t>
            </a:r>
          </a:p>
          <a:p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专业受众覆盖量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F438CFE-2419-4A2B-B92F-C517DBB96CAE}"/>
              </a:ext>
            </a:extLst>
          </p:cNvPr>
          <p:cNvGrpSpPr/>
          <p:nvPr/>
        </p:nvGrpSpPr>
        <p:grpSpPr>
          <a:xfrm>
            <a:off x="836344" y="4995879"/>
            <a:ext cx="634230" cy="634987"/>
            <a:chOff x="1593340" y="4990208"/>
            <a:chExt cx="634230" cy="634987"/>
          </a:xfrm>
          <a:effectLst>
            <a:outerShdw blurRad="127000" dist="12700" algn="ctr" rotWithShape="0">
              <a:schemeClr val="accent1">
                <a:lumMod val="50000"/>
                <a:alpha val="25000"/>
              </a:schemeClr>
            </a:outerShdw>
          </a:effectLst>
        </p:grpSpPr>
        <p:sp>
          <p:nvSpPr>
            <p:cNvPr id="91" name="Oval 16">
              <a:extLst>
                <a:ext uri="{FF2B5EF4-FFF2-40B4-BE49-F238E27FC236}">
                  <a16:creationId xmlns:a16="http://schemas.microsoft.com/office/drawing/2014/main" id="{4847730F-C213-4702-B828-AA86FD9A7614}"/>
                </a:ext>
              </a:extLst>
            </p:cNvPr>
            <p:cNvSpPr/>
            <p:nvPr/>
          </p:nvSpPr>
          <p:spPr>
            <a:xfrm>
              <a:off x="1593340" y="4990208"/>
              <a:ext cx="634230" cy="634987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图形 16">
              <a:extLst>
                <a:ext uri="{FF2B5EF4-FFF2-40B4-BE49-F238E27FC236}">
                  <a16:creationId xmlns:a16="http://schemas.microsoft.com/office/drawing/2014/main" id="{274F1A83-69CE-4D31-A3B6-608B743D60EA}"/>
                </a:ext>
              </a:extLst>
            </p:cNvPr>
            <p:cNvSpPr/>
            <p:nvPr/>
          </p:nvSpPr>
          <p:spPr>
            <a:xfrm>
              <a:off x="1713937" y="5111185"/>
              <a:ext cx="393036" cy="393032"/>
            </a:xfrm>
            <a:custGeom>
              <a:avLst/>
              <a:gdLst>
                <a:gd name="connsiteX0" fmla="*/ 348420 w 457626"/>
                <a:gd name="connsiteY0" fmla="*/ 157087 h 457619"/>
                <a:gd name="connsiteX1" fmla="*/ 328642 w 457626"/>
                <a:gd name="connsiteY1" fmla="*/ 176865 h 457619"/>
                <a:gd name="connsiteX2" fmla="*/ 343205 w 457626"/>
                <a:gd name="connsiteY2" fmla="*/ 234100 h 457619"/>
                <a:gd name="connsiteX3" fmla="*/ 223520 w 457626"/>
                <a:gd name="connsiteY3" fmla="*/ 353785 h 457619"/>
                <a:gd name="connsiteX4" fmla="*/ 103835 w 457626"/>
                <a:gd name="connsiteY4" fmla="*/ 234100 h 457619"/>
                <a:gd name="connsiteX5" fmla="*/ 223520 w 457626"/>
                <a:gd name="connsiteY5" fmla="*/ 114415 h 457619"/>
                <a:gd name="connsiteX6" fmla="*/ 280755 w 457626"/>
                <a:gd name="connsiteY6" fmla="*/ 128978 h 457619"/>
                <a:gd name="connsiteX7" fmla="*/ 300533 w 457626"/>
                <a:gd name="connsiteY7" fmla="*/ 109200 h 457619"/>
                <a:gd name="connsiteX8" fmla="*/ 223520 w 457626"/>
                <a:gd name="connsiteY8" fmla="*/ 87322 h 457619"/>
                <a:gd name="connsiteX9" fmla="*/ 76742 w 457626"/>
                <a:gd name="connsiteY9" fmla="*/ 234100 h 457619"/>
                <a:gd name="connsiteX10" fmla="*/ 223520 w 457626"/>
                <a:gd name="connsiteY10" fmla="*/ 380878 h 457619"/>
                <a:gd name="connsiteX11" fmla="*/ 370298 w 457626"/>
                <a:gd name="connsiteY11" fmla="*/ 234100 h 457619"/>
                <a:gd name="connsiteX12" fmla="*/ 348420 w 457626"/>
                <a:gd name="connsiteY12" fmla="*/ 157087 h 457619"/>
                <a:gd name="connsiteX13" fmla="*/ 293489 w 457626"/>
                <a:gd name="connsiteY13" fmla="*/ 212087 h 457619"/>
                <a:gd name="connsiteX14" fmla="*/ 269714 w 457626"/>
                <a:gd name="connsiteY14" fmla="*/ 235793 h 457619"/>
                <a:gd name="connsiteX15" fmla="*/ 223520 w 457626"/>
                <a:gd name="connsiteY15" fmla="*/ 280362 h 457619"/>
                <a:gd name="connsiteX16" fmla="*/ 177258 w 457626"/>
                <a:gd name="connsiteY16" fmla="*/ 234100 h 457619"/>
                <a:gd name="connsiteX17" fmla="*/ 221827 w 457626"/>
                <a:gd name="connsiteY17" fmla="*/ 187906 h 457619"/>
                <a:gd name="connsiteX18" fmla="*/ 245601 w 457626"/>
                <a:gd name="connsiteY18" fmla="*/ 164199 h 457619"/>
                <a:gd name="connsiteX19" fmla="*/ 223520 w 457626"/>
                <a:gd name="connsiteY19" fmla="*/ 160745 h 457619"/>
                <a:gd name="connsiteX20" fmla="*/ 150165 w 457626"/>
                <a:gd name="connsiteY20" fmla="*/ 234100 h 457619"/>
                <a:gd name="connsiteX21" fmla="*/ 223520 w 457626"/>
                <a:gd name="connsiteY21" fmla="*/ 307455 h 457619"/>
                <a:gd name="connsiteX22" fmla="*/ 296875 w 457626"/>
                <a:gd name="connsiteY22" fmla="*/ 234100 h 457619"/>
                <a:gd name="connsiteX23" fmla="*/ 293489 w 457626"/>
                <a:gd name="connsiteY23" fmla="*/ 212087 h 457619"/>
                <a:gd name="connsiteX24" fmla="*/ 415138 w 457626"/>
                <a:gd name="connsiteY24" fmla="*/ 119156 h 457619"/>
                <a:gd name="connsiteX25" fmla="*/ 395359 w 457626"/>
                <a:gd name="connsiteY25" fmla="*/ 138935 h 457619"/>
                <a:gd name="connsiteX26" fmla="*/ 419947 w 457626"/>
                <a:gd name="connsiteY26" fmla="*/ 234100 h 457619"/>
                <a:gd name="connsiteX27" fmla="*/ 223520 w 457626"/>
                <a:gd name="connsiteY27" fmla="*/ 430527 h 457619"/>
                <a:gd name="connsiteX28" fmla="*/ 27093 w 457626"/>
                <a:gd name="connsiteY28" fmla="*/ 234100 h 457619"/>
                <a:gd name="connsiteX29" fmla="*/ 223520 w 457626"/>
                <a:gd name="connsiteY29" fmla="*/ 37673 h 457619"/>
                <a:gd name="connsiteX30" fmla="*/ 318685 w 457626"/>
                <a:gd name="connsiteY30" fmla="*/ 62260 h 457619"/>
                <a:gd name="connsiteX31" fmla="*/ 338464 w 457626"/>
                <a:gd name="connsiteY31" fmla="*/ 42482 h 457619"/>
                <a:gd name="connsiteX32" fmla="*/ 223520 w 457626"/>
                <a:gd name="connsiteY32" fmla="*/ 10580 h 457619"/>
                <a:gd name="connsiteX33" fmla="*/ 0 w 457626"/>
                <a:gd name="connsiteY33" fmla="*/ 234100 h 457619"/>
                <a:gd name="connsiteX34" fmla="*/ 223520 w 457626"/>
                <a:gd name="connsiteY34" fmla="*/ 457620 h 457619"/>
                <a:gd name="connsiteX35" fmla="*/ 447040 w 457626"/>
                <a:gd name="connsiteY35" fmla="*/ 234100 h 457619"/>
                <a:gd name="connsiteX36" fmla="*/ 415138 w 457626"/>
                <a:gd name="connsiteY36" fmla="*/ 119156 h 457619"/>
                <a:gd name="connsiteX37" fmla="*/ 385782 w 457626"/>
                <a:gd name="connsiteY37" fmla="*/ 119732 h 457619"/>
                <a:gd name="connsiteX38" fmla="*/ 359921 w 457626"/>
                <a:gd name="connsiteY38" fmla="*/ 116860 h 457619"/>
                <a:gd name="connsiteX39" fmla="*/ 232515 w 457626"/>
                <a:gd name="connsiteY39" fmla="*/ 244260 h 457619"/>
                <a:gd name="connsiteX40" fmla="*/ 213360 w 457626"/>
                <a:gd name="connsiteY40" fmla="*/ 244260 h 457619"/>
                <a:gd name="connsiteX41" fmla="*/ 213360 w 457626"/>
                <a:gd name="connsiteY41" fmla="*/ 225105 h 457619"/>
                <a:gd name="connsiteX42" fmla="*/ 340760 w 457626"/>
                <a:gd name="connsiteY42" fmla="*/ 97705 h 457619"/>
                <a:gd name="connsiteX43" fmla="*/ 337888 w 457626"/>
                <a:gd name="connsiteY43" fmla="*/ 71845 h 457619"/>
                <a:gd name="connsiteX44" fmla="*/ 409732 w 457626"/>
                <a:gd name="connsiteY44" fmla="*/ 0 h 457619"/>
                <a:gd name="connsiteX45" fmla="*/ 419310 w 457626"/>
                <a:gd name="connsiteY45" fmla="*/ 38317 h 457619"/>
                <a:gd name="connsiteX46" fmla="*/ 457627 w 457626"/>
                <a:gd name="connsiteY46" fmla="*/ 47894 h 457619"/>
                <a:gd name="connsiteX47" fmla="*/ 385782 w 457626"/>
                <a:gd name="connsiteY47" fmla="*/ 119732 h 45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57626" h="457619">
                  <a:moveTo>
                    <a:pt x="348420" y="157087"/>
                  </a:moveTo>
                  <a:lnTo>
                    <a:pt x="328642" y="176865"/>
                  </a:lnTo>
                  <a:cubicBezTo>
                    <a:pt x="337922" y="193934"/>
                    <a:pt x="343205" y="213374"/>
                    <a:pt x="343205" y="234100"/>
                  </a:cubicBezTo>
                  <a:cubicBezTo>
                    <a:pt x="343205" y="300072"/>
                    <a:pt x="289492" y="353785"/>
                    <a:pt x="223520" y="353785"/>
                  </a:cubicBezTo>
                  <a:cubicBezTo>
                    <a:pt x="157548" y="353785"/>
                    <a:pt x="103835" y="300072"/>
                    <a:pt x="103835" y="234100"/>
                  </a:cubicBezTo>
                  <a:cubicBezTo>
                    <a:pt x="103835" y="168128"/>
                    <a:pt x="157548" y="114415"/>
                    <a:pt x="223520" y="114415"/>
                  </a:cubicBezTo>
                  <a:cubicBezTo>
                    <a:pt x="244246" y="114415"/>
                    <a:pt x="263686" y="119698"/>
                    <a:pt x="280755" y="128978"/>
                  </a:cubicBezTo>
                  <a:lnTo>
                    <a:pt x="300533" y="109200"/>
                  </a:lnTo>
                  <a:cubicBezTo>
                    <a:pt x="278113" y="95314"/>
                    <a:pt x="251765" y="87322"/>
                    <a:pt x="223520" y="87322"/>
                  </a:cubicBezTo>
                  <a:cubicBezTo>
                    <a:pt x="142579" y="87322"/>
                    <a:pt x="76742" y="153159"/>
                    <a:pt x="76742" y="234100"/>
                  </a:cubicBezTo>
                  <a:cubicBezTo>
                    <a:pt x="76742" y="315041"/>
                    <a:pt x="142579" y="380878"/>
                    <a:pt x="223520" y="380878"/>
                  </a:cubicBezTo>
                  <a:cubicBezTo>
                    <a:pt x="304461" y="380878"/>
                    <a:pt x="370298" y="315041"/>
                    <a:pt x="370298" y="234100"/>
                  </a:cubicBezTo>
                  <a:cubicBezTo>
                    <a:pt x="370298" y="205855"/>
                    <a:pt x="362306" y="179507"/>
                    <a:pt x="348420" y="157087"/>
                  </a:cubicBezTo>
                  <a:close/>
                  <a:moveTo>
                    <a:pt x="293489" y="212087"/>
                  </a:moveTo>
                  <a:lnTo>
                    <a:pt x="269714" y="235793"/>
                  </a:lnTo>
                  <a:cubicBezTo>
                    <a:pt x="268834" y="260584"/>
                    <a:pt x="248514" y="280362"/>
                    <a:pt x="223520" y="280362"/>
                  </a:cubicBezTo>
                  <a:cubicBezTo>
                    <a:pt x="197985" y="280362"/>
                    <a:pt x="177258" y="259635"/>
                    <a:pt x="177258" y="234100"/>
                  </a:cubicBezTo>
                  <a:cubicBezTo>
                    <a:pt x="177258" y="209106"/>
                    <a:pt x="197036" y="188786"/>
                    <a:pt x="221827" y="187906"/>
                  </a:cubicBezTo>
                  <a:lnTo>
                    <a:pt x="245601" y="164199"/>
                  </a:lnTo>
                  <a:cubicBezTo>
                    <a:pt x="238625" y="161964"/>
                    <a:pt x="231242" y="160745"/>
                    <a:pt x="223520" y="160745"/>
                  </a:cubicBezTo>
                  <a:cubicBezTo>
                    <a:pt x="183083" y="160745"/>
                    <a:pt x="150165" y="193663"/>
                    <a:pt x="150165" y="234100"/>
                  </a:cubicBezTo>
                  <a:cubicBezTo>
                    <a:pt x="150165" y="274537"/>
                    <a:pt x="183083" y="307455"/>
                    <a:pt x="223520" y="307455"/>
                  </a:cubicBezTo>
                  <a:cubicBezTo>
                    <a:pt x="263957" y="307455"/>
                    <a:pt x="296875" y="274537"/>
                    <a:pt x="296875" y="234100"/>
                  </a:cubicBezTo>
                  <a:cubicBezTo>
                    <a:pt x="296875" y="226446"/>
                    <a:pt x="295724" y="218995"/>
                    <a:pt x="293489" y="212087"/>
                  </a:cubicBezTo>
                  <a:close/>
                  <a:moveTo>
                    <a:pt x="415138" y="119156"/>
                  </a:moveTo>
                  <a:lnTo>
                    <a:pt x="395359" y="138935"/>
                  </a:lnTo>
                  <a:cubicBezTo>
                    <a:pt x="411006" y="167112"/>
                    <a:pt x="419947" y="199556"/>
                    <a:pt x="419947" y="234100"/>
                  </a:cubicBezTo>
                  <a:cubicBezTo>
                    <a:pt x="419947" y="342406"/>
                    <a:pt x="331826" y="430527"/>
                    <a:pt x="223520" y="430527"/>
                  </a:cubicBezTo>
                  <a:cubicBezTo>
                    <a:pt x="115214" y="430527"/>
                    <a:pt x="27093" y="342406"/>
                    <a:pt x="27093" y="234100"/>
                  </a:cubicBezTo>
                  <a:cubicBezTo>
                    <a:pt x="27093" y="125794"/>
                    <a:pt x="115214" y="37673"/>
                    <a:pt x="223520" y="37673"/>
                  </a:cubicBezTo>
                  <a:cubicBezTo>
                    <a:pt x="258064" y="37673"/>
                    <a:pt x="290508" y="46614"/>
                    <a:pt x="318685" y="62260"/>
                  </a:cubicBezTo>
                  <a:lnTo>
                    <a:pt x="338464" y="42482"/>
                  </a:lnTo>
                  <a:cubicBezTo>
                    <a:pt x="304868" y="22230"/>
                    <a:pt x="265515" y="10580"/>
                    <a:pt x="223520" y="10580"/>
                  </a:cubicBezTo>
                  <a:cubicBezTo>
                    <a:pt x="100245" y="10580"/>
                    <a:pt x="0" y="110825"/>
                    <a:pt x="0" y="234100"/>
                  </a:cubicBezTo>
                  <a:cubicBezTo>
                    <a:pt x="0" y="357375"/>
                    <a:pt x="100245" y="457620"/>
                    <a:pt x="223520" y="457620"/>
                  </a:cubicBezTo>
                  <a:cubicBezTo>
                    <a:pt x="346795" y="457620"/>
                    <a:pt x="447040" y="357375"/>
                    <a:pt x="447040" y="234100"/>
                  </a:cubicBezTo>
                  <a:cubicBezTo>
                    <a:pt x="447040" y="192105"/>
                    <a:pt x="435390" y="152752"/>
                    <a:pt x="415138" y="119156"/>
                  </a:cubicBezTo>
                  <a:close/>
                  <a:moveTo>
                    <a:pt x="385782" y="119732"/>
                  </a:moveTo>
                  <a:lnTo>
                    <a:pt x="359921" y="116860"/>
                  </a:lnTo>
                  <a:lnTo>
                    <a:pt x="232515" y="244260"/>
                  </a:lnTo>
                  <a:cubicBezTo>
                    <a:pt x="227225" y="249550"/>
                    <a:pt x="218650" y="249550"/>
                    <a:pt x="213360" y="244260"/>
                  </a:cubicBezTo>
                  <a:cubicBezTo>
                    <a:pt x="208070" y="238970"/>
                    <a:pt x="208070" y="230395"/>
                    <a:pt x="213360" y="225105"/>
                  </a:cubicBezTo>
                  <a:lnTo>
                    <a:pt x="340760" y="97705"/>
                  </a:lnTo>
                  <a:lnTo>
                    <a:pt x="337888" y="71845"/>
                  </a:lnTo>
                  <a:lnTo>
                    <a:pt x="409732" y="0"/>
                  </a:lnTo>
                  <a:lnTo>
                    <a:pt x="419310" y="38317"/>
                  </a:lnTo>
                  <a:lnTo>
                    <a:pt x="457627" y="47894"/>
                  </a:lnTo>
                  <a:lnTo>
                    <a:pt x="385782" y="119732"/>
                  </a:lnTo>
                  <a:close/>
                </a:path>
              </a:pathLst>
            </a:custGeom>
            <a:solidFill>
              <a:schemeClr val="bg1"/>
            </a:solidFill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DA35A90B-7841-438D-BCFC-8BC83529F6A6}"/>
              </a:ext>
            </a:extLst>
          </p:cNvPr>
          <p:cNvSpPr/>
          <p:nvPr/>
        </p:nvSpPr>
        <p:spPr>
          <a:xfrm>
            <a:off x="8496014" y="1921422"/>
            <a:ext cx="3033862" cy="3835630"/>
          </a:xfrm>
          <a:prstGeom prst="roundRect">
            <a:avLst>
              <a:gd name="adj" fmla="val 42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905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1B5641E3-09C1-4346-B1F4-806DB82DA68D}"/>
              </a:ext>
            </a:extLst>
          </p:cNvPr>
          <p:cNvSpPr txBox="1"/>
          <p:nvPr/>
        </p:nvSpPr>
        <p:spPr>
          <a:xfrm>
            <a:off x="8627951" y="2298623"/>
            <a:ext cx="2769989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数字化学习与人才发展论坛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6230DA5F-2C12-407F-8E26-50A77D199397}"/>
              </a:ext>
            </a:extLst>
          </p:cNvPr>
          <p:cNvSpPr txBox="1"/>
          <p:nvPr/>
        </p:nvSpPr>
        <p:spPr>
          <a:xfrm>
            <a:off x="8946948" y="2591783"/>
            <a:ext cx="2131994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6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月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16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日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-17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日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·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上海</a:t>
            </a: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7580EF72-C4D3-43E9-8717-CC682AFED02C}"/>
              </a:ext>
            </a:extLst>
          </p:cNvPr>
          <p:cNvGrpSpPr/>
          <p:nvPr/>
        </p:nvGrpSpPr>
        <p:grpSpPr>
          <a:xfrm>
            <a:off x="8858783" y="3565983"/>
            <a:ext cx="2308324" cy="570847"/>
            <a:chOff x="8445143" y="3356262"/>
            <a:chExt cx="2308324" cy="570847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5C852A68-6ABE-42DC-8A7A-C3FC35488419}"/>
                </a:ext>
              </a:extLst>
            </p:cNvPr>
            <p:cNvSpPr txBox="1"/>
            <p:nvPr/>
          </p:nvSpPr>
          <p:spPr>
            <a:xfrm>
              <a:off x="8445143" y="3356262"/>
              <a:ext cx="2308324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领导力与组织发展论坛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259834D6-9A6C-456E-B829-F9E605055779}"/>
                </a:ext>
              </a:extLst>
            </p:cNvPr>
            <p:cNvSpPr txBox="1"/>
            <p:nvPr/>
          </p:nvSpPr>
          <p:spPr>
            <a:xfrm>
              <a:off x="8492432" y="3650110"/>
              <a:ext cx="2199320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8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月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18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日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-19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日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·  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北京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CC4A2037-4CF9-4E00-8522-ADE77A8A3760}"/>
              </a:ext>
            </a:extLst>
          </p:cNvPr>
          <p:cNvGrpSpPr/>
          <p:nvPr/>
        </p:nvGrpSpPr>
        <p:grpSpPr>
          <a:xfrm>
            <a:off x="8834738" y="4834030"/>
            <a:ext cx="2356414" cy="570847"/>
            <a:chOff x="8422701" y="4834030"/>
            <a:chExt cx="2356414" cy="570847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9C57186F-9198-49B1-A75E-6F1CA42A4C40}"/>
                </a:ext>
              </a:extLst>
            </p:cNvPr>
            <p:cNvSpPr txBox="1"/>
            <p:nvPr/>
          </p:nvSpPr>
          <p:spPr>
            <a:xfrm>
              <a:off x="8650328" y="4834030"/>
              <a:ext cx="1846659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企业学习技术论坛</a:t>
              </a: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FD35E853-0E30-4C4C-8264-88083048CDC7}"/>
                </a:ext>
              </a:extLst>
            </p:cNvPr>
            <p:cNvSpPr txBox="1"/>
            <p:nvPr/>
          </p:nvSpPr>
          <p:spPr>
            <a:xfrm>
              <a:off x="8422701" y="5127878"/>
              <a:ext cx="2356414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10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月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20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日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-21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日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·  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深圳</a:t>
              </a: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F1E20191-743C-4DE8-B5B4-1F29D4170BAD}"/>
              </a:ext>
            </a:extLst>
          </p:cNvPr>
          <p:cNvGrpSpPr/>
          <p:nvPr/>
        </p:nvGrpSpPr>
        <p:grpSpPr>
          <a:xfrm>
            <a:off x="8941525" y="3140541"/>
            <a:ext cx="2120888" cy="122906"/>
            <a:chOff x="8239959" y="3138662"/>
            <a:chExt cx="2120888" cy="122906"/>
          </a:xfr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2700000" scaled="0"/>
          </a:gradFill>
        </p:grpSpPr>
        <p:sp>
          <p:nvSpPr>
            <p:cNvPr id="108" name="矩形: 圆角 107">
              <a:extLst>
                <a:ext uri="{FF2B5EF4-FFF2-40B4-BE49-F238E27FC236}">
                  <a16:creationId xmlns:a16="http://schemas.microsoft.com/office/drawing/2014/main" id="{EC0E682E-1AB3-473D-B159-CB18E6F3A8BB}"/>
                </a:ext>
              </a:extLst>
            </p:cNvPr>
            <p:cNvSpPr/>
            <p:nvPr/>
          </p:nvSpPr>
          <p:spPr>
            <a:xfrm>
              <a:off x="8239959" y="3138662"/>
              <a:ext cx="323016" cy="122906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: 圆角 108">
              <a:extLst>
                <a:ext uri="{FF2B5EF4-FFF2-40B4-BE49-F238E27FC236}">
                  <a16:creationId xmlns:a16="http://schemas.microsoft.com/office/drawing/2014/main" id="{C5833161-751D-49B2-BA4F-CB122B429524}"/>
                </a:ext>
              </a:extLst>
            </p:cNvPr>
            <p:cNvSpPr/>
            <p:nvPr/>
          </p:nvSpPr>
          <p:spPr>
            <a:xfrm>
              <a:off x="8687292" y="3138662"/>
              <a:ext cx="323016" cy="122906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矩形: 圆角 109">
              <a:extLst>
                <a:ext uri="{FF2B5EF4-FFF2-40B4-BE49-F238E27FC236}">
                  <a16:creationId xmlns:a16="http://schemas.microsoft.com/office/drawing/2014/main" id="{1011F220-4C9B-4032-A872-D0A3F9E82091}"/>
                </a:ext>
              </a:extLst>
            </p:cNvPr>
            <p:cNvSpPr/>
            <p:nvPr/>
          </p:nvSpPr>
          <p:spPr>
            <a:xfrm>
              <a:off x="9134625" y="3138662"/>
              <a:ext cx="323016" cy="122906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: 圆角 110">
              <a:extLst>
                <a:ext uri="{FF2B5EF4-FFF2-40B4-BE49-F238E27FC236}">
                  <a16:creationId xmlns:a16="http://schemas.microsoft.com/office/drawing/2014/main" id="{112DDBAE-BCD9-48E3-B776-DBB5605D2D11}"/>
                </a:ext>
              </a:extLst>
            </p:cNvPr>
            <p:cNvSpPr/>
            <p:nvPr/>
          </p:nvSpPr>
          <p:spPr>
            <a:xfrm>
              <a:off x="9586228" y="3138662"/>
              <a:ext cx="323016" cy="122906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: 圆角 111">
              <a:extLst>
                <a:ext uri="{FF2B5EF4-FFF2-40B4-BE49-F238E27FC236}">
                  <a16:creationId xmlns:a16="http://schemas.microsoft.com/office/drawing/2014/main" id="{790CE92E-DB65-477C-AE81-E89F578E2C31}"/>
                </a:ext>
              </a:extLst>
            </p:cNvPr>
            <p:cNvSpPr/>
            <p:nvPr/>
          </p:nvSpPr>
          <p:spPr>
            <a:xfrm>
              <a:off x="10037831" y="3138662"/>
              <a:ext cx="323016" cy="122906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73F0047F-BDB6-44D3-961B-06B2E5D5E017}"/>
              </a:ext>
            </a:extLst>
          </p:cNvPr>
          <p:cNvGrpSpPr/>
          <p:nvPr/>
        </p:nvGrpSpPr>
        <p:grpSpPr>
          <a:xfrm>
            <a:off x="8941525" y="4408588"/>
            <a:ext cx="2120888" cy="122906"/>
            <a:chOff x="8239959" y="3138662"/>
            <a:chExt cx="2120888" cy="122906"/>
          </a:xfr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2700000" scaled="0"/>
          </a:gradFill>
        </p:grpSpPr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id="{875F0451-FA62-45B1-B447-621B2F683774}"/>
                </a:ext>
              </a:extLst>
            </p:cNvPr>
            <p:cNvSpPr/>
            <p:nvPr/>
          </p:nvSpPr>
          <p:spPr>
            <a:xfrm>
              <a:off x="8239959" y="3138662"/>
              <a:ext cx="323016" cy="122906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id="{4BD4DA85-8EA2-4875-812F-00EFE8A04B3E}"/>
                </a:ext>
              </a:extLst>
            </p:cNvPr>
            <p:cNvSpPr/>
            <p:nvPr/>
          </p:nvSpPr>
          <p:spPr>
            <a:xfrm>
              <a:off x="8687292" y="3138662"/>
              <a:ext cx="323016" cy="122906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id="{ED870E83-598B-4789-9BB6-E231B8CD1DF8}"/>
                </a:ext>
              </a:extLst>
            </p:cNvPr>
            <p:cNvSpPr/>
            <p:nvPr/>
          </p:nvSpPr>
          <p:spPr>
            <a:xfrm>
              <a:off x="9134625" y="3138662"/>
              <a:ext cx="323016" cy="122906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id="{9B32BA07-FB71-4383-8A76-038EE7BAE24A}"/>
                </a:ext>
              </a:extLst>
            </p:cNvPr>
            <p:cNvSpPr/>
            <p:nvPr/>
          </p:nvSpPr>
          <p:spPr>
            <a:xfrm>
              <a:off x="9586228" y="3138662"/>
              <a:ext cx="323016" cy="122906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id="{9BB37096-A452-4BE2-A9E6-764E57F071B0}"/>
                </a:ext>
              </a:extLst>
            </p:cNvPr>
            <p:cNvSpPr/>
            <p:nvPr/>
          </p:nvSpPr>
          <p:spPr>
            <a:xfrm>
              <a:off x="10037831" y="3138662"/>
              <a:ext cx="323016" cy="122906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Donut 6+">
            <a:extLst>
              <a:ext uri="{FF2B5EF4-FFF2-40B4-BE49-F238E27FC236}">
                <a16:creationId xmlns:a16="http://schemas.microsoft.com/office/drawing/2014/main" id="{A02030F2-5FB3-A951-59E2-CF64DED9678F}"/>
              </a:ext>
            </a:extLst>
          </p:cNvPr>
          <p:cNvSpPr/>
          <p:nvPr/>
        </p:nvSpPr>
        <p:spPr>
          <a:xfrm>
            <a:off x="3887320" y="1639392"/>
            <a:ext cx="4311894" cy="4311894"/>
          </a:xfrm>
          <a:prstGeom prst="ellipse">
            <a:avLst/>
          </a:prstGeom>
          <a:noFill/>
          <a:ln w="25400" cap="flat" cmpd="sng" algn="ctr">
            <a:gradFill>
              <a:gsLst>
                <a:gs pos="0">
                  <a:schemeClr val="accent1">
                    <a:alpha val="40000"/>
                  </a:schemeClr>
                </a:gs>
                <a:gs pos="85000">
                  <a:srgbClr val="ED242C">
                    <a:alpha val="0"/>
                  </a:srgbClr>
                </a:gs>
                <a:gs pos="15000">
                  <a:srgbClr val="ED242C">
                    <a:alpha val="0"/>
                  </a:srgb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4165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EDF1EF3-DCCD-492B-BBF8-331084DAFD82}"/>
              </a:ext>
            </a:extLst>
          </p:cNvPr>
          <p:cNvGrpSpPr/>
          <p:nvPr/>
        </p:nvGrpSpPr>
        <p:grpSpPr>
          <a:xfrm>
            <a:off x="3946017" y="5313867"/>
            <a:ext cx="4453854" cy="276999"/>
            <a:chOff x="4130363" y="4798211"/>
            <a:chExt cx="4453854" cy="276999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CC6997E-81E8-47AD-B09C-3DACECCE47B3}"/>
                </a:ext>
              </a:extLst>
            </p:cNvPr>
            <p:cNvSpPr txBox="1"/>
            <p:nvPr/>
          </p:nvSpPr>
          <p:spPr>
            <a:xfrm>
              <a:off x="6291923" y="4798211"/>
              <a:ext cx="2292294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bg1"/>
                  </a:solidFill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20XX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6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月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6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日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F71B79C-D7E9-4064-AD2A-656F344F67A5}"/>
                </a:ext>
              </a:extLst>
            </p:cNvPr>
            <p:cNvSpPr txBox="1"/>
            <p:nvPr/>
          </p:nvSpPr>
          <p:spPr>
            <a:xfrm>
              <a:off x="4130363" y="4798211"/>
              <a:ext cx="1615827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bg1"/>
                  </a:solidFill>
                </a:rPr>
                <a:t>汇报人：言念丶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60CD47B-B4C0-4AC7-A0AC-6803F327D59A}"/>
              </a:ext>
            </a:extLst>
          </p:cNvPr>
          <p:cNvSpPr txBox="1"/>
          <p:nvPr/>
        </p:nvSpPr>
        <p:spPr>
          <a:xfrm>
            <a:off x="2248793" y="2110295"/>
            <a:ext cx="7694414" cy="9233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6000" dirty="0">
                <a:solidFill>
                  <a:schemeClr val="bg1"/>
                </a:solidFill>
                <a:effectLst>
                  <a:outerShdw blurRad="127000" dist="12700" dir="2700000" algn="tl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  <a:ea typeface="+mj-ea"/>
              </a:rPr>
              <a:t>打造企业培训卓越品牌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BB804F9-608A-43C5-AD46-E2B6AC6C245D}"/>
              </a:ext>
            </a:extLst>
          </p:cNvPr>
          <p:cNvSpPr txBox="1"/>
          <p:nvPr/>
        </p:nvSpPr>
        <p:spPr>
          <a:xfrm>
            <a:off x="2248793" y="3104320"/>
            <a:ext cx="7694414" cy="9233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6000" dirty="0">
                <a:solidFill>
                  <a:schemeClr val="bg1"/>
                </a:solidFill>
                <a:effectLst>
                  <a:outerShdw blurRad="127000" dist="12700" dir="2700000" algn="tl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  <a:ea typeface="+mj-ea"/>
              </a:rPr>
              <a:t>树立培训行业服务标杆</a:t>
            </a:r>
          </a:p>
        </p:txBody>
      </p:sp>
    </p:spTree>
    <p:extLst>
      <p:ext uri="{BB962C8B-B14F-4D97-AF65-F5344CB8AC3E}">
        <p14:creationId xmlns:p14="http://schemas.microsoft.com/office/powerpoint/2010/main" val="26082218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A7D623F-5758-58D0-B4A7-9C93F104B3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4247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5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言念丶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69150CC-BB5D-C00C-74A4-1DEFA0203DD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91300" y="0"/>
            <a:ext cx="56007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38A9784-997E-AE95-D088-228CDF0DB03E}"/>
              </a:ext>
            </a:extLst>
          </p:cNvPr>
          <p:cNvSpPr txBox="1"/>
          <p:nvPr/>
        </p:nvSpPr>
        <p:spPr>
          <a:xfrm>
            <a:off x="556260" y="838200"/>
            <a:ext cx="1764907" cy="9233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6000" dirty="0">
                <a:solidFill>
                  <a:srgbClr val="FBFBFB"/>
                </a:solidFill>
                <a:latin typeface="+mj-ea"/>
                <a:ea typeface="+mj-ea"/>
              </a:rPr>
              <a:t>目 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DD55F2-5A84-75FB-250D-E63C76D90FB2}"/>
              </a:ext>
            </a:extLst>
          </p:cNvPr>
          <p:cNvSpPr txBox="1"/>
          <p:nvPr/>
        </p:nvSpPr>
        <p:spPr>
          <a:xfrm>
            <a:off x="645160" y="1706034"/>
            <a:ext cx="163195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2000" dirty="0">
                <a:solidFill>
                  <a:srgbClr val="FBFBFB"/>
                </a:solidFill>
                <a:latin typeface="+mn-ea"/>
              </a:rPr>
              <a:t>CONTENTS</a:t>
            </a:r>
            <a:endParaRPr lang="zh-CN" altLang="en-US" sz="2000" dirty="0">
              <a:solidFill>
                <a:srgbClr val="FBFBFB"/>
              </a:solidFill>
              <a:latin typeface="+mn-ea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9D768161-1DC7-4667-C727-D7104D546C0D}"/>
              </a:ext>
            </a:extLst>
          </p:cNvPr>
          <p:cNvSpPr/>
          <p:nvPr/>
        </p:nvSpPr>
        <p:spPr>
          <a:xfrm>
            <a:off x="660400" y="2330490"/>
            <a:ext cx="863600" cy="863600"/>
          </a:xfrm>
          <a:prstGeom prst="roundRect">
            <a:avLst>
              <a:gd name="adj" fmla="val 16667"/>
            </a:avLst>
          </a:prstGeom>
          <a:gradFill>
            <a:gsLst>
              <a:gs pos="0">
                <a:schemeClr val="accent2"/>
              </a:gs>
              <a:gs pos="99000">
                <a:schemeClr val="accent1">
                  <a:lumMod val="75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127000" dist="12700" algn="ctr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dirty="0">
                <a:latin typeface="+mj-ea"/>
                <a:ea typeface="+mj-ea"/>
              </a:rPr>
              <a:t>01</a:t>
            </a:r>
            <a:endParaRPr lang="zh-CN" altLang="en-US" sz="4000" dirty="0">
              <a:latin typeface="+mj-ea"/>
              <a:ea typeface="+mj-ea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BBB5B832-F9DF-3B03-F5D4-FAD5B11EB870}"/>
              </a:ext>
            </a:extLst>
          </p:cNvPr>
          <p:cNvSpPr/>
          <p:nvPr/>
        </p:nvSpPr>
        <p:spPr>
          <a:xfrm flipH="1">
            <a:off x="1112520" y="2782610"/>
            <a:ext cx="411480" cy="411480"/>
          </a:xfrm>
          <a:prstGeom prst="rtTriangl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98C8C78D-5C98-3631-DE3C-74CE3AA104C2}"/>
              </a:ext>
            </a:extLst>
          </p:cNvPr>
          <p:cNvSpPr/>
          <p:nvPr/>
        </p:nvSpPr>
        <p:spPr>
          <a:xfrm>
            <a:off x="660400" y="3510769"/>
            <a:ext cx="863600" cy="863600"/>
          </a:xfrm>
          <a:prstGeom prst="roundRect">
            <a:avLst>
              <a:gd name="adj" fmla="val 16667"/>
            </a:avLst>
          </a:prstGeom>
          <a:gradFill>
            <a:gsLst>
              <a:gs pos="0">
                <a:schemeClr val="accent2"/>
              </a:gs>
              <a:gs pos="99000">
                <a:schemeClr val="accent1">
                  <a:lumMod val="75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127000" dist="12700" algn="ctr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dirty="0">
                <a:latin typeface="+mj-ea"/>
                <a:ea typeface="+mj-ea"/>
              </a:rPr>
              <a:t>02</a:t>
            </a:r>
            <a:endParaRPr lang="zh-CN" altLang="en-US" sz="4000" dirty="0">
              <a:latin typeface="+mj-ea"/>
              <a:ea typeface="+mj-ea"/>
            </a:endParaRPr>
          </a:p>
        </p:txBody>
      </p:sp>
      <p:sp>
        <p:nvSpPr>
          <p:cNvPr id="16" name="直角三角形 15">
            <a:extLst>
              <a:ext uri="{FF2B5EF4-FFF2-40B4-BE49-F238E27FC236}">
                <a16:creationId xmlns:a16="http://schemas.microsoft.com/office/drawing/2014/main" id="{E1A8B63D-D580-BB38-909E-AF83DD249723}"/>
              </a:ext>
            </a:extLst>
          </p:cNvPr>
          <p:cNvSpPr/>
          <p:nvPr/>
        </p:nvSpPr>
        <p:spPr>
          <a:xfrm flipH="1">
            <a:off x="1112520" y="3962889"/>
            <a:ext cx="411480" cy="411480"/>
          </a:xfrm>
          <a:prstGeom prst="rtTriangl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B300F19-89FC-C136-8CB0-4A3037D3160D}"/>
              </a:ext>
            </a:extLst>
          </p:cNvPr>
          <p:cNvSpPr/>
          <p:nvPr/>
        </p:nvSpPr>
        <p:spPr>
          <a:xfrm>
            <a:off x="660400" y="4691048"/>
            <a:ext cx="863600" cy="863600"/>
          </a:xfrm>
          <a:prstGeom prst="roundRect">
            <a:avLst>
              <a:gd name="adj" fmla="val 16667"/>
            </a:avLst>
          </a:prstGeom>
          <a:gradFill>
            <a:gsLst>
              <a:gs pos="0">
                <a:schemeClr val="accent2"/>
              </a:gs>
              <a:gs pos="99000">
                <a:schemeClr val="accent1">
                  <a:lumMod val="75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127000" dist="12700" algn="ctr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dirty="0">
                <a:latin typeface="+mj-ea"/>
                <a:ea typeface="+mj-ea"/>
              </a:rPr>
              <a:t>03</a:t>
            </a:r>
            <a:endParaRPr lang="zh-CN" altLang="en-US" sz="4000" dirty="0">
              <a:latin typeface="+mj-ea"/>
              <a:ea typeface="+mj-ea"/>
            </a:endParaRPr>
          </a:p>
        </p:txBody>
      </p:sp>
      <p:sp>
        <p:nvSpPr>
          <p:cNvPr id="18" name="直角三角形 17">
            <a:extLst>
              <a:ext uri="{FF2B5EF4-FFF2-40B4-BE49-F238E27FC236}">
                <a16:creationId xmlns:a16="http://schemas.microsoft.com/office/drawing/2014/main" id="{74D42ABA-D894-5C98-1895-FC129CB012AB}"/>
              </a:ext>
            </a:extLst>
          </p:cNvPr>
          <p:cNvSpPr/>
          <p:nvPr/>
        </p:nvSpPr>
        <p:spPr>
          <a:xfrm flipH="1">
            <a:off x="1112520" y="5143168"/>
            <a:ext cx="411480" cy="411480"/>
          </a:xfrm>
          <a:prstGeom prst="rtTriangl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73ADAEC-77DE-5ECF-BBBB-79D18FDCB2D2}"/>
              </a:ext>
            </a:extLst>
          </p:cNvPr>
          <p:cNvSpPr txBox="1"/>
          <p:nvPr/>
        </p:nvSpPr>
        <p:spPr>
          <a:xfrm>
            <a:off x="2017613" y="2361320"/>
            <a:ext cx="1846659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3600" dirty="0">
                <a:solidFill>
                  <a:srgbClr val="FBFBFB"/>
                </a:solidFill>
                <a:latin typeface="+mj-ea"/>
                <a:ea typeface="+mj-ea"/>
              </a:rPr>
              <a:t>关于我们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1D04540-5D59-F4FE-4C1C-0547DD0D0195}"/>
              </a:ext>
            </a:extLst>
          </p:cNvPr>
          <p:cNvSpPr txBox="1"/>
          <p:nvPr/>
        </p:nvSpPr>
        <p:spPr>
          <a:xfrm>
            <a:off x="2017612" y="2881645"/>
            <a:ext cx="1800343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2000" dirty="0">
                <a:gradFill>
                  <a:gsLst>
                    <a:gs pos="0">
                      <a:srgbClr val="FBFBFB"/>
                    </a:gs>
                    <a:gs pos="99000">
                      <a:srgbClr val="FBFBFB">
                        <a:alpha val="0"/>
                      </a:srgbClr>
                    </a:gs>
                  </a:gsLst>
                  <a:lin ang="5400000" scaled="0"/>
                </a:gradFill>
                <a:latin typeface="+mn-ea"/>
              </a:rPr>
              <a:t>About us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45506D0-B086-4D52-6729-4D9FF348EF58}"/>
              </a:ext>
            </a:extLst>
          </p:cNvPr>
          <p:cNvSpPr txBox="1"/>
          <p:nvPr/>
        </p:nvSpPr>
        <p:spPr>
          <a:xfrm>
            <a:off x="2017613" y="3510769"/>
            <a:ext cx="2769989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3600" dirty="0">
                <a:solidFill>
                  <a:srgbClr val="FBFBFB"/>
                </a:solidFill>
                <a:latin typeface="+mj-ea"/>
                <a:ea typeface="+mj-ea"/>
              </a:rPr>
              <a:t>垂直媒体矩阵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0BAD508-3DBA-70D3-1EE1-63216FFDD587}"/>
              </a:ext>
            </a:extLst>
          </p:cNvPr>
          <p:cNvSpPr txBox="1"/>
          <p:nvPr/>
        </p:nvSpPr>
        <p:spPr>
          <a:xfrm>
            <a:off x="2017612" y="4031094"/>
            <a:ext cx="2769989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2000" dirty="0">
                <a:gradFill>
                  <a:gsLst>
                    <a:gs pos="0">
                      <a:srgbClr val="FBFBFB"/>
                    </a:gs>
                    <a:gs pos="99000">
                      <a:srgbClr val="FBFBFB">
                        <a:alpha val="0"/>
                      </a:srgbClr>
                    </a:gs>
                  </a:gsLst>
                  <a:lin ang="5400000" scaled="0"/>
                </a:gradFill>
                <a:latin typeface="+mn-ea"/>
              </a:rPr>
              <a:t>Vertical media matrix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9DE5C43-3BC7-07D6-56D2-34C2BEA6FFD6}"/>
              </a:ext>
            </a:extLst>
          </p:cNvPr>
          <p:cNvSpPr txBox="1"/>
          <p:nvPr/>
        </p:nvSpPr>
        <p:spPr>
          <a:xfrm>
            <a:off x="2017613" y="4716875"/>
            <a:ext cx="2769989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3600" dirty="0">
                <a:solidFill>
                  <a:srgbClr val="FBFBFB"/>
                </a:solidFill>
                <a:latin typeface="+mj-ea"/>
                <a:ea typeface="+mj-ea"/>
              </a:rPr>
              <a:t>会议活动矩阵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D95F752-4175-96D7-D2B2-B336616C2028}"/>
              </a:ext>
            </a:extLst>
          </p:cNvPr>
          <p:cNvSpPr txBox="1"/>
          <p:nvPr/>
        </p:nvSpPr>
        <p:spPr>
          <a:xfrm>
            <a:off x="2017612" y="5237200"/>
            <a:ext cx="2986525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2000" dirty="0">
                <a:gradFill>
                  <a:gsLst>
                    <a:gs pos="0">
                      <a:srgbClr val="FBFBFB"/>
                    </a:gs>
                    <a:gs pos="99000">
                      <a:srgbClr val="FBFBFB">
                        <a:alpha val="0"/>
                      </a:srgbClr>
                    </a:gs>
                  </a:gsLst>
                  <a:lin ang="5400000" scaled="0"/>
                </a:gradFill>
                <a:latin typeface="+mn-ea"/>
              </a:rPr>
              <a:t>Meeting activity matrix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8781D3E2-CF86-74D2-70D4-9F11072DFBBF}"/>
              </a:ext>
            </a:extLst>
          </p:cNvPr>
          <p:cNvCxnSpPr>
            <a:cxnSpLocks/>
          </p:cNvCxnSpPr>
          <p:nvPr/>
        </p:nvCxnSpPr>
        <p:spPr>
          <a:xfrm>
            <a:off x="1778000" y="2330490"/>
            <a:ext cx="0" cy="858932"/>
          </a:xfrm>
          <a:prstGeom prst="line">
            <a:avLst/>
          </a:prstGeom>
          <a:ln w="12700">
            <a:solidFill>
              <a:srgbClr val="FBFB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56A594F8-AB0A-D1AD-C430-7A96AD5305AE}"/>
              </a:ext>
            </a:extLst>
          </p:cNvPr>
          <p:cNvCxnSpPr>
            <a:cxnSpLocks/>
          </p:cNvCxnSpPr>
          <p:nvPr/>
        </p:nvCxnSpPr>
        <p:spPr>
          <a:xfrm>
            <a:off x="1778000" y="3510769"/>
            <a:ext cx="0" cy="858932"/>
          </a:xfrm>
          <a:prstGeom prst="line">
            <a:avLst/>
          </a:prstGeom>
          <a:ln w="12700">
            <a:solidFill>
              <a:srgbClr val="FBFB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B437C9BA-5307-3002-7BC3-D070DBA3686A}"/>
              </a:ext>
            </a:extLst>
          </p:cNvPr>
          <p:cNvCxnSpPr>
            <a:cxnSpLocks/>
          </p:cNvCxnSpPr>
          <p:nvPr/>
        </p:nvCxnSpPr>
        <p:spPr>
          <a:xfrm>
            <a:off x="1778000" y="4694282"/>
            <a:ext cx="0" cy="858932"/>
          </a:xfrm>
          <a:prstGeom prst="line">
            <a:avLst/>
          </a:prstGeom>
          <a:ln w="12700">
            <a:solidFill>
              <a:srgbClr val="FBFB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87986E8A-FBB2-4F76-D6B7-91F3D09A1E1C}"/>
              </a:ext>
            </a:extLst>
          </p:cNvPr>
          <p:cNvSpPr/>
          <p:nvPr/>
        </p:nvSpPr>
        <p:spPr>
          <a:xfrm>
            <a:off x="2858595" y="1145116"/>
            <a:ext cx="2885376" cy="62135"/>
          </a:xfrm>
          <a:prstGeom prst="parallelogram">
            <a:avLst>
              <a:gd name="adj" fmla="val 65423"/>
            </a:avLst>
          </a:prstGeom>
          <a:gradFill>
            <a:gsLst>
              <a:gs pos="0">
                <a:srgbClr val="FBFBFB">
                  <a:alpha val="33000"/>
                </a:srgbClr>
              </a:gs>
              <a:gs pos="100000">
                <a:srgbClr val="FBFBFB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>
            <a:extLst>
              <a:ext uri="{FF2B5EF4-FFF2-40B4-BE49-F238E27FC236}">
                <a16:creationId xmlns:a16="http://schemas.microsoft.com/office/drawing/2014/main" id="{E355FCCF-EA4C-798E-F237-43682F4A9054}"/>
              </a:ext>
            </a:extLst>
          </p:cNvPr>
          <p:cNvSpPr/>
          <p:nvPr/>
        </p:nvSpPr>
        <p:spPr>
          <a:xfrm>
            <a:off x="2564854" y="1360537"/>
            <a:ext cx="2885376" cy="62135"/>
          </a:xfrm>
          <a:prstGeom prst="parallelogram">
            <a:avLst>
              <a:gd name="adj" fmla="val 65423"/>
            </a:avLst>
          </a:prstGeom>
          <a:gradFill>
            <a:gsLst>
              <a:gs pos="0">
                <a:srgbClr val="FBFBFB">
                  <a:alpha val="33000"/>
                </a:srgbClr>
              </a:gs>
              <a:gs pos="100000">
                <a:srgbClr val="FBFBFB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AC6CA6B5-B3C4-509F-0A34-AFF479EDA3E3}"/>
              </a:ext>
            </a:extLst>
          </p:cNvPr>
          <p:cNvSpPr/>
          <p:nvPr/>
        </p:nvSpPr>
        <p:spPr>
          <a:xfrm>
            <a:off x="2753185" y="1552278"/>
            <a:ext cx="2885376" cy="62135"/>
          </a:xfrm>
          <a:prstGeom prst="parallelogram">
            <a:avLst>
              <a:gd name="adj" fmla="val 65423"/>
            </a:avLst>
          </a:prstGeom>
          <a:gradFill>
            <a:gsLst>
              <a:gs pos="0">
                <a:srgbClr val="FBFBFB">
                  <a:alpha val="33000"/>
                </a:srgbClr>
              </a:gs>
              <a:gs pos="100000">
                <a:srgbClr val="FBFBFB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209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5AB59C3A-EF55-44DA-8385-DB5B612C7315}"/>
              </a:ext>
            </a:extLst>
          </p:cNvPr>
          <p:cNvSpPr txBox="1"/>
          <p:nvPr/>
        </p:nvSpPr>
        <p:spPr>
          <a:xfrm>
            <a:off x="2245998" y="2367171"/>
            <a:ext cx="2103140" cy="212365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13800" dirty="0">
                <a:solidFill>
                  <a:schemeClr val="bg1"/>
                </a:solidFill>
                <a:effectLst>
                  <a:outerShdw blurRad="127000" dist="12700" dir="2700000" algn="tl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  <a:ea typeface="+mj-ea"/>
              </a:rPr>
              <a:t>01</a:t>
            </a:r>
            <a:endParaRPr lang="zh-CN" altLang="en-US" sz="13800" dirty="0">
              <a:solidFill>
                <a:schemeClr val="bg1"/>
              </a:solidFill>
              <a:effectLst>
                <a:outerShdw blurRad="127000" dist="12700" dir="2700000" algn="tl" rotWithShape="0">
                  <a:schemeClr val="accent1">
                    <a:lumMod val="50000"/>
                    <a:alpha val="25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CA4CA3-6FF5-4DE4-845F-4FC37293187C}"/>
              </a:ext>
            </a:extLst>
          </p:cNvPr>
          <p:cNvSpPr txBox="1"/>
          <p:nvPr/>
        </p:nvSpPr>
        <p:spPr>
          <a:xfrm>
            <a:off x="4867689" y="2584089"/>
            <a:ext cx="5078313" cy="101566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6600" dirty="0">
                <a:solidFill>
                  <a:schemeClr val="bg1"/>
                </a:solidFill>
                <a:effectLst>
                  <a:outerShdw blurRad="127000" dist="12700" dir="2700000" algn="tl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  <a:ea typeface="+mj-ea"/>
              </a:rPr>
              <a:t>杂志起源定位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2C9377A-16D4-4522-9D86-9C0D06D8D68F}"/>
              </a:ext>
            </a:extLst>
          </p:cNvPr>
          <p:cNvSpPr txBox="1"/>
          <p:nvPr/>
        </p:nvSpPr>
        <p:spPr>
          <a:xfrm>
            <a:off x="4867689" y="3599752"/>
            <a:ext cx="5078313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bg1"/>
                </a:solidFill>
                <a:latin typeface="+mn-ea"/>
              </a:rPr>
              <a:t>Origin positioning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28A07B1A-4401-4BEB-A1C3-8D6D779F1BBC}"/>
              </a:ext>
            </a:extLst>
          </p:cNvPr>
          <p:cNvSpPr/>
          <p:nvPr/>
        </p:nvSpPr>
        <p:spPr>
          <a:xfrm>
            <a:off x="1782687" y="2190509"/>
            <a:ext cx="8626627" cy="2476982"/>
          </a:xfrm>
          <a:prstGeom prst="roundRect">
            <a:avLst>
              <a:gd name="adj" fmla="val 10592"/>
            </a:avLst>
          </a:prstGeom>
          <a:noFill/>
          <a:ln w="635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>
            <a:outerShdw blurRad="152400" dist="12700" sx="101000" sy="101000" algn="ctr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080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687A00B5-3258-4325-A1F1-542844BD5515}"/>
              </a:ext>
            </a:extLst>
          </p:cNvPr>
          <p:cNvGrpSpPr/>
          <p:nvPr/>
        </p:nvGrpSpPr>
        <p:grpSpPr>
          <a:xfrm>
            <a:off x="678138" y="3440182"/>
            <a:ext cx="8257581" cy="364541"/>
            <a:chOff x="989272" y="3382309"/>
            <a:chExt cx="5411528" cy="364541"/>
          </a:xfrm>
          <a:effectLst>
            <a:outerShdw blurRad="127000" dist="12700" dir="5400000" algn="t" rotWithShape="0">
              <a:schemeClr val="accent1">
                <a:lumMod val="50000"/>
                <a:alpha val="25000"/>
              </a:schemeClr>
            </a:outerShdw>
          </a:effectLst>
        </p:grpSpPr>
        <p:sp>
          <p:nvSpPr>
            <p:cNvPr id="2" name="梯形 1">
              <a:extLst>
                <a:ext uri="{FF2B5EF4-FFF2-40B4-BE49-F238E27FC236}">
                  <a16:creationId xmlns:a16="http://schemas.microsoft.com/office/drawing/2014/main" id="{0FD44AC5-A456-4639-B54E-F34C62ECAFA0}"/>
                </a:ext>
              </a:extLst>
            </p:cNvPr>
            <p:cNvSpPr/>
            <p:nvPr/>
          </p:nvSpPr>
          <p:spPr>
            <a:xfrm>
              <a:off x="989272" y="3382309"/>
              <a:ext cx="5411528" cy="243731"/>
            </a:xfrm>
            <a:prstGeom prst="trapezoid">
              <a:avLst>
                <a:gd name="adj" fmla="val 332440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lumMod val="75000"/>
                    <a:alpha val="44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4DE9E281-12D1-497F-9D3F-8127DB656435}"/>
                </a:ext>
              </a:extLst>
            </p:cNvPr>
            <p:cNvSpPr/>
            <p:nvPr/>
          </p:nvSpPr>
          <p:spPr>
            <a:xfrm>
              <a:off x="989272" y="3620008"/>
              <a:ext cx="5411528" cy="126842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标题 42">
            <a:extLst>
              <a:ext uri="{FF2B5EF4-FFF2-40B4-BE49-F238E27FC236}">
                <a16:creationId xmlns:a16="http://schemas.microsoft.com/office/drawing/2014/main" id="{0EA06900-81D7-4E03-9C40-70DBCC639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</a:rPr>
              <a:t>关于我们</a:t>
            </a:r>
          </a:p>
        </p:txBody>
      </p:sp>
      <p:sp>
        <p:nvSpPr>
          <p:cNvPr id="237" name="矩形: 圆角 236">
            <a:extLst>
              <a:ext uri="{FF2B5EF4-FFF2-40B4-BE49-F238E27FC236}">
                <a16:creationId xmlns:a16="http://schemas.microsoft.com/office/drawing/2014/main" id="{6FB17D86-9951-417F-AE50-B236C7C22A75}"/>
              </a:ext>
            </a:extLst>
          </p:cNvPr>
          <p:cNvSpPr/>
          <p:nvPr/>
        </p:nvSpPr>
        <p:spPr>
          <a:xfrm>
            <a:off x="7391120" y="1641140"/>
            <a:ext cx="4122741" cy="4397814"/>
          </a:xfrm>
          <a:prstGeom prst="roundRect">
            <a:avLst>
              <a:gd name="adj" fmla="val 341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127000" dist="12700" algn="ctr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6D7E357-A5F4-4377-9014-C88DCC9A8116}"/>
              </a:ext>
            </a:extLst>
          </p:cNvPr>
          <p:cNvSpPr txBox="1"/>
          <p:nvPr/>
        </p:nvSpPr>
        <p:spPr>
          <a:xfrm>
            <a:off x="7573402" y="2997079"/>
            <a:ext cx="3758177" cy="1258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以线上线下相融合的媒体宣传推广、平台展示交易和创新创业孵化，搭建行业高效对接、精准匹配的资源平台和共生共赢的产业生态</a:t>
            </a:r>
          </a:p>
        </p:txBody>
      </p:sp>
      <p:grpSp>
        <p:nvGrpSpPr>
          <p:cNvPr id="218" name="组合 217">
            <a:extLst>
              <a:ext uri="{FF2B5EF4-FFF2-40B4-BE49-F238E27FC236}">
                <a16:creationId xmlns:a16="http://schemas.microsoft.com/office/drawing/2014/main" id="{16C2A6F1-4F78-4451-9EDA-DB4A25AC349C}"/>
              </a:ext>
            </a:extLst>
          </p:cNvPr>
          <p:cNvGrpSpPr/>
          <p:nvPr/>
        </p:nvGrpSpPr>
        <p:grpSpPr>
          <a:xfrm>
            <a:off x="3449274" y="4366100"/>
            <a:ext cx="1546079" cy="564462"/>
            <a:chOff x="3916509" y="3853503"/>
            <a:chExt cx="1546079" cy="56446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10F630A-7326-4CAB-B744-D11A8366BDF5}"/>
                </a:ext>
              </a:extLst>
            </p:cNvPr>
            <p:cNvSpPr txBox="1"/>
            <p:nvPr/>
          </p:nvSpPr>
          <p:spPr>
            <a:xfrm>
              <a:off x="4219164" y="3853503"/>
              <a:ext cx="940770" cy="56446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1834" dirty="0">
                  <a:solidFill>
                    <a:schemeClr val="accent1"/>
                  </a:solidFill>
                  <a:latin typeface="+mj-ea"/>
                  <a:ea typeface="+mj-ea"/>
                </a:rPr>
                <a:t>100</a:t>
              </a:r>
              <a:r>
                <a:rPr lang="zh-CN" altLang="en-US" sz="1834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多位</a:t>
              </a:r>
            </a:p>
            <a:p>
              <a:pPr algn="ctr"/>
              <a:r>
                <a:rPr lang="zh-CN" altLang="en-US" sz="1834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专业顾问</a:t>
              </a:r>
            </a:p>
          </p:txBody>
        </p:sp>
        <p:grpSp>
          <p:nvGrpSpPr>
            <p:cNvPr id="217" name="组合 216">
              <a:extLst>
                <a:ext uri="{FF2B5EF4-FFF2-40B4-BE49-F238E27FC236}">
                  <a16:creationId xmlns:a16="http://schemas.microsoft.com/office/drawing/2014/main" id="{1DCF84FE-6375-46B6-8880-17870B02D74C}"/>
                </a:ext>
              </a:extLst>
            </p:cNvPr>
            <p:cNvGrpSpPr/>
            <p:nvPr/>
          </p:nvGrpSpPr>
          <p:grpSpPr>
            <a:xfrm>
              <a:off x="3916509" y="3890473"/>
              <a:ext cx="1546079" cy="490520"/>
              <a:chOff x="3916509" y="3899730"/>
              <a:chExt cx="1546079" cy="490520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41E183ED-2468-41A0-B5AD-F2804E1E8F49}"/>
                  </a:ext>
                </a:extLst>
              </p:cNvPr>
              <p:cNvGrpSpPr/>
              <p:nvPr/>
            </p:nvGrpSpPr>
            <p:grpSpPr>
              <a:xfrm>
                <a:off x="3916509" y="3899730"/>
                <a:ext cx="280033" cy="486058"/>
                <a:chOff x="933475" y="768725"/>
                <a:chExt cx="529648" cy="919362"/>
              </a:xfrm>
              <a:gradFill>
                <a:gsLst>
                  <a:gs pos="1000">
                    <a:schemeClr val="accent1"/>
                  </a:gs>
                  <a:gs pos="99000">
                    <a:schemeClr val="accent2"/>
                  </a:gs>
                </a:gsLst>
                <a:lin ang="5400000" scaled="0"/>
              </a:gradFill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D17DA28E-F18C-48B9-829B-6A95925EDCD8}"/>
                    </a:ext>
                  </a:extLst>
                </p:cNvPr>
                <p:cNvSpPr/>
                <p:nvPr/>
              </p:nvSpPr>
              <p:spPr>
                <a:xfrm>
                  <a:off x="1030839" y="1206698"/>
                  <a:ext cx="54260" cy="149358"/>
                </a:xfrm>
                <a:custGeom>
                  <a:avLst/>
                  <a:gdLst>
                    <a:gd name="connsiteX0" fmla="*/ 19205 w 41422"/>
                    <a:gd name="connsiteY0" fmla="*/ 108966 h 114014"/>
                    <a:gd name="connsiteX1" fmla="*/ 19205 w 41422"/>
                    <a:gd name="connsiteY1" fmla="*/ 93726 h 114014"/>
                    <a:gd name="connsiteX2" fmla="*/ 31874 w 41422"/>
                    <a:gd name="connsiteY2" fmla="*/ 91154 h 114014"/>
                    <a:gd name="connsiteX3" fmla="*/ 39494 w 41422"/>
                    <a:gd name="connsiteY3" fmla="*/ 81058 h 114014"/>
                    <a:gd name="connsiteX4" fmla="*/ 39494 w 41422"/>
                    <a:gd name="connsiteY4" fmla="*/ 32956 h 114014"/>
                    <a:gd name="connsiteX5" fmla="*/ 39494 w 41422"/>
                    <a:gd name="connsiteY5" fmla="*/ 0 h 114014"/>
                    <a:gd name="connsiteX6" fmla="*/ 4156 w 41422"/>
                    <a:gd name="connsiteY6" fmla="*/ 43053 h 114014"/>
                    <a:gd name="connsiteX7" fmla="*/ 14252 w 41422"/>
                    <a:gd name="connsiteY7" fmla="*/ 98774 h 114014"/>
                    <a:gd name="connsiteX8" fmla="*/ 11681 w 41422"/>
                    <a:gd name="connsiteY8" fmla="*/ 114014 h 114014"/>
                    <a:gd name="connsiteX9" fmla="*/ 19205 w 41422"/>
                    <a:gd name="connsiteY9" fmla="*/ 108966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422" h="114014">
                      <a:moveTo>
                        <a:pt x="19205" y="108966"/>
                      </a:moveTo>
                      <a:lnTo>
                        <a:pt x="19205" y="93726"/>
                      </a:lnTo>
                      <a:cubicBezTo>
                        <a:pt x="24254" y="96298"/>
                        <a:pt x="29302" y="93726"/>
                        <a:pt x="31874" y="91154"/>
                      </a:cubicBezTo>
                      <a:cubicBezTo>
                        <a:pt x="36922" y="86106"/>
                        <a:pt x="36922" y="83534"/>
                        <a:pt x="39494" y="81058"/>
                      </a:cubicBezTo>
                      <a:cubicBezTo>
                        <a:pt x="36922" y="73438"/>
                        <a:pt x="36922" y="55721"/>
                        <a:pt x="39494" y="32956"/>
                      </a:cubicBezTo>
                      <a:cubicBezTo>
                        <a:pt x="42066" y="12668"/>
                        <a:pt x="42066" y="2572"/>
                        <a:pt x="39494" y="0"/>
                      </a:cubicBezTo>
                      <a:cubicBezTo>
                        <a:pt x="24349" y="7620"/>
                        <a:pt x="11681" y="22765"/>
                        <a:pt x="4156" y="43053"/>
                      </a:cubicBezTo>
                      <a:cubicBezTo>
                        <a:pt x="-3464" y="68390"/>
                        <a:pt x="-892" y="86106"/>
                        <a:pt x="14252" y="98774"/>
                      </a:cubicBezTo>
                      <a:cubicBezTo>
                        <a:pt x="14252" y="108871"/>
                        <a:pt x="11681" y="114014"/>
                        <a:pt x="11681" y="114014"/>
                      </a:cubicBezTo>
                      <a:cubicBezTo>
                        <a:pt x="16634" y="114014"/>
                        <a:pt x="19205" y="114014"/>
                        <a:pt x="19205" y="108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A9750E88-5122-4687-9C09-90A8A708D61A}"/>
                    </a:ext>
                  </a:extLst>
                </p:cNvPr>
                <p:cNvSpPr/>
                <p:nvPr/>
              </p:nvSpPr>
              <p:spPr>
                <a:xfrm>
                  <a:off x="1004747" y="941545"/>
                  <a:ext cx="133972" cy="175310"/>
                </a:xfrm>
                <a:custGeom>
                  <a:avLst/>
                  <a:gdLst>
                    <a:gd name="connsiteX0" fmla="*/ 13787 w 102274"/>
                    <a:gd name="connsiteY0" fmla="*/ 90964 h 133826"/>
                    <a:gd name="connsiteX1" fmla="*/ 23884 w 102274"/>
                    <a:gd name="connsiteY1" fmla="*/ 93536 h 133826"/>
                    <a:gd name="connsiteX2" fmla="*/ 28932 w 102274"/>
                    <a:gd name="connsiteY2" fmla="*/ 121444 h 133826"/>
                    <a:gd name="connsiteX3" fmla="*/ 28075 w 102274"/>
                    <a:gd name="connsiteY3" fmla="*/ 133826 h 133826"/>
                    <a:gd name="connsiteX4" fmla="*/ 36552 w 102274"/>
                    <a:gd name="connsiteY4" fmla="*/ 129064 h 133826"/>
                    <a:gd name="connsiteX5" fmla="*/ 54269 w 102274"/>
                    <a:gd name="connsiteY5" fmla="*/ 124016 h 133826"/>
                    <a:gd name="connsiteX6" fmla="*/ 77033 w 102274"/>
                    <a:gd name="connsiteY6" fmla="*/ 88583 h 133826"/>
                    <a:gd name="connsiteX7" fmla="*/ 102275 w 102274"/>
                    <a:gd name="connsiteY7" fmla="*/ 55626 h 133826"/>
                    <a:gd name="connsiteX8" fmla="*/ 56745 w 102274"/>
                    <a:gd name="connsiteY8" fmla="*/ 70866 h 133826"/>
                    <a:gd name="connsiteX9" fmla="*/ 26456 w 102274"/>
                    <a:gd name="connsiteY9" fmla="*/ 101251 h 133826"/>
                    <a:gd name="connsiteX10" fmla="*/ 34076 w 102274"/>
                    <a:gd name="connsiteY10" fmla="*/ 78486 h 133826"/>
                    <a:gd name="connsiteX11" fmla="*/ 41696 w 102274"/>
                    <a:gd name="connsiteY11" fmla="*/ 48101 h 133826"/>
                    <a:gd name="connsiteX12" fmla="*/ 16454 w 102274"/>
                    <a:gd name="connsiteY12" fmla="*/ 0 h 133826"/>
                    <a:gd name="connsiteX13" fmla="*/ 3786 w 102274"/>
                    <a:gd name="connsiteY13" fmla="*/ 45625 h 133826"/>
                    <a:gd name="connsiteX14" fmla="*/ 3786 w 102274"/>
                    <a:gd name="connsiteY14" fmla="*/ 91250 h 133826"/>
                    <a:gd name="connsiteX15" fmla="*/ 13787 w 102274"/>
                    <a:gd name="connsiteY15" fmla="*/ 90964 h 13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74" h="133826">
                      <a:moveTo>
                        <a:pt x="13787" y="90964"/>
                      </a:moveTo>
                      <a:cubicBezTo>
                        <a:pt x="18836" y="88392"/>
                        <a:pt x="21407" y="90964"/>
                        <a:pt x="23884" y="93536"/>
                      </a:cubicBezTo>
                      <a:cubicBezTo>
                        <a:pt x="26456" y="101156"/>
                        <a:pt x="28932" y="111252"/>
                        <a:pt x="28932" y="121444"/>
                      </a:cubicBezTo>
                      <a:cubicBezTo>
                        <a:pt x="28932" y="126397"/>
                        <a:pt x="28551" y="130588"/>
                        <a:pt x="28075" y="133826"/>
                      </a:cubicBezTo>
                      <a:cubicBezTo>
                        <a:pt x="29599" y="130874"/>
                        <a:pt x="32075" y="129064"/>
                        <a:pt x="36552" y="129064"/>
                      </a:cubicBezTo>
                      <a:cubicBezTo>
                        <a:pt x="49220" y="126492"/>
                        <a:pt x="54269" y="124016"/>
                        <a:pt x="54269" y="124016"/>
                      </a:cubicBezTo>
                      <a:cubicBezTo>
                        <a:pt x="59317" y="118967"/>
                        <a:pt x="66937" y="108776"/>
                        <a:pt x="77033" y="88583"/>
                      </a:cubicBezTo>
                      <a:cubicBezTo>
                        <a:pt x="84653" y="73343"/>
                        <a:pt x="94750" y="63246"/>
                        <a:pt x="102275" y="55626"/>
                      </a:cubicBezTo>
                      <a:cubicBezTo>
                        <a:pt x="84558" y="55626"/>
                        <a:pt x="69413" y="60674"/>
                        <a:pt x="56745" y="70866"/>
                      </a:cubicBezTo>
                      <a:cubicBezTo>
                        <a:pt x="46649" y="75914"/>
                        <a:pt x="39029" y="86106"/>
                        <a:pt x="26456" y="101251"/>
                      </a:cubicBezTo>
                      <a:cubicBezTo>
                        <a:pt x="29027" y="98679"/>
                        <a:pt x="29027" y="91154"/>
                        <a:pt x="34076" y="78486"/>
                      </a:cubicBezTo>
                      <a:cubicBezTo>
                        <a:pt x="36647" y="63246"/>
                        <a:pt x="39124" y="53150"/>
                        <a:pt x="41696" y="48101"/>
                      </a:cubicBezTo>
                      <a:cubicBezTo>
                        <a:pt x="46744" y="20193"/>
                        <a:pt x="36647" y="5048"/>
                        <a:pt x="16454" y="0"/>
                      </a:cubicBezTo>
                      <a:cubicBezTo>
                        <a:pt x="16454" y="7620"/>
                        <a:pt x="11406" y="22765"/>
                        <a:pt x="3786" y="45625"/>
                      </a:cubicBezTo>
                      <a:cubicBezTo>
                        <a:pt x="-1262" y="63341"/>
                        <a:pt x="-1262" y="78581"/>
                        <a:pt x="3786" y="91250"/>
                      </a:cubicBezTo>
                      <a:cubicBezTo>
                        <a:pt x="6263" y="93536"/>
                        <a:pt x="8739" y="93536"/>
                        <a:pt x="13787" y="909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0A66F31D-F066-44D2-95EE-0CD7B053AC14}"/>
                    </a:ext>
                  </a:extLst>
                </p:cNvPr>
                <p:cNvSpPr/>
                <p:nvPr/>
              </p:nvSpPr>
              <p:spPr>
                <a:xfrm>
                  <a:off x="1072468" y="838106"/>
                  <a:ext cx="132508" cy="176059"/>
                </a:xfrm>
                <a:custGeom>
                  <a:avLst/>
                  <a:gdLst>
                    <a:gd name="connsiteX0" fmla="*/ 15240 w 101155"/>
                    <a:gd name="connsiteY0" fmla="*/ 106585 h 134397"/>
                    <a:gd name="connsiteX1" fmla="*/ 10192 w 101155"/>
                    <a:gd name="connsiteY1" fmla="*/ 124301 h 134397"/>
                    <a:gd name="connsiteX2" fmla="*/ 7620 w 101155"/>
                    <a:gd name="connsiteY2" fmla="*/ 134398 h 134397"/>
                    <a:gd name="connsiteX3" fmla="*/ 55626 w 101155"/>
                    <a:gd name="connsiteY3" fmla="*/ 109061 h 134397"/>
                    <a:gd name="connsiteX4" fmla="*/ 78391 w 101155"/>
                    <a:gd name="connsiteY4" fmla="*/ 88773 h 134397"/>
                    <a:gd name="connsiteX5" fmla="*/ 101156 w 101155"/>
                    <a:gd name="connsiteY5" fmla="*/ 71056 h 134397"/>
                    <a:gd name="connsiteX6" fmla="*/ 50578 w 101155"/>
                    <a:gd name="connsiteY6" fmla="*/ 78677 h 134397"/>
                    <a:gd name="connsiteX7" fmla="*/ 32861 w 101155"/>
                    <a:gd name="connsiteY7" fmla="*/ 88773 h 134397"/>
                    <a:gd name="connsiteX8" fmla="*/ 17716 w 101155"/>
                    <a:gd name="connsiteY8" fmla="*/ 93821 h 134397"/>
                    <a:gd name="connsiteX9" fmla="*/ 32861 w 101155"/>
                    <a:gd name="connsiteY9" fmla="*/ 73533 h 134397"/>
                    <a:gd name="connsiteX10" fmla="*/ 48006 w 101155"/>
                    <a:gd name="connsiteY10" fmla="*/ 53245 h 134397"/>
                    <a:gd name="connsiteX11" fmla="*/ 50578 w 101155"/>
                    <a:gd name="connsiteY11" fmla="*/ 0 h 134397"/>
                    <a:gd name="connsiteX12" fmla="*/ 0 w 101155"/>
                    <a:gd name="connsiteY12" fmla="*/ 83629 h 134397"/>
                    <a:gd name="connsiteX13" fmla="*/ 15240 w 101155"/>
                    <a:gd name="connsiteY13" fmla="*/ 106585 h 1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155" h="134397">
                      <a:moveTo>
                        <a:pt x="15240" y="106585"/>
                      </a:moveTo>
                      <a:cubicBezTo>
                        <a:pt x="15240" y="111633"/>
                        <a:pt x="12668" y="116681"/>
                        <a:pt x="10192" y="124301"/>
                      </a:cubicBezTo>
                      <a:cubicBezTo>
                        <a:pt x="7620" y="129350"/>
                        <a:pt x="7620" y="134398"/>
                        <a:pt x="7620" y="134398"/>
                      </a:cubicBezTo>
                      <a:cubicBezTo>
                        <a:pt x="22765" y="131826"/>
                        <a:pt x="37909" y="124301"/>
                        <a:pt x="55626" y="109061"/>
                      </a:cubicBezTo>
                      <a:cubicBezTo>
                        <a:pt x="60674" y="106490"/>
                        <a:pt x="65723" y="98965"/>
                        <a:pt x="78391" y="88773"/>
                      </a:cubicBezTo>
                      <a:cubicBezTo>
                        <a:pt x="86011" y="81153"/>
                        <a:pt x="93535" y="76105"/>
                        <a:pt x="101156" y="71056"/>
                      </a:cubicBezTo>
                      <a:cubicBezTo>
                        <a:pt x="83439" y="68485"/>
                        <a:pt x="65818" y="71056"/>
                        <a:pt x="50578" y="78677"/>
                      </a:cubicBezTo>
                      <a:cubicBezTo>
                        <a:pt x="45529" y="81248"/>
                        <a:pt x="37909" y="83725"/>
                        <a:pt x="32861" y="88773"/>
                      </a:cubicBezTo>
                      <a:cubicBezTo>
                        <a:pt x="25241" y="91345"/>
                        <a:pt x="20193" y="93821"/>
                        <a:pt x="17716" y="93821"/>
                      </a:cubicBezTo>
                      <a:cubicBezTo>
                        <a:pt x="20288" y="91250"/>
                        <a:pt x="25336" y="83725"/>
                        <a:pt x="32861" y="73533"/>
                      </a:cubicBezTo>
                      <a:cubicBezTo>
                        <a:pt x="40481" y="65913"/>
                        <a:pt x="45529" y="58293"/>
                        <a:pt x="48006" y="53245"/>
                      </a:cubicBezTo>
                      <a:cubicBezTo>
                        <a:pt x="58102" y="35528"/>
                        <a:pt x="60674" y="17812"/>
                        <a:pt x="50578" y="0"/>
                      </a:cubicBezTo>
                      <a:cubicBezTo>
                        <a:pt x="20288" y="27908"/>
                        <a:pt x="2572" y="55721"/>
                        <a:pt x="0" y="83629"/>
                      </a:cubicBezTo>
                      <a:cubicBezTo>
                        <a:pt x="12668" y="83820"/>
                        <a:pt x="17716" y="91345"/>
                        <a:pt x="15240" y="1065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7A0BF377-D288-4266-939E-FC332971EDE6}"/>
                    </a:ext>
                  </a:extLst>
                </p:cNvPr>
                <p:cNvSpPr/>
                <p:nvPr/>
              </p:nvSpPr>
              <p:spPr>
                <a:xfrm>
                  <a:off x="1208664" y="1468979"/>
                  <a:ext cx="102238" cy="132762"/>
                </a:xfrm>
                <a:custGeom>
                  <a:avLst/>
                  <a:gdLst>
                    <a:gd name="connsiteX0" fmla="*/ 45188 w 78048"/>
                    <a:gd name="connsiteY0" fmla="*/ 38005 h 101345"/>
                    <a:gd name="connsiteX1" fmla="*/ 7278 w 78048"/>
                    <a:gd name="connsiteY1" fmla="*/ 0 h 101345"/>
                    <a:gd name="connsiteX2" fmla="*/ 9850 w 78048"/>
                    <a:gd name="connsiteY2" fmla="*/ 65913 h 101345"/>
                    <a:gd name="connsiteX3" fmla="*/ 62904 w 78048"/>
                    <a:gd name="connsiteY3" fmla="*/ 88678 h 101345"/>
                    <a:gd name="connsiteX4" fmla="*/ 78049 w 78048"/>
                    <a:gd name="connsiteY4" fmla="*/ 101346 h 101345"/>
                    <a:gd name="connsiteX5" fmla="*/ 73001 w 78048"/>
                    <a:gd name="connsiteY5" fmla="*/ 91249 h 101345"/>
                    <a:gd name="connsiteX6" fmla="*/ 65381 w 78048"/>
                    <a:gd name="connsiteY6" fmla="*/ 86201 h 101345"/>
                    <a:gd name="connsiteX7" fmla="*/ 45188 w 78048"/>
                    <a:gd name="connsiteY7" fmla="*/ 38005 h 1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048" h="101345">
                      <a:moveTo>
                        <a:pt x="45188" y="38005"/>
                      </a:moveTo>
                      <a:cubicBezTo>
                        <a:pt x="22423" y="20288"/>
                        <a:pt x="9850" y="7620"/>
                        <a:pt x="7278" y="0"/>
                      </a:cubicBezTo>
                      <a:cubicBezTo>
                        <a:pt x="-2818" y="20288"/>
                        <a:pt x="-2818" y="43053"/>
                        <a:pt x="9850" y="65913"/>
                      </a:cubicBezTo>
                      <a:cubicBezTo>
                        <a:pt x="22518" y="88773"/>
                        <a:pt x="40139" y="96298"/>
                        <a:pt x="62904" y="88678"/>
                      </a:cubicBezTo>
                      <a:cubicBezTo>
                        <a:pt x="67952" y="96298"/>
                        <a:pt x="73001" y="101346"/>
                        <a:pt x="78049" y="101346"/>
                      </a:cubicBezTo>
                      <a:cubicBezTo>
                        <a:pt x="78049" y="96298"/>
                        <a:pt x="78049" y="93726"/>
                        <a:pt x="73001" y="91249"/>
                      </a:cubicBezTo>
                      <a:cubicBezTo>
                        <a:pt x="67952" y="91249"/>
                        <a:pt x="65381" y="88678"/>
                        <a:pt x="65381" y="86201"/>
                      </a:cubicBezTo>
                      <a:cubicBezTo>
                        <a:pt x="70429" y="68389"/>
                        <a:pt x="65381" y="53149"/>
                        <a:pt x="45188" y="380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9D6203BF-CC43-4906-9BDC-0DABABC494C0}"/>
                    </a:ext>
                  </a:extLst>
                </p:cNvPr>
                <p:cNvSpPr/>
                <p:nvPr/>
              </p:nvSpPr>
              <p:spPr>
                <a:xfrm>
                  <a:off x="1022417" y="1103880"/>
                  <a:ext cx="73382" cy="139374"/>
                </a:xfrm>
                <a:custGeom>
                  <a:avLst/>
                  <a:gdLst>
                    <a:gd name="connsiteX0" fmla="*/ 43353 w 56020"/>
                    <a:gd name="connsiteY0" fmla="*/ 50673 h 106394"/>
                    <a:gd name="connsiteX1" fmla="*/ 56021 w 56020"/>
                    <a:gd name="connsiteY1" fmla="*/ 0 h 106394"/>
                    <a:gd name="connsiteX2" fmla="*/ 8015 w 56020"/>
                    <a:gd name="connsiteY2" fmla="*/ 43053 h 106394"/>
                    <a:gd name="connsiteX3" fmla="*/ 5348 w 56020"/>
                    <a:gd name="connsiteY3" fmla="*/ 106394 h 106394"/>
                    <a:gd name="connsiteX4" fmla="*/ 7920 w 56020"/>
                    <a:gd name="connsiteY4" fmla="*/ 98774 h 106394"/>
                    <a:gd name="connsiteX5" fmla="*/ 10491 w 56020"/>
                    <a:gd name="connsiteY5" fmla="*/ 91154 h 106394"/>
                    <a:gd name="connsiteX6" fmla="*/ 43353 w 56020"/>
                    <a:gd name="connsiteY6" fmla="*/ 50673 h 10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020" h="106394">
                      <a:moveTo>
                        <a:pt x="43353" y="50673"/>
                      </a:moveTo>
                      <a:cubicBezTo>
                        <a:pt x="53449" y="17717"/>
                        <a:pt x="56021" y="0"/>
                        <a:pt x="56021" y="0"/>
                      </a:cubicBezTo>
                      <a:cubicBezTo>
                        <a:pt x="35828" y="7620"/>
                        <a:pt x="18111" y="20288"/>
                        <a:pt x="8015" y="43053"/>
                      </a:cubicBezTo>
                      <a:cubicBezTo>
                        <a:pt x="-2177" y="65818"/>
                        <a:pt x="-2177" y="86106"/>
                        <a:pt x="5348" y="106394"/>
                      </a:cubicBezTo>
                      <a:cubicBezTo>
                        <a:pt x="5348" y="103823"/>
                        <a:pt x="7920" y="101346"/>
                        <a:pt x="7920" y="98774"/>
                      </a:cubicBezTo>
                      <a:cubicBezTo>
                        <a:pt x="10491" y="96203"/>
                        <a:pt x="10491" y="93726"/>
                        <a:pt x="10491" y="91154"/>
                      </a:cubicBezTo>
                      <a:cubicBezTo>
                        <a:pt x="25636" y="88678"/>
                        <a:pt x="35733" y="76009"/>
                        <a:pt x="43353" y="506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BB680835-D1CD-425E-9A09-BE85D4284B0F}"/>
                    </a:ext>
                  </a:extLst>
                </p:cNvPr>
                <p:cNvSpPr/>
                <p:nvPr/>
              </p:nvSpPr>
              <p:spPr>
                <a:xfrm>
                  <a:off x="1254636" y="775219"/>
                  <a:ext cx="116730" cy="86345"/>
                </a:xfrm>
                <a:custGeom>
                  <a:avLst/>
                  <a:gdLst>
                    <a:gd name="connsiteX0" fmla="*/ 0 w 89110"/>
                    <a:gd name="connsiteY0" fmla="*/ 58293 h 65913"/>
                    <a:gd name="connsiteX1" fmla="*/ 20193 w 89110"/>
                    <a:gd name="connsiteY1" fmla="*/ 58293 h 65913"/>
                    <a:gd name="connsiteX2" fmla="*/ 37909 w 89110"/>
                    <a:gd name="connsiteY2" fmla="*/ 65913 h 65913"/>
                    <a:gd name="connsiteX3" fmla="*/ 75819 w 89110"/>
                    <a:gd name="connsiteY3" fmla="*/ 40576 h 65913"/>
                    <a:gd name="connsiteX4" fmla="*/ 88487 w 89110"/>
                    <a:gd name="connsiteY4" fmla="*/ 0 h 65913"/>
                    <a:gd name="connsiteX5" fmla="*/ 45530 w 89110"/>
                    <a:gd name="connsiteY5" fmla="*/ 27908 h 65913"/>
                    <a:gd name="connsiteX6" fmla="*/ 0 w 89110"/>
                    <a:gd name="connsiteY6" fmla="*/ 58293 h 6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110" h="65913">
                      <a:moveTo>
                        <a:pt x="0" y="58293"/>
                      </a:moveTo>
                      <a:cubicBezTo>
                        <a:pt x="5048" y="53245"/>
                        <a:pt x="12668" y="53245"/>
                        <a:pt x="20193" y="58293"/>
                      </a:cubicBezTo>
                      <a:cubicBezTo>
                        <a:pt x="27718" y="63341"/>
                        <a:pt x="35338" y="65913"/>
                        <a:pt x="37909" y="65913"/>
                      </a:cubicBezTo>
                      <a:cubicBezTo>
                        <a:pt x="53054" y="63341"/>
                        <a:pt x="65723" y="55816"/>
                        <a:pt x="75819" y="40576"/>
                      </a:cubicBezTo>
                      <a:cubicBezTo>
                        <a:pt x="85915" y="25336"/>
                        <a:pt x="90964" y="12668"/>
                        <a:pt x="88487" y="0"/>
                      </a:cubicBezTo>
                      <a:cubicBezTo>
                        <a:pt x="83439" y="7620"/>
                        <a:pt x="68294" y="17716"/>
                        <a:pt x="45530" y="27908"/>
                      </a:cubicBezTo>
                      <a:cubicBezTo>
                        <a:pt x="20193" y="35528"/>
                        <a:pt x="5048" y="45625"/>
                        <a:pt x="0" y="582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F14E5805-E165-4F38-9252-652094F2F66B}"/>
                    </a:ext>
                  </a:extLst>
                </p:cNvPr>
                <p:cNvSpPr/>
                <p:nvPr/>
              </p:nvSpPr>
              <p:spPr>
                <a:xfrm>
                  <a:off x="1152193" y="768725"/>
                  <a:ext cx="148976" cy="152728"/>
                </a:xfrm>
                <a:custGeom>
                  <a:avLst/>
                  <a:gdLst>
                    <a:gd name="connsiteX0" fmla="*/ 25146 w 113728"/>
                    <a:gd name="connsiteY0" fmla="*/ 86106 h 116586"/>
                    <a:gd name="connsiteX1" fmla="*/ 70676 w 113728"/>
                    <a:gd name="connsiteY1" fmla="*/ 50673 h 116586"/>
                    <a:gd name="connsiteX2" fmla="*/ 93440 w 113728"/>
                    <a:gd name="connsiteY2" fmla="*/ 0 h 116586"/>
                    <a:gd name="connsiteX3" fmla="*/ 50482 w 113728"/>
                    <a:gd name="connsiteY3" fmla="*/ 27908 h 116586"/>
                    <a:gd name="connsiteX4" fmla="*/ 15145 w 113728"/>
                    <a:gd name="connsiteY4" fmla="*/ 65913 h 116586"/>
                    <a:gd name="connsiteX5" fmla="*/ 22765 w 113728"/>
                    <a:gd name="connsiteY5" fmla="*/ 70961 h 116586"/>
                    <a:gd name="connsiteX6" fmla="*/ 27813 w 113728"/>
                    <a:gd name="connsiteY6" fmla="*/ 73533 h 116586"/>
                    <a:gd name="connsiteX7" fmla="*/ 15145 w 113728"/>
                    <a:gd name="connsiteY7" fmla="*/ 96298 h 116586"/>
                    <a:gd name="connsiteX8" fmla="*/ 0 w 113728"/>
                    <a:gd name="connsiteY8" fmla="*/ 116586 h 116586"/>
                    <a:gd name="connsiteX9" fmla="*/ 113728 w 113728"/>
                    <a:gd name="connsiteY9" fmla="*/ 78581 h 116586"/>
                    <a:gd name="connsiteX10" fmla="*/ 25146 w 113728"/>
                    <a:gd name="connsiteY10" fmla="*/ 86106 h 1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728" h="116586">
                      <a:moveTo>
                        <a:pt x="25146" y="86106"/>
                      </a:moveTo>
                      <a:cubicBezTo>
                        <a:pt x="25146" y="83534"/>
                        <a:pt x="40291" y="73438"/>
                        <a:pt x="70676" y="50673"/>
                      </a:cubicBezTo>
                      <a:cubicBezTo>
                        <a:pt x="90868" y="35433"/>
                        <a:pt x="98489" y="20288"/>
                        <a:pt x="93440" y="0"/>
                      </a:cubicBezTo>
                      <a:cubicBezTo>
                        <a:pt x="93440" y="0"/>
                        <a:pt x="78295" y="10097"/>
                        <a:pt x="50482" y="27908"/>
                      </a:cubicBezTo>
                      <a:cubicBezTo>
                        <a:pt x="30289" y="38005"/>
                        <a:pt x="20193" y="50673"/>
                        <a:pt x="15145" y="65913"/>
                      </a:cubicBezTo>
                      <a:cubicBezTo>
                        <a:pt x="15145" y="68485"/>
                        <a:pt x="17716" y="70961"/>
                        <a:pt x="22765" y="70961"/>
                      </a:cubicBezTo>
                      <a:cubicBezTo>
                        <a:pt x="25336" y="70961"/>
                        <a:pt x="27813" y="70961"/>
                        <a:pt x="27813" y="73533"/>
                      </a:cubicBezTo>
                      <a:cubicBezTo>
                        <a:pt x="27813" y="78581"/>
                        <a:pt x="22765" y="86201"/>
                        <a:pt x="15145" y="96298"/>
                      </a:cubicBezTo>
                      <a:cubicBezTo>
                        <a:pt x="5048" y="108966"/>
                        <a:pt x="2477" y="114014"/>
                        <a:pt x="0" y="116586"/>
                      </a:cubicBezTo>
                      <a:cubicBezTo>
                        <a:pt x="10096" y="116586"/>
                        <a:pt x="48006" y="103918"/>
                        <a:pt x="113728" y="78581"/>
                      </a:cubicBezTo>
                      <a:cubicBezTo>
                        <a:pt x="85725" y="65818"/>
                        <a:pt x="58007" y="68294"/>
                        <a:pt x="25146" y="86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12361A75-3625-4822-817E-2C17369F2A8E}"/>
                    </a:ext>
                  </a:extLst>
                </p:cNvPr>
                <p:cNvSpPr/>
                <p:nvPr/>
              </p:nvSpPr>
              <p:spPr>
                <a:xfrm>
                  <a:off x="1128014" y="1395984"/>
                  <a:ext cx="66983" cy="149358"/>
                </a:xfrm>
                <a:custGeom>
                  <a:avLst/>
                  <a:gdLst>
                    <a:gd name="connsiteX0" fmla="*/ 41037 w 51133"/>
                    <a:gd name="connsiteY0" fmla="*/ 48101 h 114014"/>
                    <a:gd name="connsiteX1" fmla="*/ 15796 w 51133"/>
                    <a:gd name="connsiteY1" fmla="*/ 0 h 114014"/>
                    <a:gd name="connsiteX2" fmla="*/ 651 w 51133"/>
                    <a:gd name="connsiteY2" fmla="*/ 45625 h 114014"/>
                    <a:gd name="connsiteX3" fmla="*/ 15796 w 51133"/>
                    <a:gd name="connsiteY3" fmla="*/ 93726 h 114014"/>
                    <a:gd name="connsiteX4" fmla="*/ 51133 w 51133"/>
                    <a:gd name="connsiteY4" fmla="*/ 114014 h 114014"/>
                    <a:gd name="connsiteX5" fmla="*/ 46085 w 51133"/>
                    <a:gd name="connsiteY5" fmla="*/ 103918 h 114014"/>
                    <a:gd name="connsiteX6" fmla="*/ 43513 w 51133"/>
                    <a:gd name="connsiteY6" fmla="*/ 93821 h 114014"/>
                    <a:gd name="connsiteX7" fmla="*/ 41037 w 51133"/>
                    <a:gd name="connsiteY7" fmla="*/ 48101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133" h="114014">
                      <a:moveTo>
                        <a:pt x="41037" y="48101"/>
                      </a:moveTo>
                      <a:cubicBezTo>
                        <a:pt x="23320" y="22765"/>
                        <a:pt x="15796" y="7525"/>
                        <a:pt x="15796" y="0"/>
                      </a:cubicBezTo>
                      <a:cubicBezTo>
                        <a:pt x="3127" y="10097"/>
                        <a:pt x="-1921" y="25336"/>
                        <a:pt x="651" y="45625"/>
                      </a:cubicBezTo>
                      <a:cubicBezTo>
                        <a:pt x="651" y="68390"/>
                        <a:pt x="5699" y="83629"/>
                        <a:pt x="15796" y="93726"/>
                      </a:cubicBezTo>
                      <a:cubicBezTo>
                        <a:pt x="28464" y="93726"/>
                        <a:pt x="38560" y="101346"/>
                        <a:pt x="51133" y="114014"/>
                      </a:cubicBezTo>
                      <a:cubicBezTo>
                        <a:pt x="51133" y="108966"/>
                        <a:pt x="48562" y="106394"/>
                        <a:pt x="46085" y="103918"/>
                      </a:cubicBezTo>
                      <a:cubicBezTo>
                        <a:pt x="43513" y="101346"/>
                        <a:pt x="41037" y="98869"/>
                        <a:pt x="43513" y="93821"/>
                      </a:cubicBezTo>
                      <a:cubicBezTo>
                        <a:pt x="53705" y="83534"/>
                        <a:pt x="53705" y="68390"/>
                        <a:pt x="41037" y="481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6105C407-A431-42EA-891F-DB9819AC7361}"/>
                    </a:ext>
                  </a:extLst>
                </p:cNvPr>
                <p:cNvSpPr/>
                <p:nvPr/>
              </p:nvSpPr>
              <p:spPr>
                <a:xfrm>
                  <a:off x="1310776" y="1525375"/>
                  <a:ext cx="152347" cy="99570"/>
                </a:xfrm>
                <a:custGeom>
                  <a:avLst/>
                  <a:gdLst>
                    <a:gd name="connsiteX0" fmla="*/ 96107 w 116300"/>
                    <a:gd name="connsiteY0" fmla="*/ 43053 h 76009"/>
                    <a:gd name="connsiteX1" fmla="*/ 45530 w 116300"/>
                    <a:gd name="connsiteY1" fmla="*/ 17717 h 76009"/>
                    <a:gd name="connsiteX2" fmla="*/ 0 w 116300"/>
                    <a:gd name="connsiteY2" fmla="*/ 0 h 76009"/>
                    <a:gd name="connsiteX3" fmla="*/ 37910 w 116300"/>
                    <a:gd name="connsiteY3" fmla="*/ 65913 h 76009"/>
                    <a:gd name="connsiteX4" fmla="*/ 116300 w 116300"/>
                    <a:gd name="connsiteY4" fmla="*/ 76009 h 76009"/>
                    <a:gd name="connsiteX5" fmla="*/ 96107 w 116300"/>
                    <a:gd name="connsiteY5" fmla="*/ 43053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300" h="76009">
                      <a:moveTo>
                        <a:pt x="96107" y="43053"/>
                      </a:moveTo>
                      <a:cubicBezTo>
                        <a:pt x="86011" y="35433"/>
                        <a:pt x="68294" y="27813"/>
                        <a:pt x="45530" y="17717"/>
                      </a:cubicBezTo>
                      <a:cubicBezTo>
                        <a:pt x="20288" y="7620"/>
                        <a:pt x="5048" y="2476"/>
                        <a:pt x="0" y="0"/>
                      </a:cubicBezTo>
                      <a:cubicBezTo>
                        <a:pt x="0" y="30385"/>
                        <a:pt x="12668" y="53245"/>
                        <a:pt x="37910" y="65913"/>
                      </a:cubicBezTo>
                      <a:cubicBezTo>
                        <a:pt x="55626" y="73533"/>
                        <a:pt x="80867" y="76009"/>
                        <a:pt x="116300" y="76009"/>
                      </a:cubicBezTo>
                      <a:cubicBezTo>
                        <a:pt x="106204" y="45625"/>
                        <a:pt x="98679" y="35433"/>
                        <a:pt x="96107" y="430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A972FC9C-274C-40B8-BD66-3888694DF43E}"/>
                    </a:ext>
                  </a:extLst>
                </p:cNvPr>
                <p:cNvSpPr/>
                <p:nvPr/>
              </p:nvSpPr>
              <p:spPr>
                <a:xfrm>
                  <a:off x="1218201" y="1624647"/>
                  <a:ext cx="175304" cy="63440"/>
                </a:xfrm>
                <a:custGeom>
                  <a:avLst/>
                  <a:gdLst>
                    <a:gd name="connsiteX0" fmla="*/ 48006 w 133826"/>
                    <a:gd name="connsiteY0" fmla="*/ 2804 h 48428"/>
                    <a:gd name="connsiteX1" fmla="*/ 0 w 133826"/>
                    <a:gd name="connsiteY1" fmla="*/ 48428 h 48428"/>
                    <a:gd name="connsiteX2" fmla="*/ 63151 w 133826"/>
                    <a:gd name="connsiteY2" fmla="*/ 45857 h 48428"/>
                    <a:gd name="connsiteX3" fmla="*/ 116205 w 133826"/>
                    <a:gd name="connsiteY3" fmla="*/ 35760 h 48428"/>
                    <a:gd name="connsiteX4" fmla="*/ 113633 w 133826"/>
                    <a:gd name="connsiteY4" fmla="*/ 12995 h 48428"/>
                    <a:gd name="connsiteX5" fmla="*/ 133826 w 133826"/>
                    <a:gd name="connsiteY5" fmla="*/ 5375 h 48428"/>
                    <a:gd name="connsiteX6" fmla="*/ 48006 w 133826"/>
                    <a:gd name="connsiteY6" fmla="*/ 2804 h 48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826" h="48428">
                      <a:moveTo>
                        <a:pt x="48006" y="2804"/>
                      </a:moveTo>
                      <a:cubicBezTo>
                        <a:pt x="15145" y="7852"/>
                        <a:pt x="0" y="23092"/>
                        <a:pt x="0" y="48428"/>
                      </a:cubicBezTo>
                      <a:cubicBezTo>
                        <a:pt x="10096" y="45857"/>
                        <a:pt x="30290" y="43380"/>
                        <a:pt x="63151" y="45857"/>
                      </a:cubicBezTo>
                      <a:cubicBezTo>
                        <a:pt x="88392" y="48428"/>
                        <a:pt x="106108" y="45857"/>
                        <a:pt x="116205" y="35760"/>
                      </a:cubicBezTo>
                      <a:cubicBezTo>
                        <a:pt x="118777" y="23092"/>
                        <a:pt x="116205" y="15472"/>
                        <a:pt x="113633" y="12995"/>
                      </a:cubicBezTo>
                      <a:cubicBezTo>
                        <a:pt x="123730" y="12995"/>
                        <a:pt x="128778" y="10424"/>
                        <a:pt x="133826" y="5375"/>
                      </a:cubicBezTo>
                      <a:cubicBezTo>
                        <a:pt x="101060" y="232"/>
                        <a:pt x="73247" y="-2340"/>
                        <a:pt x="48006" y="28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FDD12336-F33C-4B0C-8D17-BD38F9353114}"/>
                    </a:ext>
                  </a:extLst>
                </p:cNvPr>
                <p:cNvSpPr/>
                <p:nvPr/>
              </p:nvSpPr>
              <p:spPr>
                <a:xfrm>
                  <a:off x="1085821" y="1558569"/>
                  <a:ext cx="162203" cy="69837"/>
                </a:xfrm>
                <a:custGeom>
                  <a:avLst/>
                  <a:gdLst>
                    <a:gd name="connsiteX0" fmla="*/ 123825 w 123824"/>
                    <a:gd name="connsiteY0" fmla="*/ 25337 h 53311"/>
                    <a:gd name="connsiteX1" fmla="*/ 118777 w 123824"/>
                    <a:gd name="connsiteY1" fmla="*/ 22765 h 53311"/>
                    <a:gd name="connsiteX2" fmla="*/ 108680 w 123824"/>
                    <a:gd name="connsiteY2" fmla="*/ 25337 h 53311"/>
                    <a:gd name="connsiteX3" fmla="*/ 50578 w 123824"/>
                    <a:gd name="connsiteY3" fmla="*/ 0 h 53311"/>
                    <a:gd name="connsiteX4" fmla="*/ 17716 w 123824"/>
                    <a:gd name="connsiteY4" fmla="*/ 7620 h 53311"/>
                    <a:gd name="connsiteX5" fmla="*/ 0 w 123824"/>
                    <a:gd name="connsiteY5" fmla="*/ 32956 h 53311"/>
                    <a:gd name="connsiteX6" fmla="*/ 53054 w 123824"/>
                    <a:gd name="connsiteY6" fmla="*/ 45625 h 53311"/>
                    <a:gd name="connsiteX7" fmla="*/ 106109 w 123824"/>
                    <a:gd name="connsiteY7" fmla="*/ 50673 h 53311"/>
                    <a:gd name="connsiteX8" fmla="*/ 123825 w 123824"/>
                    <a:gd name="connsiteY8" fmla="*/ 25337 h 5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4" h="53311">
                      <a:moveTo>
                        <a:pt x="123825" y="25337"/>
                      </a:moveTo>
                      <a:cubicBezTo>
                        <a:pt x="121253" y="22765"/>
                        <a:pt x="118777" y="20288"/>
                        <a:pt x="118777" y="22765"/>
                      </a:cubicBezTo>
                      <a:cubicBezTo>
                        <a:pt x="116205" y="22765"/>
                        <a:pt x="111157" y="25337"/>
                        <a:pt x="108680" y="25337"/>
                      </a:cubicBezTo>
                      <a:cubicBezTo>
                        <a:pt x="101060" y="7620"/>
                        <a:pt x="80867" y="0"/>
                        <a:pt x="50578" y="0"/>
                      </a:cubicBezTo>
                      <a:cubicBezTo>
                        <a:pt x="37910" y="0"/>
                        <a:pt x="27813" y="2572"/>
                        <a:pt x="17716" y="7620"/>
                      </a:cubicBezTo>
                      <a:cubicBezTo>
                        <a:pt x="7620" y="15240"/>
                        <a:pt x="2572" y="22860"/>
                        <a:pt x="0" y="32956"/>
                      </a:cubicBezTo>
                      <a:cubicBezTo>
                        <a:pt x="12668" y="32956"/>
                        <a:pt x="27813" y="38005"/>
                        <a:pt x="53054" y="45625"/>
                      </a:cubicBezTo>
                      <a:cubicBezTo>
                        <a:pt x="73247" y="53245"/>
                        <a:pt x="90964" y="55721"/>
                        <a:pt x="106109" y="50673"/>
                      </a:cubicBezTo>
                      <a:cubicBezTo>
                        <a:pt x="106109" y="35433"/>
                        <a:pt x="113728" y="27908"/>
                        <a:pt x="123825" y="253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824A790D-7484-4620-B548-FE98062427B9}"/>
                    </a:ext>
                  </a:extLst>
                </p:cNvPr>
                <p:cNvSpPr/>
                <p:nvPr/>
              </p:nvSpPr>
              <p:spPr>
                <a:xfrm>
                  <a:off x="1065468" y="1303028"/>
                  <a:ext cx="55132" cy="132764"/>
                </a:xfrm>
                <a:custGeom>
                  <a:avLst/>
                  <a:gdLst>
                    <a:gd name="connsiteX0" fmla="*/ 30681 w 42087"/>
                    <a:gd name="connsiteY0" fmla="*/ 101346 h 101346"/>
                    <a:gd name="connsiteX1" fmla="*/ 38301 w 42087"/>
                    <a:gd name="connsiteY1" fmla="*/ 98774 h 101346"/>
                    <a:gd name="connsiteX2" fmla="*/ 38301 w 42087"/>
                    <a:gd name="connsiteY2" fmla="*/ 48101 h 101346"/>
                    <a:gd name="connsiteX3" fmla="*/ 28205 w 42087"/>
                    <a:gd name="connsiteY3" fmla="*/ 0 h 101346"/>
                    <a:gd name="connsiteX4" fmla="*/ 392 w 42087"/>
                    <a:gd name="connsiteY4" fmla="*/ 55721 h 101346"/>
                    <a:gd name="connsiteX5" fmla="*/ 30681 w 42087"/>
                    <a:gd name="connsiteY5" fmla="*/ 101346 h 10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87" h="101346">
                      <a:moveTo>
                        <a:pt x="30681" y="101346"/>
                      </a:moveTo>
                      <a:cubicBezTo>
                        <a:pt x="33253" y="98774"/>
                        <a:pt x="35729" y="98774"/>
                        <a:pt x="38301" y="98774"/>
                      </a:cubicBezTo>
                      <a:cubicBezTo>
                        <a:pt x="43349" y="86106"/>
                        <a:pt x="43349" y="68390"/>
                        <a:pt x="38301" y="48101"/>
                      </a:cubicBezTo>
                      <a:cubicBezTo>
                        <a:pt x="30681" y="22765"/>
                        <a:pt x="28205" y="7525"/>
                        <a:pt x="28205" y="0"/>
                      </a:cubicBezTo>
                      <a:cubicBezTo>
                        <a:pt x="13060" y="10097"/>
                        <a:pt x="5440" y="30385"/>
                        <a:pt x="392" y="55721"/>
                      </a:cubicBezTo>
                      <a:cubicBezTo>
                        <a:pt x="-2180" y="86106"/>
                        <a:pt x="7916" y="101346"/>
                        <a:pt x="30681" y="101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2CAB3EBF-0B76-45C8-9EBD-D8E3061D0EDE}"/>
                    </a:ext>
                  </a:extLst>
                </p:cNvPr>
                <p:cNvSpPr/>
                <p:nvPr/>
              </p:nvSpPr>
              <p:spPr>
                <a:xfrm>
                  <a:off x="959926" y="1064075"/>
                  <a:ext cx="58784" cy="122781"/>
                </a:xfrm>
                <a:custGeom>
                  <a:avLst/>
                  <a:gdLst>
                    <a:gd name="connsiteX0" fmla="*/ 15145 w 44875"/>
                    <a:gd name="connsiteY0" fmla="*/ 93726 h 93726"/>
                    <a:gd name="connsiteX1" fmla="*/ 32861 w 44875"/>
                    <a:gd name="connsiteY1" fmla="*/ 91154 h 93726"/>
                    <a:gd name="connsiteX2" fmla="*/ 37910 w 44875"/>
                    <a:gd name="connsiteY2" fmla="*/ 91154 h 93726"/>
                    <a:gd name="connsiteX3" fmla="*/ 42958 w 44875"/>
                    <a:gd name="connsiteY3" fmla="*/ 93726 h 93726"/>
                    <a:gd name="connsiteX4" fmla="*/ 0 w 44875"/>
                    <a:gd name="connsiteY4" fmla="*/ 0 h 93726"/>
                    <a:gd name="connsiteX5" fmla="*/ 2572 w 44875"/>
                    <a:gd name="connsiteY5" fmla="*/ 50673 h 93726"/>
                    <a:gd name="connsiteX6" fmla="*/ 15145 w 44875"/>
                    <a:gd name="connsiteY6" fmla="*/ 93726 h 9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5" h="93726">
                      <a:moveTo>
                        <a:pt x="15145" y="93726"/>
                      </a:moveTo>
                      <a:cubicBezTo>
                        <a:pt x="22765" y="91154"/>
                        <a:pt x="27813" y="88678"/>
                        <a:pt x="32861" y="91154"/>
                      </a:cubicBezTo>
                      <a:cubicBezTo>
                        <a:pt x="35433" y="91154"/>
                        <a:pt x="35433" y="91154"/>
                        <a:pt x="37910" y="91154"/>
                      </a:cubicBezTo>
                      <a:cubicBezTo>
                        <a:pt x="40481" y="93726"/>
                        <a:pt x="40481" y="93726"/>
                        <a:pt x="42958" y="93726"/>
                      </a:cubicBezTo>
                      <a:cubicBezTo>
                        <a:pt x="50578" y="32956"/>
                        <a:pt x="35338" y="2476"/>
                        <a:pt x="0" y="0"/>
                      </a:cubicBezTo>
                      <a:cubicBezTo>
                        <a:pt x="2572" y="7620"/>
                        <a:pt x="2572" y="22765"/>
                        <a:pt x="2572" y="50673"/>
                      </a:cubicBezTo>
                      <a:cubicBezTo>
                        <a:pt x="5048" y="73438"/>
                        <a:pt x="7620" y="86106"/>
                        <a:pt x="15145" y="93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B28E6D5E-F0DB-4DFF-BD0E-04D37A8175BF}"/>
                    </a:ext>
                  </a:extLst>
                </p:cNvPr>
                <p:cNvSpPr/>
                <p:nvPr/>
              </p:nvSpPr>
              <p:spPr>
                <a:xfrm>
                  <a:off x="933475" y="1202818"/>
                  <a:ext cx="92829" cy="111449"/>
                </a:xfrm>
                <a:custGeom>
                  <a:avLst/>
                  <a:gdLst>
                    <a:gd name="connsiteX0" fmla="*/ 40481 w 70866"/>
                    <a:gd name="connsiteY0" fmla="*/ 84111 h 85077"/>
                    <a:gd name="connsiteX1" fmla="*/ 58198 w 70866"/>
                    <a:gd name="connsiteY1" fmla="*/ 76491 h 85077"/>
                    <a:gd name="connsiteX2" fmla="*/ 70866 w 70866"/>
                    <a:gd name="connsiteY2" fmla="*/ 84111 h 85077"/>
                    <a:gd name="connsiteX3" fmla="*/ 53150 w 70866"/>
                    <a:gd name="connsiteY3" fmla="*/ 25818 h 85077"/>
                    <a:gd name="connsiteX4" fmla="*/ 0 w 70866"/>
                    <a:gd name="connsiteY4" fmla="*/ 482 h 85077"/>
                    <a:gd name="connsiteX5" fmla="*/ 40481 w 70866"/>
                    <a:gd name="connsiteY5" fmla="*/ 84111 h 8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866" h="85077">
                      <a:moveTo>
                        <a:pt x="40481" y="84111"/>
                      </a:moveTo>
                      <a:cubicBezTo>
                        <a:pt x="37910" y="86683"/>
                        <a:pt x="43053" y="84111"/>
                        <a:pt x="58198" y="76491"/>
                      </a:cubicBezTo>
                      <a:cubicBezTo>
                        <a:pt x="60770" y="76491"/>
                        <a:pt x="65818" y="79063"/>
                        <a:pt x="70866" y="84111"/>
                      </a:cubicBezTo>
                      <a:cubicBezTo>
                        <a:pt x="60770" y="48678"/>
                        <a:pt x="55721" y="30867"/>
                        <a:pt x="53150" y="25818"/>
                      </a:cubicBezTo>
                      <a:cubicBezTo>
                        <a:pt x="42958" y="5530"/>
                        <a:pt x="25241" y="-2090"/>
                        <a:pt x="0" y="482"/>
                      </a:cubicBezTo>
                      <a:cubicBezTo>
                        <a:pt x="30290" y="61251"/>
                        <a:pt x="42958" y="89160"/>
                        <a:pt x="40481" y="841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AACC5E95-4879-41C2-A5EE-0AAF21533531}"/>
                    </a:ext>
                  </a:extLst>
                </p:cNvPr>
                <p:cNvSpPr/>
                <p:nvPr/>
              </p:nvSpPr>
              <p:spPr>
                <a:xfrm>
                  <a:off x="996358" y="1461138"/>
                  <a:ext cx="145731" cy="84204"/>
                </a:xfrm>
                <a:custGeom>
                  <a:avLst/>
                  <a:gdLst>
                    <a:gd name="connsiteX0" fmla="*/ 98584 w 111251"/>
                    <a:gd name="connsiteY0" fmla="*/ 49038 h 64277"/>
                    <a:gd name="connsiteX1" fmla="*/ 111252 w 111251"/>
                    <a:gd name="connsiteY1" fmla="*/ 38941 h 64277"/>
                    <a:gd name="connsiteX2" fmla="*/ 101156 w 111251"/>
                    <a:gd name="connsiteY2" fmla="*/ 38941 h 64277"/>
                    <a:gd name="connsiteX3" fmla="*/ 55626 w 111251"/>
                    <a:gd name="connsiteY3" fmla="*/ 3508 h 64277"/>
                    <a:gd name="connsiteX4" fmla="*/ 0 w 111251"/>
                    <a:gd name="connsiteY4" fmla="*/ 16176 h 64277"/>
                    <a:gd name="connsiteX5" fmla="*/ 37910 w 111251"/>
                    <a:gd name="connsiteY5" fmla="*/ 41513 h 64277"/>
                    <a:gd name="connsiteX6" fmla="*/ 83439 w 111251"/>
                    <a:gd name="connsiteY6" fmla="*/ 64278 h 64277"/>
                    <a:gd name="connsiteX7" fmla="*/ 98584 w 111251"/>
                    <a:gd name="connsiteY7" fmla="*/ 49038 h 6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251" h="64277">
                      <a:moveTo>
                        <a:pt x="98584" y="49038"/>
                      </a:moveTo>
                      <a:cubicBezTo>
                        <a:pt x="106204" y="43989"/>
                        <a:pt x="111252" y="41418"/>
                        <a:pt x="111252" y="38941"/>
                      </a:cubicBezTo>
                      <a:cubicBezTo>
                        <a:pt x="111252" y="38941"/>
                        <a:pt x="111252" y="38941"/>
                        <a:pt x="101156" y="38941"/>
                      </a:cubicBezTo>
                      <a:cubicBezTo>
                        <a:pt x="96107" y="23701"/>
                        <a:pt x="80963" y="11033"/>
                        <a:pt x="55626" y="3508"/>
                      </a:cubicBezTo>
                      <a:cubicBezTo>
                        <a:pt x="30385" y="-4112"/>
                        <a:pt x="10096" y="936"/>
                        <a:pt x="0" y="16176"/>
                      </a:cubicBezTo>
                      <a:cubicBezTo>
                        <a:pt x="10096" y="18748"/>
                        <a:pt x="22765" y="28845"/>
                        <a:pt x="37910" y="41513"/>
                      </a:cubicBezTo>
                      <a:cubicBezTo>
                        <a:pt x="53054" y="56753"/>
                        <a:pt x="68199" y="64278"/>
                        <a:pt x="83439" y="64278"/>
                      </a:cubicBezTo>
                      <a:cubicBezTo>
                        <a:pt x="88487" y="56658"/>
                        <a:pt x="93536" y="54086"/>
                        <a:pt x="98584" y="49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54D9ECA5-3C6F-4CE2-8E43-AE7B04A65E96}"/>
                    </a:ext>
                  </a:extLst>
                </p:cNvPr>
                <p:cNvSpPr/>
                <p:nvPr/>
              </p:nvSpPr>
              <p:spPr>
                <a:xfrm>
                  <a:off x="943456" y="1337388"/>
                  <a:ext cx="122400" cy="98400"/>
                </a:xfrm>
                <a:custGeom>
                  <a:avLst/>
                  <a:gdLst>
                    <a:gd name="connsiteX0" fmla="*/ 65627 w 93440"/>
                    <a:gd name="connsiteY0" fmla="*/ 75115 h 75114"/>
                    <a:gd name="connsiteX1" fmla="*/ 93440 w 93440"/>
                    <a:gd name="connsiteY1" fmla="*/ 65018 h 75114"/>
                    <a:gd name="connsiteX2" fmla="*/ 58103 w 93440"/>
                    <a:gd name="connsiteY2" fmla="*/ 11774 h 75114"/>
                    <a:gd name="connsiteX3" fmla="*/ 0 w 93440"/>
                    <a:gd name="connsiteY3" fmla="*/ 9202 h 75114"/>
                    <a:gd name="connsiteX4" fmla="*/ 30290 w 93440"/>
                    <a:gd name="connsiteY4" fmla="*/ 44635 h 75114"/>
                    <a:gd name="connsiteX5" fmla="*/ 65627 w 93440"/>
                    <a:gd name="connsiteY5" fmla="*/ 75115 h 75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440" h="75114">
                      <a:moveTo>
                        <a:pt x="65627" y="75115"/>
                      </a:moveTo>
                      <a:cubicBezTo>
                        <a:pt x="75724" y="65018"/>
                        <a:pt x="85820" y="59875"/>
                        <a:pt x="93440" y="65018"/>
                      </a:cubicBezTo>
                      <a:cubicBezTo>
                        <a:pt x="85820" y="42254"/>
                        <a:pt x="73247" y="24442"/>
                        <a:pt x="58103" y="11774"/>
                      </a:cubicBezTo>
                      <a:cubicBezTo>
                        <a:pt x="37910" y="-3466"/>
                        <a:pt x="17621" y="-3466"/>
                        <a:pt x="0" y="9202"/>
                      </a:cubicBezTo>
                      <a:cubicBezTo>
                        <a:pt x="7620" y="14250"/>
                        <a:pt x="17717" y="26918"/>
                        <a:pt x="30290" y="44635"/>
                      </a:cubicBezTo>
                      <a:cubicBezTo>
                        <a:pt x="40386" y="62447"/>
                        <a:pt x="53054" y="72543"/>
                        <a:pt x="65627" y="751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</p:grp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5373172C-82C8-4BEF-B6CC-E3F179C3F525}"/>
                  </a:ext>
                </a:extLst>
              </p:cNvPr>
              <p:cNvGrpSpPr/>
              <p:nvPr/>
            </p:nvGrpSpPr>
            <p:grpSpPr>
              <a:xfrm flipH="1">
                <a:off x="5182549" y="3904192"/>
                <a:ext cx="280039" cy="486058"/>
                <a:chOff x="933462" y="770728"/>
                <a:chExt cx="529669" cy="919364"/>
              </a:xfrm>
              <a:gradFill>
                <a:gsLst>
                  <a:gs pos="1000">
                    <a:schemeClr val="accent1"/>
                  </a:gs>
                  <a:gs pos="99000">
                    <a:schemeClr val="accent2"/>
                  </a:gs>
                </a:gsLst>
                <a:lin ang="5400000" scaled="0"/>
              </a:gradFill>
            </p:grpSpPr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E96DE075-965B-4191-9EC4-B86043D46488}"/>
                    </a:ext>
                  </a:extLst>
                </p:cNvPr>
                <p:cNvSpPr/>
                <p:nvPr/>
              </p:nvSpPr>
              <p:spPr>
                <a:xfrm>
                  <a:off x="1030836" y="1208700"/>
                  <a:ext cx="54261" cy="149358"/>
                </a:xfrm>
                <a:custGeom>
                  <a:avLst/>
                  <a:gdLst>
                    <a:gd name="connsiteX0" fmla="*/ 19205 w 41422"/>
                    <a:gd name="connsiteY0" fmla="*/ 108966 h 114014"/>
                    <a:gd name="connsiteX1" fmla="*/ 19205 w 41422"/>
                    <a:gd name="connsiteY1" fmla="*/ 93726 h 114014"/>
                    <a:gd name="connsiteX2" fmla="*/ 31874 w 41422"/>
                    <a:gd name="connsiteY2" fmla="*/ 91154 h 114014"/>
                    <a:gd name="connsiteX3" fmla="*/ 39494 w 41422"/>
                    <a:gd name="connsiteY3" fmla="*/ 81058 h 114014"/>
                    <a:gd name="connsiteX4" fmla="*/ 39494 w 41422"/>
                    <a:gd name="connsiteY4" fmla="*/ 32956 h 114014"/>
                    <a:gd name="connsiteX5" fmla="*/ 39494 w 41422"/>
                    <a:gd name="connsiteY5" fmla="*/ 0 h 114014"/>
                    <a:gd name="connsiteX6" fmla="*/ 4156 w 41422"/>
                    <a:gd name="connsiteY6" fmla="*/ 43053 h 114014"/>
                    <a:gd name="connsiteX7" fmla="*/ 14252 w 41422"/>
                    <a:gd name="connsiteY7" fmla="*/ 98774 h 114014"/>
                    <a:gd name="connsiteX8" fmla="*/ 11681 w 41422"/>
                    <a:gd name="connsiteY8" fmla="*/ 114014 h 114014"/>
                    <a:gd name="connsiteX9" fmla="*/ 19205 w 41422"/>
                    <a:gd name="connsiteY9" fmla="*/ 108966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422" h="114014">
                      <a:moveTo>
                        <a:pt x="19205" y="108966"/>
                      </a:moveTo>
                      <a:lnTo>
                        <a:pt x="19205" y="93726"/>
                      </a:lnTo>
                      <a:cubicBezTo>
                        <a:pt x="24254" y="96298"/>
                        <a:pt x="29302" y="93726"/>
                        <a:pt x="31874" y="91154"/>
                      </a:cubicBezTo>
                      <a:cubicBezTo>
                        <a:pt x="36922" y="86106"/>
                        <a:pt x="36922" y="83534"/>
                        <a:pt x="39494" y="81058"/>
                      </a:cubicBezTo>
                      <a:cubicBezTo>
                        <a:pt x="36922" y="73438"/>
                        <a:pt x="36922" y="55721"/>
                        <a:pt x="39494" y="32956"/>
                      </a:cubicBezTo>
                      <a:cubicBezTo>
                        <a:pt x="42066" y="12668"/>
                        <a:pt x="42066" y="2572"/>
                        <a:pt x="39494" y="0"/>
                      </a:cubicBezTo>
                      <a:cubicBezTo>
                        <a:pt x="24349" y="7620"/>
                        <a:pt x="11681" y="22765"/>
                        <a:pt x="4156" y="43053"/>
                      </a:cubicBezTo>
                      <a:cubicBezTo>
                        <a:pt x="-3464" y="68390"/>
                        <a:pt x="-892" y="86106"/>
                        <a:pt x="14252" y="98774"/>
                      </a:cubicBezTo>
                      <a:cubicBezTo>
                        <a:pt x="14252" y="108871"/>
                        <a:pt x="11681" y="114014"/>
                        <a:pt x="11681" y="114014"/>
                      </a:cubicBezTo>
                      <a:cubicBezTo>
                        <a:pt x="16634" y="114014"/>
                        <a:pt x="19205" y="114014"/>
                        <a:pt x="19205" y="108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74F2AA8D-0569-4F56-95BF-3F1854E2EC87}"/>
                    </a:ext>
                  </a:extLst>
                </p:cNvPr>
                <p:cNvSpPr/>
                <p:nvPr/>
              </p:nvSpPr>
              <p:spPr>
                <a:xfrm>
                  <a:off x="1004742" y="943548"/>
                  <a:ext cx="133974" cy="175311"/>
                </a:xfrm>
                <a:custGeom>
                  <a:avLst/>
                  <a:gdLst>
                    <a:gd name="connsiteX0" fmla="*/ 13787 w 102274"/>
                    <a:gd name="connsiteY0" fmla="*/ 90964 h 133826"/>
                    <a:gd name="connsiteX1" fmla="*/ 23884 w 102274"/>
                    <a:gd name="connsiteY1" fmla="*/ 93536 h 133826"/>
                    <a:gd name="connsiteX2" fmla="*/ 28932 w 102274"/>
                    <a:gd name="connsiteY2" fmla="*/ 121444 h 133826"/>
                    <a:gd name="connsiteX3" fmla="*/ 28075 w 102274"/>
                    <a:gd name="connsiteY3" fmla="*/ 133826 h 133826"/>
                    <a:gd name="connsiteX4" fmla="*/ 36552 w 102274"/>
                    <a:gd name="connsiteY4" fmla="*/ 129064 h 133826"/>
                    <a:gd name="connsiteX5" fmla="*/ 54269 w 102274"/>
                    <a:gd name="connsiteY5" fmla="*/ 124016 h 133826"/>
                    <a:gd name="connsiteX6" fmla="*/ 77033 w 102274"/>
                    <a:gd name="connsiteY6" fmla="*/ 88583 h 133826"/>
                    <a:gd name="connsiteX7" fmla="*/ 102275 w 102274"/>
                    <a:gd name="connsiteY7" fmla="*/ 55626 h 133826"/>
                    <a:gd name="connsiteX8" fmla="*/ 56745 w 102274"/>
                    <a:gd name="connsiteY8" fmla="*/ 70866 h 133826"/>
                    <a:gd name="connsiteX9" fmla="*/ 26456 w 102274"/>
                    <a:gd name="connsiteY9" fmla="*/ 101251 h 133826"/>
                    <a:gd name="connsiteX10" fmla="*/ 34076 w 102274"/>
                    <a:gd name="connsiteY10" fmla="*/ 78486 h 133826"/>
                    <a:gd name="connsiteX11" fmla="*/ 41696 w 102274"/>
                    <a:gd name="connsiteY11" fmla="*/ 48101 h 133826"/>
                    <a:gd name="connsiteX12" fmla="*/ 16454 w 102274"/>
                    <a:gd name="connsiteY12" fmla="*/ 0 h 133826"/>
                    <a:gd name="connsiteX13" fmla="*/ 3786 w 102274"/>
                    <a:gd name="connsiteY13" fmla="*/ 45625 h 133826"/>
                    <a:gd name="connsiteX14" fmla="*/ 3786 w 102274"/>
                    <a:gd name="connsiteY14" fmla="*/ 91250 h 133826"/>
                    <a:gd name="connsiteX15" fmla="*/ 13787 w 102274"/>
                    <a:gd name="connsiteY15" fmla="*/ 90964 h 13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74" h="133826">
                      <a:moveTo>
                        <a:pt x="13787" y="90964"/>
                      </a:moveTo>
                      <a:cubicBezTo>
                        <a:pt x="18836" y="88392"/>
                        <a:pt x="21407" y="90964"/>
                        <a:pt x="23884" y="93536"/>
                      </a:cubicBezTo>
                      <a:cubicBezTo>
                        <a:pt x="26456" y="101156"/>
                        <a:pt x="28932" y="111252"/>
                        <a:pt x="28932" y="121444"/>
                      </a:cubicBezTo>
                      <a:cubicBezTo>
                        <a:pt x="28932" y="126397"/>
                        <a:pt x="28551" y="130588"/>
                        <a:pt x="28075" y="133826"/>
                      </a:cubicBezTo>
                      <a:cubicBezTo>
                        <a:pt x="29599" y="130874"/>
                        <a:pt x="32075" y="129064"/>
                        <a:pt x="36552" y="129064"/>
                      </a:cubicBezTo>
                      <a:cubicBezTo>
                        <a:pt x="49220" y="126492"/>
                        <a:pt x="54269" y="124016"/>
                        <a:pt x="54269" y="124016"/>
                      </a:cubicBezTo>
                      <a:cubicBezTo>
                        <a:pt x="59317" y="118967"/>
                        <a:pt x="66937" y="108776"/>
                        <a:pt x="77033" y="88583"/>
                      </a:cubicBezTo>
                      <a:cubicBezTo>
                        <a:pt x="84653" y="73343"/>
                        <a:pt x="94750" y="63246"/>
                        <a:pt x="102275" y="55626"/>
                      </a:cubicBezTo>
                      <a:cubicBezTo>
                        <a:pt x="84558" y="55626"/>
                        <a:pt x="69413" y="60674"/>
                        <a:pt x="56745" y="70866"/>
                      </a:cubicBezTo>
                      <a:cubicBezTo>
                        <a:pt x="46649" y="75914"/>
                        <a:pt x="39029" y="86106"/>
                        <a:pt x="26456" y="101251"/>
                      </a:cubicBezTo>
                      <a:cubicBezTo>
                        <a:pt x="29027" y="98679"/>
                        <a:pt x="29027" y="91154"/>
                        <a:pt x="34076" y="78486"/>
                      </a:cubicBezTo>
                      <a:cubicBezTo>
                        <a:pt x="36647" y="63246"/>
                        <a:pt x="39124" y="53150"/>
                        <a:pt x="41696" y="48101"/>
                      </a:cubicBezTo>
                      <a:cubicBezTo>
                        <a:pt x="46744" y="20193"/>
                        <a:pt x="36647" y="5048"/>
                        <a:pt x="16454" y="0"/>
                      </a:cubicBezTo>
                      <a:cubicBezTo>
                        <a:pt x="16454" y="7620"/>
                        <a:pt x="11406" y="22765"/>
                        <a:pt x="3786" y="45625"/>
                      </a:cubicBezTo>
                      <a:cubicBezTo>
                        <a:pt x="-1262" y="63341"/>
                        <a:pt x="-1262" y="78581"/>
                        <a:pt x="3786" y="91250"/>
                      </a:cubicBezTo>
                      <a:cubicBezTo>
                        <a:pt x="6263" y="93536"/>
                        <a:pt x="8739" y="93536"/>
                        <a:pt x="13787" y="909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CFBC63A3-21F6-48A0-B320-CBB25741A814}"/>
                    </a:ext>
                  </a:extLst>
                </p:cNvPr>
                <p:cNvSpPr/>
                <p:nvPr/>
              </p:nvSpPr>
              <p:spPr>
                <a:xfrm>
                  <a:off x="1072460" y="840110"/>
                  <a:ext cx="132511" cy="176060"/>
                </a:xfrm>
                <a:custGeom>
                  <a:avLst/>
                  <a:gdLst>
                    <a:gd name="connsiteX0" fmla="*/ 15240 w 101155"/>
                    <a:gd name="connsiteY0" fmla="*/ 106585 h 134397"/>
                    <a:gd name="connsiteX1" fmla="*/ 10192 w 101155"/>
                    <a:gd name="connsiteY1" fmla="*/ 124301 h 134397"/>
                    <a:gd name="connsiteX2" fmla="*/ 7620 w 101155"/>
                    <a:gd name="connsiteY2" fmla="*/ 134398 h 134397"/>
                    <a:gd name="connsiteX3" fmla="*/ 55626 w 101155"/>
                    <a:gd name="connsiteY3" fmla="*/ 109061 h 134397"/>
                    <a:gd name="connsiteX4" fmla="*/ 78391 w 101155"/>
                    <a:gd name="connsiteY4" fmla="*/ 88773 h 134397"/>
                    <a:gd name="connsiteX5" fmla="*/ 101156 w 101155"/>
                    <a:gd name="connsiteY5" fmla="*/ 71056 h 134397"/>
                    <a:gd name="connsiteX6" fmla="*/ 50578 w 101155"/>
                    <a:gd name="connsiteY6" fmla="*/ 78677 h 134397"/>
                    <a:gd name="connsiteX7" fmla="*/ 32861 w 101155"/>
                    <a:gd name="connsiteY7" fmla="*/ 88773 h 134397"/>
                    <a:gd name="connsiteX8" fmla="*/ 17716 w 101155"/>
                    <a:gd name="connsiteY8" fmla="*/ 93821 h 134397"/>
                    <a:gd name="connsiteX9" fmla="*/ 32861 w 101155"/>
                    <a:gd name="connsiteY9" fmla="*/ 73533 h 134397"/>
                    <a:gd name="connsiteX10" fmla="*/ 48006 w 101155"/>
                    <a:gd name="connsiteY10" fmla="*/ 53245 h 134397"/>
                    <a:gd name="connsiteX11" fmla="*/ 50578 w 101155"/>
                    <a:gd name="connsiteY11" fmla="*/ 0 h 134397"/>
                    <a:gd name="connsiteX12" fmla="*/ 0 w 101155"/>
                    <a:gd name="connsiteY12" fmla="*/ 83629 h 134397"/>
                    <a:gd name="connsiteX13" fmla="*/ 15240 w 101155"/>
                    <a:gd name="connsiteY13" fmla="*/ 106585 h 1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155" h="134397">
                      <a:moveTo>
                        <a:pt x="15240" y="106585"/>
                      </a:moveTo>
                      <a:cubicBezTo>
                        <a:pt x="15240" y="111633"/>
                        <a:pt x="12668" y="116681"/>
                        <a:pt x="10192" y="124301"/>
                      </a:cubicBezTo>
                      <a:cubicBezTo>
                        <a:pt x="7620" y="129350"/>
                        <a:pt x="7620" y="134398"/>
                        <a:pt x="7620" y="134398"/>
                      </a:cubicBezTo>
                      <a:cubicBezTo>
                        <a:pt x="22765" y="131826"/>
                        <a:pt x="37909" y="124301"/>
                        <a:pt x="55626" y="109061"/>
                      </a:cubicBezTo>
                      <a:cubicBezTo>
                        <a:pt x="60674" y="106490"/>
                        <a:pt x="65723" y="98965"/>
                        <a:pt x="78391" y="88773"/>
                      </a:cubicBezTo>
                      <a:cubicBezTo>
                        <a:pt x="86011" y="81153"/>
                        <a:pt x="93535" y="76105"/>
                        <a:pt x="101156" y="71056"/>
                      </a:cubicBezTo>
                      <a:cubicBezTo>
                        <a:pt x="83439" y="68485"/>
                        <a:pt x="65818" y="71056"/>
                        <a:pt x="50578" y="78677"/>
                      </a:cubicBezTo>
                      <a:cubicBezTo>
                        <a:pt x="45529" y="81248"/>
                        <a:pt x="37909" y="83725"/>
                        <a:pt x="32861" y="88773"/>
                      </a:cubicBezTo>
                      <a:cubicBezTo>
                        <a:pt x="25241" y="91345"/>
                        <a:pt x="20193" y="93821"/>
                        <a:pt x="17716" y="93821"/>
                      </a:cubicBezTo>
                      <a:cubicBezTo>
                        <a:pt x="20288" y="91250"/>
                        <a:pt x="25336" y="83725"/>
                        <a:pt x="32861" y="73533"/>
                      </a:cubicBezTo>
                      <a:cubicBezTo>
                        <a:pt x="40481" y="65913"/>
                        <a:pt x="45529" y="58293"/>
                        <a:pt x="48006" y="53245"/>
                      </a:cubicBezTo>
                      <a:cubicBezTo>
                        <a:pt x="58102" y="35528"/>
                        <a:pt x="60674" y="17812"/>
                        <a:pt x="50578" y="0"/>
                      </a:cubicBezTo>
                      <a:cubicBezTo>
                        <a:pt x="20288" y="27908"/>
                        <a:pt x="2572" y="55721"/>
                        <a:pt x="0" y="83629"/>
                      </a:cubicBezTo>
                      <a:cubicBezTo>
                        <a:pt x="12668" y="83820"/>
                        <a:pt x="17716" y="91345"/>
                        <a:pt x="15240" y="1065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75E7008C-BE84-42FD-ABD3-DA73D1D715A1}"/>
                    </a:ext>
                  </a:extLst>
                </p:cNvPr>
                <p:cNvSpPr/>
                <p:nvPr/>
              </p:nvSpPr>
              <p:spPr>
                <a:xfrm>
                  <a:off x="1208665" y="1470984"/>
                  <a:ext cx="102240" cy="132762"/>
                </a:xfrm>
                <a:custGeom>
                  <a:avLst/>
                  <a:gdLst>
                    <a:gd name="connsiteX0" fmla="*/ 45188 w 78048"/>
                    <a:gd name="connsiteY0" fmla="*/ 38005 h 101345"/>
                    <a:gd name="connsiteX1" fmla="*/ 7278 w 78048"/>
                    <a:gd name="connsiteY1" fmla="*/ 0 h 101345"/>
                    <a:gd name="connsiteX2" fmla="*/ 9850 w 78048"/>
                    <a:gd name="connsiteY2" fmla="*/ 65913 h 101345"/>
                    <a:gd name="connsiteX3" fmla="*/ 62904 w 78048"/>
                    <a:gd name="connsiteY3" fmla="*/ 88678 h 101345"/>
                    <a:gd name="connsiteX4" fmla="*/ 78049 w 78048"/>
                    <a:gd name="connsiteY4" fmla="*/ 101346 h 101345"/>
                    <a:gd name="connsiteX5" fmla="*/ 73001 w 78048"/>
                    <a:gd name="connsiteY5" fmla="*/ 91249 h 101345"/>
                    <a:gd name="connsiteX6" fmla="*/ 65381 w 78048"/>
                    <a:gd name="connsiteY6" fmla="*/ 86201 h 101345"/>
                    <a:gd name="connsiteX7" fmla="*/ 45188 w 78048"/>
                    <a:gd name="connsiteY7" fmla="*/ 38005 h 1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048" h="101345">
                      <a:moveTo>
                        <a:pt x="45188" y="38005"/>
                      </a:moveTo>
                      <a:cubicBezTo>
                        <a:pt x="22423" y="20288"/>
                        <a:pt x="9850" y="7620"/>
                        <a:pt x="7278" y="0"/>
                      </a:cubicBezTo>
                      <a:cubicBezTo>
                        <a:pt x="-2818" y="20288"/>
                        <a:pt x="-2818" y="43053"/>
                        <a:pt x="9850" y="65913"/>
                      </a:cubicBezTo>
                      <a:cubicBezTo>
                        <a:pt x="22518" y="88773"/>
                        <a:pt x="40139" y="96298"/>
                        <a:pt x="62904" y="88678"/>
                      </a:cubicBezTo>
                      <a:cubicBezTo>
                        <a:pt x="67952" y="96298"/>
                        <a:pt x="73001" y="101346"/>
                        <a:pt x="78049" y="101346"/>
                      </a:cubicBezTo>
                      <a:cubicBezTo>
                        <a:pt x="78049" y="96298"/>
                        <a:pt x="78049" y="93726"/>
                        <a:pt x="73001" y="91249"/>
                      </a:cubicBezTo>
                      <a:cubicBezTo>
                        <a:pt x="67952" y="91249"/>
                        <a:pt x="65381" y="88678"/>
                        <a:pt x="65381" y="86201"/>
                      </a:cubicBezTo>
                      <a:cubicBezTo>
                        <a:pt x="70429" y="68389"/>
                        <a:pt x="65381" y="53149"/>
                        <a:pt x="45188" y="380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1FA17A19-E909-43FF-9CD0-FF0B419B73D9}"/>
                    </a:ext>
                  </a:extLst>
                </p:cNvPr>
                <p:cNvSpPr/>
                <p:nvPr/>
              </p:nvSpPr>
              <p:spPr>
                <a:xfrm>
                  <a:off x="1022411" y="1105885"/>
                  <a:ext cx="73383" cy="139375"/>
                </a:xfrm>
                <a:custGeom>
                  <a:avLst/>
                  <a:gdLst>
                    <a:gd name="connsiteX0" fmla="*/ 43353 w 56020"/>
                    <a:gd name="connsiteY0" fmla="*/ 50673 h 106394"/>
                    <a:gd name="connsiteX1" fmla="*/ 56021 w 56020"/>
                    <a:gd name="connsiteY1" fmla="*/ 0 h 106394"/>
                    <a:gd name="connsiteX2" fmla="*/ 8015 w 56020"/>
                    <a:gd name="connsiteY2" fmla="*/ 43053 h 106394"/>
                    <a:gd name="connsiteX3" fmla="*/ 5348 w 56020"/>
                    <a:gd name="connsiteY3" fmla="*/ 106394 h 106394"/>
                    <a:gd name="connsiteX4" fmla="*/ 7920 w 56020"/>
                    <a:gd name="connsiteY4" fmla="*/ 98774 h 106394"/>
                    <a:gd name="connsiteX5" fmla="*/ 10491 w 56020"/>
                    <a:gd name="connsiteY5" fmla="*/ 91154 h 106394"/>
                    <a:gd name="connsiteX6" fmla="*/ 43353 w 56020"/>
                    <a:gd name="connsiteY6" fmla="*/ 50673 h 10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020" h="106394">
                      <a:moveTo>
                        <a:pt x="43353" y="50673"/>
                      </a:moveTo>
                      <a:cubicBezTo>
                        <a:pt x="53449" y="17717"/>
                        <a:pt x="56021" y="0"/>
                        <a:pt x="56021" y="0"/>
                      </a:cubicBezTo>
                      <a:cubicBezTo>
                        <a:pt x="35828" y="7620"/>
                        <a:pt x="18111" y="20288"/>
                        <a:pt x="8015" y="43053"/>
                      </a:cubicBezTo>
                      <a:cubicBezTo>
                        <a:pt x="-2177" y="65818"/>
                        <a:pt x="-2177" y="86106"/>
                        <a:pt x="5348" y="106394"/>
                      </a:cubicBezTo>
                      <a:cubicBezTo>
                        <a:pt x="5348" y="103823"/>
                        <a:pt x="7920" y="101346"/>
                        <a:pt x="7920" y="98774"/>
                      </a:cubicBezTo>
                      <a:cubicBezTo>
                        <a:pt x="10491" y="96203"/>
                        <a:pt x="10491" y="93726"/>
                        <a:pt x="10491" y="91154"/>
                      </a:cubicBezTo>
                      <a:cubicBezTo>
                        <a:pt x="25636" y="88678"/>
                        <a:pt x="35733" y="76009"/>
                        <a:pt x="43353" y="506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FDABA1C0-136F-4786-BAB6-AC3A407C8814}"/>
                    </a:ext>
                  </a:extLst>
                </p:cNvPr>
                <p:cNvSpPr/>
                <p:nvPr/>
              </p:nvSpPr>
              <p:spPr>
                <a:xfrm>
                  <a:off x="1254628" y="777222"/>
                  <a:ext cx="116732" cy="86346"/>
                </a:xfrm>
                <a:custGeom>
                  <a:avLst/>
                  <a:gdLst>
                    <a:gd name="connsiteX0" fmla="*/ 0 w 89110"/>
                    <a:gd name="connsiteY0" fmla="*/ 58293 h 65913"/>
                    <a:gd name="connsiteX1" fmla="*/ 20193 w 89110"/>
                    <a:gd name="connsiteY1" fmla="*/ 58293 h 65913"/>
                    <a:gd name="connsiteX2" fmla="*/ 37909 w 89110"/>
                    <a:gd name="connsiteY2" fmla="*/ 65913 h 65913"/>
                    <a:gd name="connsiteX3" fmla="*/ 75819 w 89110"/>
                    <a:gd name="connsiteY3" fmla="*/ 40576 h 65913"/>
                    <a:gd name="connsiteX4" fmla="*/ 88487 w 89110"/>
                    <a:gd name="connsiteY4" fmla="*/ 0 h 65913"/>
                    <a:gd name="connsiteX5" fmla="*/ 45530 w 89110"/>
                    <a:gd name="connsiteY5" fmla="*/ 27908 h 65913"/>
                    <a:gd name="connsiteX6" fmla="*/ 0 w 89110"/>
                    <a:gd name="connsiteY6" fmla="*/ 58293 h 6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110" h="65913">
                      <a:moveTo>
                        <a:pt x="0" y="58293"/>
                      </a:moveTo>
                      <a:cubicBezTo>
                        <a:pt x="5048" y="53245"/>
                        <a:pt x="12668" y="53245"/>
                        <a:pt x="20193" y="58293"/>
                      </a:cubicBezTo>
                      <a:cubicBezTo>
                        <a:pt x="27718" y="63341"/>
                        <a:pt x="35338" y="65913"/>
                        <a:pt x="37909" y="65913"/>
                      </a:cubicBezTo>
                      <a:cubicBezTo>
                        <a:pt x="53054" y="63341"/>
                        <a:pt x="65723" y="55816"/>
                        <a:pt x="75819" y="40576"/>
                      </a:cubicBezTo>
                      <a:cubicBezTo>
                        <a:pt x="85915" y="25336"/>
                        <a:pt x="90964" y="12668"/>
                        <a:pt x="88487" y="0"/>
                      </a:cubicBezTo>
                      <a:cubicBezTo>
                        <a:pt x="83439" y="7620"/>
                        <a:pt x="68294" y="17716"/>
                        <a:pt x="45530" y="27908"/>
                      </a:cubicBezTo>
                      <a:cubicBezTo>
                        <a:pt x="20193" y="35528"/>
                        <a:pt x="5048" y="45625"/>
                        <a:pt x="0" y="582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E5AF5C4-79B5-4565-A1AA-56C65A7E5DBF}"/>
                    </a:ext>
                  </a:extLst>
                </p:cNvPr>
                <p:cNvSpPr/>
                <p:nvPr/>
              </p:nvSpPr>
              <p:spPr>
                <a:xfrm>
                  <a:off x="1152196" y="770728"/>
                  <a:ext cx="148979" cy="152729"/>
                </a:xfrm>
                <a:custGeom>
                  <a:avLst/>
                  <a:gdLst>
                    <a:gd name="connsiteX0" fmla="*/ 25146 w 113728"/>
                    <a:gd name="connsiteY0" fmla="*/ 86106 h 116586"/>
                    <a:gd name="connsiteX1" fmla="*/ 70676 w 113728"/>
                    <a:gd name="connsiteY1" fmla="*/ 50673 h 116586"/>
                    <a:gd name="connsiteX2" fmla="*/ 93440 w 113728"/>
                    <a:gd name="connsiteY2" fmla="*/ 0 h 116586"/>
                    <a:gd name="connsiteX3" fmla="*/ 50482 w 113728"/>
                    <a:gd name="connsiteY3" fmla="*/ 27908 h 116586"/>
                    <a:gd name="connsiteX4" fmla="*/ 15145 w 113728"/>
                    <a:gd name="connsiteY4" fmla="*/ 65913 h 116586"/>
                    <a:gd name="connsiteX5" fmla="*/ 22765 w 113728"/>
                    <a:gd name="connsiteY5" fmla="*/ 70961 h 116586"/>
                    <a:gd name="connsiteX6" fmla="*/ 27813 w 113728"/>
                    <a:gd name="connsiteY6" fmla="*/ 73533 h 116586"/>
                    <a:gd name="connsiteX7" fmla="*/ 15145 w 113728"/>
                    <a:gd name="connsiteY7" fmla="*/ 96298 h 116586"/>
                    <a:gd name="connsiteX8" fmla="*/ 0 w 113728"/>
                    <a:gd name="connsiteY8" fmla="*/ 116586 h 116586"/>
                    <a:gd name="connsiteX9" fmla="*/ 113728 w 113728"/>
                    <a:gd name="connsiteY9" fmla="*/ 78581 h 116586"/>
                    <a:gd name="connsiteX10" fmla="*/ 25146 w 113728"/>
                    <a:gd name="connsiteY10" fmla="*/ 86106 h 1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728" h="116586">
                      <a:moveTo>
                        <a:pt x="25146" y="86106"/>
                      </a:moveTo>
                      <a:cubicBezTo>
                        <a:pt x="25146" y="83534"/>
                        <a:pt x="40291" y="73438"/>
                        <a:pt x="70676" y="50673"/>
                      </a:cubicBezTo>
                      <a:cubicBezTo>
                        <a:pt x="90868" y="35433"/>
                        <a:pt x="98489" y="20288"/>
                        <a:pt x="93440" y="0"/>
                      </a:cubicBezTo>
                      <a:cubicBezTo>
                        <a:pt x="93440" y="0"/>
                        <a:pt x="78295" y="10097"/>
                        <a:pt x="50482" y="27908"/>
                      </a:cubicBezTo>
                      <a:cubicBezTo>
                        <a:pt x="30289" y="38005"/>
                        <a:pt x="20193" y="50673"/>
                        <a:pt x="15145" y="65913"/>
                      </a:cubicBezTo>
                      <a:cubicBezTo>
                        <a:pt x="15145" y="68485"/>
                        <a:pt x="17716" y="70961"/>
                        <a:pt x="22765" y="70961"/>
                      </a:cubicBezTo>
                      <a:cubicBezTo>
                        <a:pt x="25336" y="70961"/>
                        <a:pt x="27813" y="70961"/>
                        <a:pt x="27813" y="73533"/>
                      </a:cubicBezTo>
                      <a:cubicBezTo>
                        <a:pt x="27813" y="78581"/>
                        <a:pt x="22765" y="86201"/>
                        <a:pt x="15145" y="96298"/>
                      </a:cubicBezTo>
                      <a:cubicBezTo>
                        <a:pt x="5048" y="108966"/>
                        <a:pt x="2477" y="114014"/>
                        <a:pt x="0" y="116586"/>
                      </a:cubicBezTo>
                      <a:cubicBezTo>
                        <a:pt x="10096" y="116586"/>
                        <a:pt x="48006" y="103918"/>
                        <a:pt x="113728" y="78581"/>
                      </a:cubicBezTo>
                      <a:cubicBezTo>
                        <a:pt x="85725" y="65818"/>
                        <a:pt x="58007" y="68294"/>
                        <a:pt x="25146" y="86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4495BE3-97B3-4F60-9107-D83175A4D764}"/>
                    </a:ext>
                  </a:extLst>
                </p:cNvPr>
                <p:cNvSpPr/>
                <p:nvPr/>
              </p:nvSpPr>
              <p:spPr>
                <a:xfrm>
                  <a:off x="1128005" y="1397988"/>
                  <a:ext cx="66984" cy="149358"/>
                </a:xfrm>
                <a:custGeom>
                  <a:avLst/>
                  <a:gdLst>
                    <a:gd name="connsiteX0" fmla="*/ 41037 w 51133"/>
                    <a:gd name="connsiteY0" fmla="*/ 48101 h 114014"/>
                    <a:gd name="connsiteX1" fmla="*/ 15796 w 51133"/>
                    <a:gd name="connsiteY1" fmla="*/ 0 h 114014"/>
                    <a:gd name="connsiteX2" fmla="*/ 651 w 51133"/>
                    <a:gd name="connsiteY2" fmla="*/ 45625 h 114014"/>
                    <a:gd name="connsiteX3" fmla="*/ 15796 w 51133"/>
                    <a:gd name="connsiteY3" fmla="*/ 93726 h 114014"/>
                    <a:gd name="connsiteX4" fmla="*/ 51133 w 51133"/>
                    <a:gd name="connsiteY4" fmla="*/ 114014 h 114014"/>
                    <a:gd name="connsiteX5" fmla="*/ 46085 w 51133"/>
                    <a:gd name="connsiteY5" fmla="*/ 103918 h 114014"/>
                    <a:gd name="connsiteX6" fmla="*/ 43513 w 51133"/>
                    <a:gd name="connsiteY6" fmla="*/ 93821 h 114014"/>
                    <a:gd name="connsiteX7" fmla="*/ 41037 w 51133"/>
                    <a:gd name="connsiteY7" fmla="*/ 48101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133" h="114014">
                      <a:moveTo>
                        <a:pt x="41037" y="48101"/>
                      </a:moveTo>
                      <a:cubicBezTo>
                        <a:pt x="23320" y="22765"/>
                        <a:pt x="15796" y="7525"/>
                        <a:pt x="15796" y="0"/>
                      </a:cubicBezTo>
                      <a:cubicBezTo>
                        <a:pt x="3127" y="10097"/>
                        <a:pt x="-1921" y="25336"/>
                        <a:pt x="651" y="45625"/>
                      </a:cubicBezTo>
                      <a:cubicBezTo>
                        <a:pt x="651" y="68390"/>
                        <a:pt x="5699" y="83629"/>
                        <a:pt x="15796" y="93726"/>
                      </a:cubicBezTo>
                      <a:cubicBezTo>
                        <a:pt x="28464" y="93726"/>
                        <a:pt x="38560" y="101346"/>
                        <a:pt x="51133" y="114014"/>
                      </a:cubicBezTo>
                      <a:cubicBezTo>
                        <a:pt x="51133" y="108966"/>
                        <a:pt x="48562" y="106394"/>
                        <a:pt x="46085" y="103918"/>
                      </a:cubicBezTo>
                      <a:cubicBezTo>
                        <a:pt x="43513" y="101346"/>
                        <a:pt x="41037" y="98869"/>
                        <a:pt x="43513" y="93821"/>
                      </a:cubicBezTo>
                      <a:cubicBezTo>
                        <a:pt x="53705" y="83534"/>
                        <a:pt x="53705" y="68390"/>
                        <a:pt x="41037" y="481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A804ADD9-9822-4967-AFDD-2F3B9CE056F0}"/>
                    </a:ext>
                  </a:extLst>
                </p:cNvPr>
                <p:cNvSpPr/>
                <p:nvPr/>
              </p:nvSpPr>
              <p:spPr>
                <a:xfrm>
                  <a:off x="1310782" y="1527382"/>
                  <a:ext cx="152349" cy="99571"/>
                </a:xfrm>
                <a:custGeom>
                  <a:avLst/>
                  <a:gdLst>
                    <a:gd name="connsiteX0" fmla="*/ 96107 w 116300"/>
                    <a:gd name="connsiteY0" fmla="*/ 43053 h 76009"/>
                    <a:gd name="connsiteX1" fmla="*/ 45530 w 116300"/>
                    <a:gd name="connsiteY1" fmla="*/ 17717 h 76009"/>
                    <a:gd name="connsiteX2" fmla="*/ 0 w 116300"/>
                    <a:gd name="connsiteY2" fmla="*/ 0 h 76009"/>
                    <a:gd name="connsiteX3" fmla="*/ 37910 w 116300"/>
                    <a:gd name="connsiteY3" fmla="*/ 65913 h 76009"/>
                    <a:gd name="connsiteX4" fmla="*/ 116300 w 116300"/>
                    <a:gd name="connsiteY4" fmla="*/ 76009 h 76009"/>
                    <a:gd name="connsiteX5" fmla="*/ 96107 w 116300"/>
                    <a:gd name="connsiteY5" fmla="*/ 43053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300" h="76009">
                      <a:moveTo>
                        <a:pt x="96107" y="43053"/>
                      </a:moveTo>
                      <a:cubicBezTo>
                        <a:pt x="86011" y="35433"/>
                        <a:pt x="68294" y="27813"/>
                        <a:pt x="45530" y="17717"/>
                      </a:cubicBezTo>
                      <a:cubicBezTo>
                        <a:pt x="20288" y="7620"/>
                        <a:pt x="5048" y="2476"/>
                        <a:pt x="0" y="0"/>
                      </a:cubicBezTo>
                      <a:cubicBezTo>
                        <a:pt x="0" y="30385"/>
                        <a:pt x="12668" y="53245"/>
                        <a:pt x="37910" y="65913"/>
                      </a:cubicBezTo>
                      <a:cubicBezTo>
                        <a:pt x="55626" y="73533"/>
                        <a:pt x="80867" y="76009"/>
                        <a:pt x="116300" y="76009"/>
                      </a:cubicBezTo>
                      <a:cubicBezTo>
                        <a:pt x="106204" y="45625"/>
                        <a:pt x="98679" y="35433"/>
                        <a:pt x="96107" y="430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0F8F9DCE-CD76-44FC-8646-42B3FDD205CD}"/>
                    </a:ext>
                  </a:extLst>
                </p:cNvPr>
                <p:cNvSpPr/>
                <p:nvPr/>
              </p:nvSpPr>
              <p:spPr>
                <a:xfrm>
                  <a:off x="1218197" y="1626652"/>
                  <a:ext cx="175307" cy="63440"/>
                </a:xfrm>
                <a:custGeom>
                  <a:avLst/>
                  <a:gdLst>
                    <a:gd name="connsiteX0" fmla="*/ 48006 w 133826"/>
                    <a:gd name="connsiteY0" fmla="*/ 2804 h 48428"/>
                    <a:gd name="connsiteX1" fmla="*/ 0 w 133826"/>
                    <a:gd name="connsiteY1" fmla="*/ 48428 h 48428"/>
                    <a:gd name="connsiteX2" fmla="*/ 63151 w 133826"/>
                    <a:gd name="connsiteY2" fmla="*/ 45857 h 48428"/>
                    <a:gd name="connsiteX3" fmla="*/ 116205 w 133826"/>
                    <a:gd name="connsiteY3" fmla="*/ 35760 h 48428"/>
                    <a:gd name="connsiteX4" fmla="*/ 113633 w 133826"/>
                    <a:gd name="connsiteY4" fmla="*/ 12995 h 48428"/>
                    <a:gd name="connsiteX5" fmla="*/ 133826 w 133826"/>
                    <a:gd name="connsiteY5" fmla="*/ 5375 h 48428"/>
                    <a:gd name="connsiteX6" fmla="*/ 48006 w 133826"/>
                    <a:gd name="connsiteY6" fmla="*/ 2804 h 48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826" h="48428">
                      <a:moveTo>
                        <a:pt x="48006" y="2804"/>
                      </a:moveTo>
                      <a:cubicBezTo>
                        <a:pt x="15145" y="7852"/>
                        <a:pt x="0" y="23092"/>
                        <a:pt x="0" y="48428"/>
                      </a:cubicBezTo>
                      <a:cubicBezTo>
                        <a:pt x="10096" y="45857"/>
                        <a:pt x="30290" y="43380"/>
                        <a:pt x="63151" y="45857"/>
                      </a:cubicBezTo>
                      <a:cubicBezTo>
                        <a:pt x="88392" y="48428"/>
                        <a:pt x="106108" y="45857"/>
                        <a:pt x="116205" y="35760"/>
                      </a:cubicBezTo>
                      <a:cubicBezTo>
                        <a:pt x="118777" y="23092"/>
                        <a:pt x="116205" y="15472"/>
                        <a:pt x="113633" y="12995"/>
                      </a:cubicBezTo>
                      <a:cubicBezTo>
                        <a:pt x="123730" y="12995"/>
                        <a:pt x="128778" y="10424"/>
                        <a:pt x="133826" y="5375"/>
                      </a:cubicBezTo>
                      <a:cubicBezTo>
                        <a:pt x="101060" y="232"/>
                        <a:pt x="73247" y="-2340"/>
                        <a:pt x="48006" y="28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B209E83F-9EF2-4F0D-BD2A-48740732B0A2}"/>
                    </a:ext>
                  </a:extLst>
                </p:cNvPr>
                <p:cNvSpPr/>
                <p:nvPr/>
              </p:nvSpPr>
              <p:spPr>
                <a:xfrm>
                  <a:off x="1085810" y="1560574"/>
                  <a:ext cx="162206" cy="69837"/>
                </a:xfrm>
                <a:custGeom>
                  <a:avLst/>
                  <a:gdLst>
                    <a:gd name="connsiteX0" fmla="*/ 123825 w 123824"/>
                    <a:gd name="connsiteY0" fmla="*/ 25337 h 53311"/>
                    <a:gd name="connsiteX1" fmla="*/ 118777 w 123824"/>
                    <a:gd name="connsiteY1" fmla="*/ 22765 h 53311"/>
                    <a:gd name="connsiteX2" fmla="*/ 108680 w 123824"/>
                    <a:gd name="connsiteY2" fmla="*/ 25337 h 53311"/>
                    <a:gd name="connsiteX3" fmla="*/ 50578 w 123824"/>
                    <a:gd name="connsiteY3" fmla="*/ 0 h 53311"/>
                    <a:gd name="connsiteX4" fmla="*/ 17716 w 123824"/>
                    <a:gd name="connsiteY4" fmla="*/ 7620 h 53311"/>
                    <a:gd name="connsiteX5" fmla="*/ 0 w 123824"/>
                    <a:gd name="connsiteY5" fmla="*/ 32956 h 53311"/>
                    <a:gd name="connsiteX6" fmla="*/ 53054 w 123824"/>
                    <a:gd name="connsiteY6" fmla="*/ 45625 h 53311"/>
                    <a:gd name="connsiteX7" fmla="*/ 106109 w 123824"/>
                    <a:gd name="connsiteY7" fmla="*/ 50673 h 53311"/>
                    <a:gd name="connsiteX8" fmla="*/ 123825 w 123824"/>
                    <a:gd name="connsiteY8" fmla="*/ 25337 h 5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4" h="53311">
                      <a:moveTo>
                        <a:pt x="123825" y="25337"/>
                      </a:moveTo>
                      <a:cubicBezTo>
                        <a:pt x="121253" y="22765"/>
                        <a:pt x="118777" y="20288"/>
                        <a:pt x="118777" y="22765"/>
                      </a:cubicBezTo>
                      <a:cubicBezTo>
                        <a:pt x="116205" y="22765"/>
                        <a:pt x="111157" y="25337"/>
                        <a:pt x="108680" y="25337"/>
                      </a:cubicBezTo>
                      <a:cubicBezTo>
                        <a:pt x="101060" y="7620"/>
                        <a:pt x="80867" y="0"/>
                        <a:pt x="50578" y="0"/>
                      </a:cubicBezTo>
                      <a:cubicBezTo>
                        <a:pt x="37910" y="0"/>
                        <a:pt x="27813" y="2572"/>
                        <a:pt x="17716" y="7620"/>
                      </a:cubicBezTo>
                      <a:cubicBezTo>
                        <a:pt x="7620" y="15240"/>
                        <a:pt x="2572" y="22860"/>
                        <a:pt x="0" y="32956"/>
                      </a:cubicBezTo>
                      <a:cubicBezTo>
                        <a:pt x="12668" y="32956"/>
                        <a:pt x="27813" y="38005"/>
                        <a:pt x="53054" y="45625"/>
                      </a:cubicBezTo>
                      <a:cubicBezTo>
                        <a:pt x="73247" y="53245"/>
                        <a:pt x="90964" y="55721"/>
                        <a:pt x="106109" y="50673"/>
                      </a:cubicBezTo>
                      <a:cubicBezTo>
                        <a:pt x="106109" y="35433"/>
                        <a:pt x="113728" y="27908"/>
                        <a:pt x="123825" y="253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C2DBDED0-AC9C-406D-AEC9-42EF9E23A256}"/>
                    </a:ext>
                  </a:extLst>
                </p:cNvPr>
                <p:cNvSpPr/>
                <p:nvPr/>
              </p:nvSpPr>
              <p:spPr>
                <a:xfrm>
                  <a:off x="1065456" y="1305028"/>
                  <a:ext cx="55133" cy="132764"/>
                </a:xfrm>
                <a:custGeom>
                  <a:avLst/>
                  <a:gdLst>
                    <a:gd name="connsiteX0" fmla="*/ 30681 w 42087"/>
                    <a:gd name="connsiteY0" fmla="*/ 101346 h 101346"/>
                    <a:gd name="connsiteX1" fmla="*/ 38301 w 42087"/>
                    <a:gd name="connsiteY1" fmla="*/ 98774 h 101346"/>
                    <a:gd name="connsiteX2" fmla="*/ 38301 w 42087"/>
                    <a:gd name="connsiteY2" fmla="*/ 48101 h 101346"/>
                    <a:gd name="connsiteX3" fmla="*/ 28205 w 42087"/>
                    <a:gd name="connsiteY3" fmla="*/ 0 h 101346"/>
                    <a:gd name="connsiteX4" fmla="*/ 392 w 42087"/>
                    <a:gd name="connsiteY4" fmla="*/ 55721 h 101346"/>
                    <a:gd name="connsiteX5" fmla="*/ 30681 w 42087"/>
                    <a:gd name="connsiteY5" fmla="*/ 101346 h 10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87" h="101346">
                      <a:moveTo>
                        <a:pt x="30681" y="101346"/>
                      </a:moveTo>
                      <a:cubicBezTo>
                        <a:pt x="33253" y="98774"/>
                        <a:pt x="35729" y="98774"/>
                        <a:pt x="38301" y="98774"/>
                      </a:cubicBezTo>
                      <a:cubicBezTo>
                        <a:pt x="43349" y="86106"/>
                        <a:pt x="43349" y="68390"/>
                        <a:pt x="38301" y="48101"/>
                      </a:cubicBezTo>
                      <a:cubicBezTo>
                        <a:pt x="30681" y="22765"/>
                        <a:pt x="28205" y="7525"/>
                        <a:pt x="28205" y="0"/>
                      </a:cubicBezTo>
                      <a:cubicBezTo>
                        <a:pt x="13060" y="10097"/>
                        <a:pt x="5440" y="30385"/>
                        <a:pt x="392" y="55721"/>
                      </a:cubicBezTo>
                      <a:cubicBezTo>
                        <a:pt x="-2180" y="86106"/>
                        <a:pt x="7916" y="101346"/>
                        <a:pt x="30681" y="101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6231F26-8190-4909-80CB-BAA8D24E90AF}"/>
                    </a:ext>
                  </a:extLst>
                </p:cNvPr>
                <p:cNvSpPr/>
                <p:nvPr/>
              </p:nvSpPr>
              <p:spPr>
                <a:xfrm>
                  <a:off x="959912" y="1066081"/>
                  <a:ext cx="58785" cy="122781"/>
                </a:xfrm>
                <a:custGeom>
                  <a:avLst/>
                  <a:gdLst>
                    <a:gd name="connsiteX0" fmla="*/ 15145 w 44875"/>
                    <a:gd name="connsiteY0" fmla="*/ 93726 h 93726"/>
                    <a:gd name="connsiteX1" fmla="*/ 32861 w 44875"/>
                    <a:gd name="connsiteY1" fmla="*/ 91154 h 93726"/>
                    <a:gd name="connsiteX2" fmla="*/ 37910 w 44875"/>
                    <a:gd name="connsiteY2" fmla="*/ 91154 h 93726"/>
                    <a:gd name="connsiteX3" fmla="*/ 42958 w 44875"/>
                    <a:gd name="connsiteY3" fmla="*/ 93726 h 93726"/>
                    <a:gd name="connsiteX4" fmla="*/ 0 w 44875"/>
                    <a:gd name="connsiteY4" fmla="*/ 0 h 93726"/>
                    <a:gd name="connsiteX5" fmla="*/ 2572 w 44875"/>
                    <a:gd name="connsiteY5" fmla="*/ 50673 h 93726"/>
                    <a:gd name="connsiteX6" fmla="*/ 15145 w 44875"/>
                    <a:gd name="connsiteY6" fmla="*/ 93726 h 9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5" h="93726">
                      <a:moveTo>
                        <a:pt x="15145" y="93726"/>
                      </a:moveTo>
                      <a:cubicBezTo>
                        <a:pt x="22765" y="91154"/>
                        <a:pt x="27813" y="88678"/>
                        <a:pt x="32861" y="91154"/>
                      </a:cubicBezTo>
                      <a:cubicBezTo>
                        <a:pt x="35433" y="91154"/>
                        <a:pt x="35433" y="91154"/>
                        <a:pt x="37910" y="91154"/>
                      </a:cubicBezTo>
                      <a:cubicBezTo>
                        <a:pt x="40481" y="93726"/>
                        <a:pt x="40481" y="93726"/>
                        <a:pt x="42958" y="93726"/>
                      </a:cubicBezTo>
                      <a:cubicBezTo>
                        <a:pt x="50578" y="32956"/>
                        <a:pt x="35338" y="2476"/>
                        <a:pt x="0" y="0"/>
                      </a:cubicBezTo>
                      <a:cubicBezTo>
                        <a:pt x="2572" y="7620"/>
                        <a:pt x="2572" y="22765"/>
                        <a:pt x="2572" y="50673"/>
                      </a:cubicBezTo>
                      <a:cubicBezTo>
                        <a:pt x="5048" y="73438"/>
                        <a:pt x="7620" y="86106"/>
                        <a:pt x="15145" y="93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1A137481-1D5A-4455-89FF-D456FB9E4DF1}"/>
                    </a:ext>
                  </a:extLst>
                </p:cNvPr>
                <p:cNvSpPr/>
                <p:nvPr/>
              </p:nvSpPr>
              <p:spPr>
                <a:xfrm>
                  <a:off x="933462" y="1204822"/>
                  <a:ext cx="92830" cy="111449"/>
                </a:xfrm>
                <a:custGeom>
                  <a:avLst/>
                  <a:gdLst>
                    <a:gd name="connsiteX0" fmla="*/ 40481 w 70866"/>
                    <a:gd name="connsiteY0" fmla="*/ 84111 h 85077"/>
                    <a:gd name="connsiteX1" fmla="*/ 58198 w 70866"/>
                    <a:gd name="connsiteY1" fmla="*/ 76491 h 85077"/>
                    <a:gd name="connsiteX2" fmla="*/ 70866 w 70866"/>
                    <a:gd name="connsiteY2" fmla="*/ 84111 h 85077"/>
                    <a:gd name="connsiteX3" fmla="*/ 53150 w 70866"/>
                    <a:gd name="connsiteY3" fmla="*/ 25818 h 85077"/>
                    <a:gd name="connsiteX4" fmla="*/ 0 w 70866"/>
                    <a:gd name="connsiteY4" fmla="*/ 482 h 85077"/>
                    <a:gd name="connsiteX5" fmla="*/ 40481 w 70866"/>
                    <a:gd name="connsiteY5" fmla="*/ 84111 h 8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866" h="85077">
                      <a:moveTo>
                        <a:pt x="40481" y="84111"/>
                      </a:moveTo>
                      <a:cubicBezTo>
                        <a:pt x="37910" y="86683"/>
                        <a:pt x="43053" y="84111"/>
                        <a:pt x="58198" y="76491"/>
                      </a:cubicBezTo>
                      <a:cubicBezTo>
                        <a:pt x="60770" y="76491"/>
                        <a:pt x="65818" y="79063"/>
                        <a:pt x="70866" y="84111"/>
                      </a:cubicBezTo>
                      <a:cubicBezTo>
                        <a:pt x="60770" y="48678"/>
                        <a:pt x="55721" y="30867"/>
                        <a:pt x="53150" y="25818"/>
                      </a:cubicBezTo>
                      <a:cubicBezTo>
                        <a:pt x="42958" y="5530"/>
                        <a:pt x="25241" y="-2090"/>
                        <a:pt x="0" y="482"/>
                      </a:cubicBezTo>
                      <a:cubicBezTo>
                        <a:pt x="30290" y="61251"/>
                        <a:pt x="42958" y="89160"/>
                        <a:pt x="40481" y="841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8949AB3D-44F3-4848-BD2E-457F37FF5FB0}"/>
                    </a:ext>
                  </a:extLst>
                </p:cNvPr>
                <p:cNvSpPr/>
                <p:nvPr/>
              </p:nvSpPr>
              <p:spPr>
                <a:xfrm>
                  <a:off x="996348" y="1463142"/>
                  <a:ext cx="145733" cy="84204"/>
                </a:xfrm>
                <a:custGeom>
                  <a:avLst/>
                  <a:gdLst>
                    <a:gd name="connsiteX0" fmla="*/ 98584 w 111251"/>
                    <a:gd name="connsiteY0" fmla="*/ 49038 h 64277"/>
                    <a:gd name="connsiteX1" fmla="*/ 111252 w 111251"/>
                    <a:gd name="connsiteY1" fmla="*/ 38941 h 64277"/>
                    <a:gd name="connsiteX2" fmla="*/ 101156 w 111251"/>
                    <a:gd name="connsiteY2" fmla="*/ 38941 h 64277"/>
                    <a:gd name="connsiteX3" fmla="*/ 55626 w 111251"/>
                    <a:gd name="connsiteY3" fmla="*/ 3508 h 64277"/>
                    <a:gd name="connsiteX4" fmla="*/ 0 w 111251"/>
                    <a:gd name="connsiteY4" fmla="*/ 16176 h 64277"/>
                    <a:gd name="connsiteX5" fmla="*/ 37910 w 111251"/>
                    <a:gd name="connsiteY5" fmla="*/ 41513 h 64277"/>
                    <a:gd name="connsiteX6" fmla="*/ 83439 w 111251"/>
                    <a:gd name="connsiteY6" fmla="*/ 64278 h 64277"/>
                    <a:gd name="connsiteX7" fmla="*/ 98584 w 111251"/>
                    <a:gd name="connsiteY7" fmla="*/ 49038 h 6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251" h="64277">
                      <a:moveTo>
                        <a:pt x="98584" y="49038"/>
                      </a:moveTo>
                      <a:cubicBezTo>
                        <a:pt x="106204" y="43989"/>
                        <a:pt x="111252" y="41418"/>
                        <a:pt x="111252" y="38941"/>
                      </a:cubicBezTo>
                      <a:cubicBezTo>
                        <a:pt x="111252" y="38941"/>
                        <a:pt x="111252" y="38941"/>
                        <a:pt x="101156" y="38941"/>
                      </a:cubicBezTo>
                      <a:cubicBezTo>
                        <a:pt x="96107" y="23701"/>
                        <a:pt x="80963" y="11033"/>
                        <a:pt x="55626" y="3508"/>
                      </a:cubicBezTo>
                      <a:cubicBezTo>
                        <a:pt x="30385" y="-4112"/>
                        <a:pt x="10096" y="936"/>
                        <a:pt x="0" y="16176"/>
                      </a:cubicBezTo>
                      <a:cubicBezTo>
                        <a:pt x="10096" y="18748"/>
                        <a:pt x="22765" y="28845"/>
                        <a:pt x="37910" y="41513"/>
                      </a:cubicBezTo>
                      <a:cubicBezTo>
                        <a:pt x="53054" y="56753"/>
                        <a:pt x="68199" y="64278"/>
                        <a:pt x="83439" y="64278"/>
                      </a:cubicBezTo>
                      <a:cubicBezTo>
                        <a:pt x="88487" y="56658"/>
                        <a:pt x="93536" y="54086"/>
                        <a:pt x="98584" y="49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ED10DBB0-A057-43F0-9DB5-36732F549921}"/>
                    </a:ext>
                  </a:extLst>
                </p:cNvPr>
                <p:cNvSpPr/>
                <p:nvPr/>
              </p:nvSpPr>
              <p:spPr>
                <a:xfrm>
                  <a:off x="943441" y="1339393"/>
                  <a:ext cx="122403" cy="98400"/>
                </a:xfrm>
                <a:custGeom>
                  <a:avLst/>
                  <a:gdLst>
                    <a:gd name="connsiteX0" fmla="*/ 65627 w 93440"/>
                    <a:gd name="connsiteY0" fmla="*/ 75115 h 75114"/>
                    <a:gd name="connsiteX1" fmla="*/ 93440 w 93440"/>
                    <a:gd name="connsiteY1" fmla="*/ 65018 h 75114"/>
                    <a:gd name="connsiteX2" fmla="*/ 58103 w 93440"/>
                    <a:gd name="connsiteY2" fmla="*/ 11774 h 75114"/>
                    <a:gd name="connsiteX3" fmla="*/ 0 w 93440"/>
                    <a:gd name="connsiteY3" fmla="*/ 9202 h 75114"/>
                    <a:gd name="connsiteX4" fmla="*/ 30290 w 93440"/>
                    <a:gd name="connsiteY4" fmla="*/ 44635 h 75114"/>
                    <a:gd name="connsiteX5" fmla="*/ 65627 w 93440"/>
                    <a:gd name="connsiteY5" fmla="*/ 75115 h 75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440" h="75114">
                      <a:moveTo>
                        <a:pt x="65627" y="75115"/>
                      </a:moveTo>
                      <a:cubicBezTo>
                        <a:pt x="75724" y="65018"/>
                        <a:pt x="85820" y="59875"/>
                        <a:pt x="93440" y="65018"/>
                      </a:cubicBezTo>
                      <a:cubicBezTo>
                        <a:pt x="85820" y="42254"/>
                        <a:pt x="73247" y="24442"/>
                        <a:pt x="58103" y="11774"/>
                      </a:cubicBezTo>
                      <a:cubicBezTo>
                        <a:pt x="37910" y="-3466"/>
                        <a:pt x="17621" y="-3466"/>
                        <a:pt x="0" y="9202"/>
                      </a:cubicBezTo>
                      <a:cubicBezTo>
                        <a:pt x="7620" y="14250"/>
                        <a:pt x="17717" y="26918"/>
                        <a:pt x="30290" y="44635"/>
                      </a:cubicBezTo>
                      <a:cubicBezTo>
                        <a:pt x="40386" y="62447"/>
                        <a:pt x="53054" y="72543"/>
                        <a:pt x="65627" y="751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</p:grpSp>
        </p:grpSp>
      </p:grpSp>
      <p:grpSp>
        <p:nvGrpSpPr>
          <p:cNvPr id="219" name="组合 218">
            <a:extLst>
              <a:ext uri="{FF2B5EF4-FFF2-40B4-BE49-F238E27FC236}">
                <a16:creationId xmlns:a16="http://schemas.microsoft.com/office/drawing/2014/main" id="{83F2D99B-1189-492C-BCF4-ABB91CC43BCE}"/>
              </a:ext>
            </a:extLst>
          </p:cNvPr>
          <p:cNvGrpSpPr/>
          <p:nvPr/>
        </p:nvGrpSpPr>
        <p:grpSpPr>
          <a:xfrm>
            <a:off x="5378250" y="4366100"/>
            <a:ext cx="1552338" cy="564462"/>
            <a:chOff x="3901787" y="4759075"/>
            <a:chExt cx="1552338" cy="56446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A4013E2-4D75-48CE-86BA-93587D7875B7}"/>
                </a:ext>
              </a:extLst>
            </p:cNvPr>
            <p:cNvSpPr txBox="1"/>
            <p:nvPr/>
          </p:nvSpPr>
          <p:spPr>
            <a:xfrm>
              <a:off x="4207573" y="4759075"/>
              <a:ext cx="940770" cy="564462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altLang="zh-CN" sz="1834" dirty="0">
                  <a:solidFill>
                    <a:schemeClr val="accent1"/>
                  </a:solidFill>
                  <a:latin typeface="+mj-ea"/>
                  <a:ea typeface="+mj-ea"/>
                </a:rPr>
                <a:t>12</a:t>
              </a:r>
              <a:r>
                <a:rPr lang="zh-CN" altLang="en-US" sz="1834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个</a:t>
              </a:r>
            </a:p>
            <a:p>
              <a:pPr algn="l"/>
              <a:r>
                <a:rPr lang="zh-CN" altLang="en-US" sz="1834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主要城市</a:t>
              </a: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400F92A-0392-4476-8FFA-1D961AD32347}"/>
                </a:ext>
              </a:extLst>
            </p:cNvPr>
            <p:cNvGrpSpPr/>
            <p:nvPr/>
          </p:nvGrpSpPr>
          <p:grpSpPr>
            <a:xfrm>
              <a:off x="3901787" y="4798278"/>
              <a:ext cx="1552338" cy="486057"/>
              <a:chOff x="3901787" y="4834833"/>
              <a:chExt cx="1552338" cy="486057"/>
            </a:xfrm>
          </p:grpSpPr>
          <p:grpSp>
            <p:nvGrpSpPr>
              <p:cNvPr id="148" name="组合 147">
                <a:extLst>
                  <a:ext uri="{FF2B5EF4-FFF2-40B4-BE49-F238E27FC236}">
                    <a16:creationId xmlns:a16="http://schemas.microsoft.com/office/drawing/2014/main" id="{F011A7CA-4564-408A-A9E7-1650A08865FA}"/>
                  </a:ext>
                </a:extLst>
              </p:cNvPr>
              <p:cNvGrpSpPr/>
              <p:nvPr/>
            </p:nvGrpSpPr>
            <p:grpSpPr>
              <a:xfrm>
                <a:off x="3901787" y="4834833"/>
                <a:ext cx="280034" cy="486057"/>
                <a:chOff x="932106" y="1064737"/>
                <a:chExt cx="529672" cy="919369"/>
              </a:xfrm>
              <a:gradFill>
                <a:gsLst>
                  <a:gs pos="1000">
                    <a:schemeClr val="accent1"/>
                  </a:gs>
                  <a:gs pos="99000">
                    <a:schemeClr val="accent2"/>
                  </a:gs>
                </a:gsLst>
                <a:lin ang="5400000" scaled="0"/>
              </a:gradFill>
            </p:grpSpPr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66239A6F-F2D8-4145-9D01-4F9CCB76817D}"/>
                    </a:ext>
                  </a:extLst>
                </p:cNvPr>
                <p:cNvSpPr/>
                <p:nvPr/>
              </p:nvSpPr>
              <p:spPr>
                <a:xfrm>
                  <a:off x="1029476" y="1502711"/>
                  <a:ext cx="54262" cy="149359"/>
                </a:xfrm>
                <a:custGeom>
                  <a:avLst/>
                  <a:gdLst>
                    <a:gd name="connsiteX0" fmla="*/ 19205 w 41422"/>
                    <a:gd name="connsiteY0" fmla="*/ 108966 h 114014"/>
                    <a:gd name="connsiteX1" fmla="*/ 19205 w 41422"/>
                    <a:gd name="connsiteY1" fmla="*/ 93726 h 114014"/>
                    <a:gd name="connsiteX2" fmla="*/ 31874 w 41422"/>
                    <a:gd name="connsiteY2" fmla="*/ 91154 h 114014"/>
                    <a:gd name="connsiteX3" fmla="*/ 39494 w 41422"/>
                    <a:gd name="connsiteY3" fmla="*/ 81058 h 114014"/>
                    <a:gd name="connsiteX4" fmla="*/ 39494 w 41422"/>
                    <a:gd name="connsiteY4" fmla="*/ 32956 h 114014"/>
                    <a:gd name="connsiteX5" fmla="*/ 39494 w 41422"/>
                    <a:gd name="connsiteY5" fmla="*/ 0 h 114014"/>
                    <a:gd name="connsiteX6" fmla="*/ 4156 w 41422"/>
                    <a:gd name="connsiteY6" fmla="*/ 43053 h 114014"/>
                    <a:gd name="connsiteX7" fmla="*/ 14252 w 41422"/>
                    <a:gd name="connsiteY7" fmla="*/ 98774 h 114014"/>
                    <a:gd name="connsiteX8" fmla="*/ 11681 w 41422"/>
                    <a:gd name="connsiteY8" fmla="*/ 114014 h 114014"/>
                    <a:gd name="connsiteX9" fmla="*/ 19205 w 41422"/>
                    <a:gd name="connsiteY9" fmla="*/ 108966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422" h="114014">
                      <a:moveTo>
                        <a:pt x="19205" y="108966"/>
                      </a:moveTo>
                      <a:lnTo>
                        <a:pt x="19205" y="93726"/>
                      </a:lnTo>
                      <a:cubicBezTo>
                        <a:pt x="24254" y="96298"/>
                        <a:pt x="29302" y="93726"/>
                        <a:pt x="31874" y="91154"/>
                      </a:cubicBezTo>
                      <a:cubicBezTo>
                        <a:pt x="36922" y="86106"/>
                        <a:pt x="36922" y="83534"/>
                        <a:pt x="39494" y="81058"/>
                      </a:cubicBezTo>
                      <a:cubicBezTo>
                        <a:pt x="36922" y="73438"/>
                        <a:pt x="36922" y="55721"/>
                        <a:pt x="39494" y="32956"/>
                      </a:cubicBezTo>
                      <a:cubicBezTo>
                        <a:pt x="42066" y="12668"/>
                        <a:pt x="42066" y="2572"/>
                        <a:pt x="39494" y="0"/>
                      </a:cubicBezTo>
                      <a:cubicBezTo>
                        <a:pt x="24349" y="7620"/>
                        <a:pt x="11681" y="22765"/>
                        <a:pt x="4156" y="43053"/>
                      </a:cubicBezTo>
                      <a:cubicBezTo>
                        <a:pt x="-3464" y="68390"/>
                        <a:pt x="-892" y="86106"/>
                        <a:pt x="14252" y="98774"/>
                      </a:cubicBezTo>
                      <a:cubicBezTo>
                        <a:pt x="14252" y="108871"/>
                        <a:pt x="11681" y="114014"/>
                        <a:pt x="11681" y="114014"/>
                      </a:cubicBezTo>
                      <a:cubicBezTo>
                        <a:pt x="16634" y="114014"/>
                        <a:pt x="19205" y="114014"/>
                        <a:pt x="19205" y="108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06A02BE2-C764-4680-AC82-9F412268E434}"/>
                    </a:ext>
                  </a:extLst>
                </p:cNvPr>
                <p:cNvSpPr/>
                <p:nvPr/>
              </p:nvSpPr>
              <p:spPr>
                <a:xfrm>
                  <a:off x="1003387" y="1237555"/>
                  <a:ext cx="133978" cy="175312"/>
                </a:xfrm>
                <a:custGeom>
                  <a:avLst/>
                  <a:gdLst>
                    <a:gd name="connsiteX0" fmla="*/ 13787 w 102274"/>
                    <a:gd name="connsiteY0" fmla="*/ 90964 h 133826"/>
                    <a:gd name="connsiteX1" fmla="*/ 23884 w 102274"/>
                    <a:gd name="connsiteY1" fmla="*/ 93536 h 133826"/>
                    <a:gd name="connsiteX2" fmla="*/ 28932 w 102274"/>
                    <a:gd name="connsiteY2" fmla="*/ 121444 h 133826"/>
                    <a:gd name="connsiteX3" fmla="*/ 28075 w 102274"/>
                    <a:gd name="connsiteY3" fmla="*/ 133826 h 133826"/>
                    <a:gd name="connsiteX4" fmla="*/ 36552 w 102274"/>
                    <a:gd name="connsiteY4" fmla="*/ 129064 h 133826"/>
                    <a:gd name="connsiteX5" fmla="*/ 54269 w 102274"/>
                    <a:gd name="connsiteY5" fmla="*/ 124016 h 133826"/>
                    <a:gd name="connsiteX6" fmla="*/ 77033 w 102274"/>
                    <a:gd name="connsiteY6" fmla="*/ 88583 h 133826"/>
                    <a:gd name="connsiteX7" fmla="*/ 102275 w 102274"/>
                    <a:gd name="connsiteY7" fmla="*/ 55626 h 133826"/>
                    <a:gd name="connsiteX8" fmla="*/ 56745 w 102274"/>
                    <a:gd name="connsiteY8" fmla="*/ 70866 h 133826"/>
                    <a:gd name="connsiteX9" fmla="*/ 26456 w 102274"/>
                    <a:gd name="connsiteY9" fmla="*/ 101251 h 133826"/>
                    <a:gd name="connsiteX10" fmla="*/ 34076 w 102274"/>
                    <a:gd name="connsiteY10" fmla="*/ 78486 h 133826"/>
                    <a:gd name="connsiteX11" fmla="*/ 41696 w 102274"/>
                    <a:gd name="connsiteY11" fmla="*/ 48101 h 133826"/>
                    <a:gd name="connsiteX12" fmla="*/ 16454 w 102274"/>
                    <a:gd name="connsiteY12" fmla="*/ 0 h 133826"/>
                    <a:gd name="connsiteX13" fmla="*/ 3786 w 102274"/>
                    <a:gd name="connsiteY13" fmla="*/ 45625 h 133826"/>
                    <a:gd name="connsiteX14" fmla="*/ 3786 w 102274"/>
                    <a:gd name="connsiteY14" fmla="*/ 91250 h 133826"/>
                    <a:gd name="connsiteX15" fmla="*/ 13787 w 102274"/>
                    <a:gd name="connsiteY15" fmla="*/ 90964 h 13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74" h="133826">
                      <a:moveTo>
                        <a:pt x="13787" y="90964"/>
                      </a:moveTo>
                      <a:cubicBezTo>
                        <a:pt x="18836" y="88392"/>
                        <a:pt x="21407" y="90964"/>
                        <a:pt x="23884" y="93536"/>
                      </a:cubicBezTo>
                      <a:cubicBezTo>
                        <a:pt x="26456" y="101156"/>
                        <a:pt x="28932" y="111252"/>
                        <a:pt x="28932" y="121444"/>
                      </a:cubicBezTo>
                      <a:cubicBezTo>
                        <a:pt x="28932" y="126397"/>
                        <a:pt x="28551" y="130588"/>
                        <a:pt x="28075" y="133826"/>
                      </a:cubicBezTo>
                      <a:cubicBezTo>
                        <a:pt x="29599" y="130874"/>
                        <a:pt x="32075" y="129064"/>
                        <a:pt x="36552" y="129064"/>
                      </a:cubicBezTo>
                      <a:cubicBezTo>
                        <a:pt x="49220" y="126492"/>
                        <a:pt x="54269" y="124016"/>
                        <a:pt x="54269" y="124016"/>
                      </a:cubicBezTo>
                      <a:cubicBezTo>
                        <a:pt x="59317" y="118967"/>
                        <a:pt x="66937" y="108776"/>
                        <a:pt x="77033" y="88583"/>
                      </a:cubicBezTo>
                      <a:cubicBezTo>
                        <a:pt x="84653" y="73343"/>
                        <a:pt x="94750" y="63246"/>
                        <a:pt x="102275" y="55626"/>
                      </a:cubicBezTo>
                      <a:cubicBezTo>
                        <a:pt x="84558" y="55626"/>
                        <a:pt x="69413" y="60674"/>
                        <a:pt x="56745" y="70866"/>
                      </a:cubicBezTo>
                      <a:cubicBezTo>
                        <a:pt x="46649" y="75914"/>
                        <a:pt x="39029" y="86106"/>
                        <a:pt x="26456" y="101251"/>
                      </a:cubicBezTo>
                      <a:cubicBezTo>
                        <a:pt x="29027" y="98679"/>
                        <a:pt x="29027" y="91154"/>
                        <a:pt x="34076" y="78486"/>
                      </a:cubicBezTo>
                      <a:cubicBezTo>
                        <a:pt x="36647" y="63246"/>
                        <a:pt x="39124" y="53150"/>
                        <a:pt x="41696" y="48101"/>
                      </a:cubicBezTo>
                      <a:cubicBezTo>
                        <a:pt x="46744" y="20193"/>
                        <a:pt x="36647" y="5048"/>
                        <a:pt x="16454" y="0"/>
                      </a:cubicBezTo>
                      <a:cubicBezTo>
                        <a:pt x="16454" y="7620"/>
                        <a:pt x="11406" y="22765"/>
                        <a:pt x="3786" y="45625"/>
                      </a:cubicBezTo>
                      <a:cubicBezTo>
                        <a:pt x="-1262" y="63341"/>
                        <a:pt x="-1262" y="78581"/>
                        <a:pt x="3786" y="91250"/>
                      </a:cubicBezTo>
                      <a:cubicBezTo>
                        <a:pt x="6263" y="93536"/>
                        <a:pt x="8739" y="93536"/>
                        <a:pt x="13787" y="909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8522493D-9BA6-4029-A81A-621E337935FD}"/>
                    </a:ext>
                  </a:extLst>
                </p:cNvPr>
                <p:cNvSpPr/>
                <p:nvPr/>
              </p:nvSpPr>
              <p:spPr>
                <a:xfrm>
                  <a:off x="1071107" y="1134115"/>
                  <a:ext cx="132514" cy="176061"/>
                </a:xfrm>
                <a:custGeom>
                  <a:avLst/>
                  <a:gdLst>
                    <a:gd name="connsiteX0" fmla="*/ 15240 w 101155"/>
                    <a:gd name="connsiteY0" fmla="*/ 106585 h 134397"/>
                    <a:gd name="connsiteX1" fmla="*/ 10192 w 101155"/>
                    <a:gd name="connsiteY1" fmla="*/ 124301 h 134397"/>
                    <a:gd name="connsiteX2" fmla="*/ 7620 w 101155"/>
                    <a:gd name="connsiteY2" fmla="*/ 134398 h 134397"/>
                    <a:gd name="connsiteX3" fmla="*/ 55626 w 101155"/>
                    <a:gd name="connsiteY3" fmla="*/ 109061 h 134397"/>
                    <a:gd name="connsiteX4" fmla="*/ 78391 w 101155"/>
                    <a:gd name="connsiteY4" fmla="*/ 88773 h 134397"/>
                    <a:gd name="connsiteX5" fmla="*/ 101156 w 101155"/>
                    <a:gd name="connsiteY5" fmla="*/ 71056 h 134397"/>
                    <a:gd name="connsiteX6" fmla="*/ 50578 w 101155"/>
                    <a:gd name="connsiteY6" fmla="*/ 78677 h 134397"/>
                    <a:gd name="connsiteX7" fmla="*/ 32861 w 101155"/>
                    <a:gd name="connsiteY7" fmla="*/ 88773 h 134397"/>
                    <a:gd name="connsiteX8" fmla="*/ 17716 w 101155"/>
                    <a:gd name="connsiteY8" fmla="*/ 93821 h 134397"/>
                    <a:gd name="connsiteX9" fmla="*/ 32861 w 101155"/>
                    <a:gd name="connsiteY9" fmla="*/ 73533 h 134397"/>
                    <a:gd name="connsiteX10" fmla="*/ 48006 w 101155"/>
                    <a:gd name="connsiteY10" fmla="*/ 53245 h 134397"/>
                    <a:gd name="connsiteX11" fmla="*/ 50578 w 101155"/>
                    <a:gd name="connsiteY11" fmla="*/ 0 h 134397"/>
                    <a:gd name="connsiteX12" fmla="*/ 0 w 101155"/>
                    <a:gd name="connsiteY12" fmla="*/ 83629 h 134397"/>
                    <a:gd name="connsiteX13" fmla="*/ 15240 w 101155"/>
                    <a:gd name="connsiteY13" fmla="*/ 106585 h 1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155" h="134397">
                      <a:moveTo>
                        <a:pt x="15240" y="106585"/>
                      </a:moveTo>
                      <a:cubicBezTo>
                        <a:pt x="15240" y="111633"/>
                        <a:pt x="12668" y="116681"/>
                        <a:pt x="10192" y="124301"/>
                      </a:cubicBezTo>
                      <a:cubicBezTo>
                        <a:pt x="7620" y="129350"/>
                        <a:pt x="7620" y="134398"/>
                        <a:pt x="7620" y="134398"/>
                      </a:cubicBezTo>
                      <a:cubicBezTo>
                        <a:pt x="22765" y="131826"/>
                        <a:pt x="37909" y="124301"/>
                        <a:pt x="55626" y="109061"/>
                      </a:cubicBezTo>
                      <a:cubicBezTo>
                        <a:pt x="60674" y="106490"/>
                        <a:pt x="65723" y="98965"/>
                        <a:pt x="78391" y="88773"/>
                      </a:cubicBezTo>
                      <a:cubicBezTo>
                        <a:pt x="86011" y="81153"/>
                        <a:pt x="93535" y="76105"/>
                        <a:pt x="101156" y="71056"/>
                      </a:cubicBezTo>
                      <a:cubicBezTo>
                        <a:pt x="83439" y="68485"/>
                        <a:pt x="65818" y="71056"/>
                        <a:pt x="50578" y="78677"/>
                      </a:cubicBezTo>
                      <a:cubicBezTo>
                        <a:pt x="45529" y="81248"/>
                        <a:pt x="37909" y="83725"/>
                        <a:pt x="32861" y="88773"/>
                      </a:cubicBezTo>
                      <a:cubicBezTo>
                        <a:pt x="25241" y="91345"/>
                        <a:pt x="20193" y="93821"/>
                        <a:pt x="17716" y="93821"/>
                      </a:cubicBezTo>
                      <a:cubicBezTo>
                        <a:pt x="20288" y="91250"/>
                        <a:pt x="25336" y="83725"/>
                        <a:pt x="32861" y="73533"/>
                      </a:cubicBezTo>
                      <a:cubicBezTo>
                        <a:pt x="40481" y="65913"/>
                        <a:pt x="45529" y="58293"/>
                        <a:pt x="48006" y="53245"/>
                      </a:cubicBezTo>
                      <a:cubicBezTo>
                        <a:pt x="58102" y="35528"/>
                        <a:pt x="60674" y="17812"/>
                        <a:pt x="50578" y="0"/>
                      </a:cubicBezTo>
                      <a:cubicBezTo>
                        <a:pt x="20288" y="27908"/>
                        <a:pt x="2572" y="55721"/>
                        <a:pt x="0" y="83629"/>
                      </a:cubicBezTo>
                      <a:cubicBezTo>
                        <a:pt x="12668" y="83820"/>
                        <a:pt x="17716" y="91345"/>
                        <a:pt x="15240" y="1065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5C588430-E97D-41EF-869E-EBD15FD90079}"/>
                    </a:ext>
                  </a:extLst>
                </p:cNvPr>
                <p:cNvSpPr/>
                <p:nvPr/>
              </p:nvSpPr>
              <p:spPr>
                <a:xfrm>
                  <a:off x="1207311" y="1764995"/>
                  <a:ext cx="102243" cy="132763"/>
                </a:xfrm>
                <a:custGeom>
                  <a:avLst/>
                  <a:gdLst>
                    <a:gd name="connsiteX0" fmla="*/ 45188 w 78048"/>
                    <a:gd name="connsiteY0" fmla="*/ 38005 h 101345"/>
                    <a:gd name="connsiteX1" fmla="*/ 7278 w 78048"/>
                    <a:gd name="connsiteY1" fmla="*/ 0 h 101345"/>
                    <a:gd name="connsiteX2" fmla="*/ 9850 w 78048"/>
                    <a:gd name="connsiteY2" fmla="*/ 65913 h 101345"/>
                    <a:gd name="connsiteX3" fmla="*/ 62904 w 78048"/>
                    <a:gd name="connsiteY3" fmla="*/ 88678 h 101345"/>
                    <a:gd name="connsiteX4" fmla="*/ 78049 w 78048"/>
                    <a:gd name="connsiteY4" fmla="*/ 101346 h 101345"/>
                    <a:gd name="connsiteX5" fmla="*/ 73001 w 78048"/>
                    <a:gd name="connsiteY5" fmla="*/ 91249 h 101345"/>
                    <a:gd name="connsiteX6" fmla="*/ 65381 w 78048"/>
                    <a:gd name="connsiteY6" fmla="*/ 86201 h 101345"/>
                    <a:gd name="connsiteX7" fmla="*/ 45188 w 78048"/>
                    <a:gd name="connsiteY7" fmla="*/ 38005 h 1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048" h="101345">
                      <a:moveTo>
                        <a:pt x="45188" y="38005"/>
                      </a:moveTo>
                      <a:cubicBezTo>
                        <a:pt x="22423" y="20288"/>
                        <a:pt x="9850" y="7620"/>
                        <a:pt x="7278" y="0"/>
                      </a:cubicBezTo>
                      <a:cubicBezTo>
                        <a:pt x="-2818" y="20288"/>
                        <a:pt x="-2818" y="43053"/>
                        <a:pt x="9850" y="65913"/>
                      </a:cubicBezTo>
                      <a:cubicBezTo>
                        <a:pt x="22518" y="88773"/>
                        <a:pt x="40139" y="96298"/>
                        <a:pt x="62904" y="88678"/>
                      </a:cubicBezTo>
                      <a:cubicBezTo>
                        <a:pt x="67952" y="96298"/>
                        <a:pt x="73001" y="101346"/>
                        <a:pt x="78049" y="101346"/>
                      </a:cubicBezTo>
                      <a:cubicBezTo>
                        <a:pt x="78049" y="96298"/>
                        <a:pt x="78049" y="93726"/>
                        <a:pt x="73001" y="91249"/>
                      </a:cubicBezTo>
                      <a:cubicBezTo>
                        <a:pt x="67952" y="91249"/>
                        <a:pt x="65381" y="88678"/>
                        <a:pt x="65381" y="86201"/>
                      </a:cubicBezTo>
                      <a:cubicBezTo>
                        <a:pt x="70429" y="68389"/>
                        <a:pt x="65381" y="53149"/>
                        <a:pt x="45188" y="380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856AB653-137B-4533-B81F-661C6C9474D6}"/>
                    </a:ext>
                  </a:extLst>
                </p:cNvPr>
                <p:cNvSpPr/>
                <p:nvPr/>
              </p:nvSpPr>
              <p:spPr>
                <a:xfrm>
                  <a:off x="1021054" y="1399893"/>
                  <a:ext cx="73385" cy="139376"/>
                </a:xfrm>
                <a:custGeom>
                  <a:avLst/>
                  <a:gdLst>
                    <a:gd name="connsiteX0" fmla="*/ 43353 w 56020"/>
                    <a:gd name="connsiteY0" fmla="*/ 50673 h 106394"/>
                    <a:gd name="connsiteX1" fmla="*/ 56021 w 56020"/>
                    <a:gd name="connsiteY1" fmla="*/ 0 h 106394"/>
                    <a:gd name="connsiteX2" fmla="*/ 8015 w 56020"/>
                    <a:gd name="connsiteY2" fmla="*/ 43053 h 106394"/>
                    <a:gd name="connsiteX3" fmla="*/ 5348 w 56020"/>
                    <a:gd name="connsiteY3" fmla="*/ 106394 h 106394"/>
                    <a:gd name="connsiteX4" fmla="*/ 7920 w 56020"/>
                    <a:gd name="connsiteY4" fmla="*/ 98774 h 106394"/>
                    <a:gd name="connsiteX5" fmla="*/ 10491 w 56020"/>
                    <a:gd name="connsiteY5" fmla="*/ 91154 h 106394"/>
                    <a:gd name="connsiteX6" fmla="*/ 43353 w 56020"/>
                    <a:gd name="connsiteY6" fmla="*/ 50673 h 10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020" h="106394">
                      <a:moveTo>
                        <a:pt x="43353" y="50673"/>
                      </a:moveTo>
                      <a:cubicBezTo>
                        <a:pt x="53449" y="17717"/>
                        <a:pt x="56021" y="0"/>
                        <a:pt x="56021" y="0"/>
                      </a:cubicBezTo>
                      <a:cubicBezTo>
                        <a:pt x="35828" y="7620"/>
                        <a:pt x="18111" y="20288"/>
                        <a:pt x="8015" y="43053"/>
                      </a:cubicBezTo>
                      <a:cubicBezTo>
                        <a:pt x="-2177" y="65818"/>
                        <a:pt x="-2177" y="86106"/>
                        <a:pt x="5348" y="106394"/>
                      </a:cubicBezTo>
                      <a:cubicBezTo>
                        <a:pt x="5348" y="103823"/>
                        <a:pt x="7920" y="101346"/>
                        <a:pt x="7920" y="98774"/>
                      </a:cubicBezTo>
                      <a:cubicBezTo>
                        <a:pt x="10491" y="96203"/>
                        <a:pt x="10491" y="93726"/>
                        <a:pt x="10491" y="91154"/>
                      </a:cubicBezTo>
                      <a:cubicBezTo>
                        <a:pt x="25636" y="88678"/>
                        <a:pt x="35733" y="76009"/>
                        <a:pt x="43353" y="506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7A969434-4434-4A88-935F-9C2953C2EEB5}"/>
                    </a:ext>
                  </a:extLst>
                </p:cNvPr>
                <p:cNvSpPr/>
                <p:nvPr/>
              </p:nvSpPr>
              <p:spPr>
                <a:xfrm>
                  <a:off x="1253283" y="1071225"/>
                  <a:ext cx="116735" cy="86346"/>
                </a:xfrm>
                <a:custGeom>
                  <a:avLst/>
                  <a:gdLst>
                    <a:gd name="connsiteX0" fmla="*/ 0 w 89110"/>
                    <a:gd name="connsiteY0" fmla="*/ 58293 h 65913"/>
                    <a:gd name="connsiteX1" fmla="*/ 20193 w 89110"/>
                    <a:gd name="connsiteY1" fmla="*/ 58293 h 65913"/>
                    <a:gd name="connsiteX2" fmla="*/ 37909 w 89110"/>
                    <a:gd name="connsiteY2" fmla="*/ 65913 h 65913"/>
                    <a:gd name="connsiteX3" fmla="*/ 75819 w 89110"/>
                    <a:gd name="connsiteY3" fmla="*/ 40576 h 65913"/>
                    <a:gd name="connsiteX4" fmla="*/ 88487 w 89110"/>
                    <a:gd name="connsiteY4" fmla="*/ 0 h 65913"/>
                    <a:gd name="connsiteX5" fmla="*/ 45530 w 89110"/>
                    <a:gd name="connsiteY5" fmla="*/ 27908 h 65913"/>
                    <a:gd name="connsiteX6" fmla="*/ 0 w 89110"/>
                    <a:gd name="connsiteY6" fmla="*/ 58293 h 6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110" h="65913">
                      <a:moveTo>
                        <a:pt x="0" y="58293"/>
                      </a:moveTo>
                      <a:cubicBezTo>
                        <a:pt x="5048" y="53245"/>
                        <a:pt x="12668" y="53245"/>
                        <a:pt x="20193" y="58293"/>
                      </a:cubicBezTo>
                      <a:cubicBezTo>
                        <a:pt x="27718" y="63341"/>
                        <a:pt x="35338" y="65913"/>
                        <a:pt x="37909" y="65913"/>
                      </a:cubicBezTo>
                      <a:cubicBezTo>
                        <a:pt x="53054" y="63341"/>
                        <a:pt x="65723" y="55816"/>
                        <a:pt x="75819" y="40576"/>
                      </a:cubicBezTo>
                      <a:cubicBezTo>
                        <a:pt x="85915" y="25336"/>
                        <a:pt x="90964" y="12668"/>
                        <a:pt x="88487" y="0"/>
                      </a:cubicBezTo>
                      <a:cubicBezTo>
                        <a:pt x="83439" y="7620"/>
                        <a:pt x="68294" y="17716"/>
                        <a:pt x="45530" y="27908"/>
                      </a:cubicBezTo>
                      <a:cubicBezTo>
                        <a:pt x="20193" y="35528"/>
                        <a:pt x="5048" y="45625"/>
                        <a:pt x="0" y="582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B24EEE4E-DCF0-4AE2-A40D-865E7E6D288A}"/>
                    </a:ext>
                  </a:extLst>
                </p:cNvPr>
                <p:cNvSpPr/>
                <p:nvPr/>
              </p:nvSpPr>
              <p:spPr>
                <a:xfrm>
                  <a:off x="1150840" y="1064737"/>
                  <a:ext cx="148982" cy="152730"/>
                </a:xfrm>
                <a:custGeom>
                  <a:avLst/>
                  <a:gdLst>
                    <a:gd name="connsiteX0" fmla="*/ 25146 w 113728"/>
                    <a:gd name="connsiteY0" fmla="*/ 86106 h 116586"/>
                    <a:gd name="connsiteX1" fmla="*/ 70676 w 113728"/>
                    <a:gd name="connsiteY1" fmla="*/ 50673 h 116586"/>
                    <a:gd name="connsiteX2" fmla="*/ 93440 w 113728"/>
                    <a:gd name="connsiteY2" fmla="*/ 0 h 116586"/>
                    <a:gd name="connsiteX3" fmla="*/ 50482 w 113728"/>
                    <a:gd name="connsiteY3" fmla="*/ 27908 h 116586"/>
                    <a:gd name="connsiteX4" fmla="*/ 15145 w 113728"/>
                    <a:gd name="connsiteY4" fmla="*/ 65913 h 116586"/>
                    <a:gd name="connsiteX5" fmla="*/ 22765 w 113728"/>
                    <a:gd name="connsiteY5" fmla="*/ 70961 h 116586"/>
                    <a:gd name="connsiteX6" fmla="*/ 27813 w 113728"/>
                    <a:gd name="connsiteY6" fmla="*/ 73533 h 116586"/>
                    <a:gd name="connsiteX7" fmla="*/ 15145 w 113728"/>
                    <a:gd name="connsiteY7" fmla="*/ 96298 h 116586"/>
                    <a:gd name="connsiteX8" fmla="*/ 0 w 113728"/>
                    <a:gd name="connsiteY8" fmla="*/ 116586 h 116586"/>
                    <a:gd name="connsiteX9" fmla="*/ 113728 w 113728"/>
                    <a:gd name="connsiteY9" fmla="*/ 78581 h 116586"/>
                    <a:gd name="connsiteX10" fmla="*/ 25146 w 113728"/>
                    <a:gd name="connsiteY10" fmla="*/ 86106 h 1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728" h="116586">
                      <a:moveTo>
                        <a:pt x="25146" y="86106"/>
                      </a:moveTo>
                      <a:cubicBezTo>
                        <a:pt x="25146" y="83534"/>
                        <a:pt x="40291" y="73438"/>
                        <a:pt x="70676" y="50673"/>
                      </a:cubicBezTo>
                      <a:cubicBezTo>
                        <a:pt x="90868" y="35433"/>
                        <a:pt x="98489" y="20288"/>
                        <a:pt x="93440" y="0"/>
                      </a:cubicBezTo>
                      <a:cubicBezTo>
                        <a:pt x="93440" y="0"/>
                        <a:pt x="78295" y="10097"/>
                        <a:pt x="50482" y="27908"/>
                      </a:cubicBezTo>
                      <a:cubicBezTo>
                        <a:pt x="30289" y="38005"/>
                        <a:pt x="20193" y="50673"/>
                        <a:pt x="15145" y="65913"/>
                      </a:cubicBezTo>
                      <a:cubicBezTo>
                        <a:pt x="15145" y="68485"/>
                        <a:pt x="17716" y="70961"/>
                        <a:pt x="22765" y="70961"/>
                      </a:cubicBezTo>
                      <a:cubicBezTo>
                        <a:pt x="25336" y="70961"/>
                        <a:pt x="27813" y="70961"/>
                        <a:pt x="27813" y="73533"/>
                      </a:cubicBezTo>
                      <a:cubicBezTo>
                        <a:pt x="27813" y="78581"/>
                        <a:pt x="22765" y="86201"/>
                        <a:pt x="15145" y="96298"/>
                      </a:cubicBezTo>
                      <a:cubicBezTo>
                        <a:pt x="5048" y="108966"/>
                        <a:pt x="2477" y="114014"/>
                        <a:pt x="0" y="116586"/>
                      </a:cubicBezTo>
                      <a:cubicBezTo>
                        <a:pt x="10096" y="116586"/>
                        <a:pt x="48006" y="103918"/>
                        <a:pt x="113728" y="78581"/>
                      </a:cubicBezTo>
                      <a:cubicBezTo>
                        <a:pt x="85725" y="65818"/>
                        <a:pt x="58007" y="68294"/>
                        <a:pt x="25146" y="86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28C029F9-4921-4D9F-BE95-A3BCA8D30F16}"/>
                    </a:ext>
                  </a:extLst>
                </p:cNvPr>
                <p:cNvSpPr/>
                <p:nvPr/>
              </p:nvSpPr>
              <p:spPr>
                <a:xfrm>
                  <a:off x="1126654" y="1691999"/>
                  <a:ext cx="66986" cy="149359"/>
                </a:xfrm>
                <a:custGeom>
                  <a:avLst/>
                  <a:gdLst>
                    <a:gd name="connsiteX0" fmla="*/ 41037 w 51133"/>
                    <a:gd name="connsiteY0" fmla="*/ 48101 h 114014"/>
                    <a:gd name="connsiteX1" fmla="*/ 15796 w 51133"/>
                    <a:gd name="connsiteY1" fmla="*/ 0 h 114014"/>
                    <a:gd name="connsiteX2" fmla="*/ 651 w 51133"/>
                    <a:gd name="connsiteY2" fmla="*/ 45625 h 114014"/>
                    <a:gd name="connsiteX3" fmla="*/ 15796 w 51133"/>
                    <a:gd name="connsiteY3" fmla="*/ 93726 h 114014"/>
                    <a:gd name="connsiteX4" fmla="*/ 51133 w 51133"/>
                    <a:gd name="connsiteY4" fmla="*/ 114014 h 114014"/>
                    <a:gd name="connsiteX5" fmla="*/ 46085 w 51133"/>
                    <a:gd name="connsiteY5" fmla="*/ 103918 h 114014"/>
                    <a:gd name="connsiteX6" fmla="*/ 43513 w 51133"/>
                    <a:gd name="connsiteY6" fmla="*/ 93821 h 114014"/>
                    <a:gd name="connsiteX7" fmla="*/ 41037 w 51133"/>
                    <a:gd name="connsiteY7" fmla="*/ 48101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133" h="114014">
                      <a:moveTo>
                        <a:pt x="41037" y="48101"/>
                      </a:moveTo>
                      <a:cubicBezTo>
                        <a:pt x="23320" y="22765"/>
                        <a:pt x="15796" y="7525"/>
                        <a:pt x="15796" y="0"/>
                      </a:cubicBezTo>
                      <a:cubicBezTo>
                        <a:pt x="3127" y="10097"/>
                        <a:pt x="-1921" y="25336"/>
                        <a:pt x="651" y="45625"/>
                      </a:cubicBezTo>
                      <a:cubicBezTo>
                        <a:pt x="651" y="68390"/>
                        <a:pt x="5699" y="83629"/>
                        <a:pt x="15796" y="93726"/>
                      </a:cubicBezTo>
                      <a:cubicBezTo>
                        <a:pt x="28464" y="93726"/>
                        <a:pt x="38560" y="101346"/>
                        <a:pt x="51133" y="114014"/>
                      </a:cubicBezTo>
                      <a:cubicBezTo>
                        <a:pt x="51133" y="108966"/>
                        <a:pt x="48562" y="106394"/>
                        <a:pt x="46085" y="103918"/>
                      </a:cubicBezTo>
                      <a:cubicBezTo>
                        <a:pt x="43513" y="101346"/>
                        <a:pt x="41037" y="98869"/>
                        <a:pt x="43513" y="93821"/>
                      </a:cubicBezTo>
                      <a:cubicBezTo>
                        <a:pt x="53705" y="83534"/>
                        <a:pt x="53705" y="68390"/>
                        <a:pt x="41037" y="481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0C4E2F4C-8AA5-48BF-BDBC-F8EAF37E4EAD}"/>
                    </a:ext>
                  </a:extLst>
                </p:cNvPr>
                <p:cNvSpPr/>
                <p:nvPr/>
              </p:nvSpPr>
              <p:spPr>
                <a:xfrm>
                  <a:off x="1309425" y="1821395"/>
                  <a:ext cx="152353" cy="99572"/>
                </a:xfrm>
                <a:custGeom>
                  <a:avLst/>
                  <a:gdLst>
                    <a:gd name="connsiteX0" fmla="*/ 96107 w 116300"/>
                    <a:gd name="connsiteY0" fmla="*/ 43053 h 76009"/>
                    <a:gd name="connsiteX1" fmla="*/ 45530 w 116300"/>
                    <a:gd name="connsiteY1" fmla="*/ 17717 h 76009"/>
                    <a:gd name="connsiteX2" fmla="*/ 0 w 116300"/>
                    <a:gd name="connsiteY2" fmla="*/ 0 h 76009"/>
                    <a:gd name="connsiteX3" fmla="*/ 37910 w 116300"/>
                    <a:gd name="connsiteY3" fmla="*/ 65913 h 76009"/>
                    <a:gd name="connsiteX4" fmla="*/ 116300 w 116300"/>
                    <a:gd name="connsiteY4" fmla="*/ 76009 h 76009"/>
                    <a:gd name="connsiteX5" fmla="*/ 96107 w 116300"/>
                    <a:gd name="connsiteY5" fmla="*/ 43053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300" h="76009">
                      <a:moveTo>
                        <a:pt x="96107" y="43053"/>
                      </a:moveTo>
                      <a:cubicBezTo>
                        <a:pt x="86011" y="35433"/>
                        <a:pt x="68294" y="27813"/>
                        <a:pt x="45530" y="17717"/>
                      </a:cubicBezTo>
                      <a:cubicBezTo>
                        <a:pt x="20288" y="7620"/>
                        <a:pt x="5048" y="2476"/>
                        <a:pt x="0" y="0"/>
                      </a:cubicBezTo>
                      <a:cubicBezTo>
                        <a:pt x="0" y="30385"/>
                        <a:pt x="12668" y="53245"/>
                        <a:pt x="37910" y="65913"/>
                      </a:cubicBezTo>
                      <a:cubicBezTo>
                        <a:pt x="55626" y="73533"/>
                        <a:pt x="80867" y="76009"/>
                        <a:pt x="116300" y="76009"/>
                      </a:cubicBezTo>
                      <a:cubicBezTo>
                        <a:pt x="106204" y="45625"/>
                        <a:pt x="98679" y="35433"/>
                        <a:pt x="96107" y="430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54B057E9-B0DC-4895-977C-D7365C76A2B0}"/>
                    </a:ext>
                  </a:extLst>
                </p:cNvPr>
                <p:cNvSpPr/>
                <p:nvPr/>
              </p:nvSpPr>
              <p:spPr>
                <a:xfrm>
                  <a:off x="1216842" y="1920666"/>
                  <a:ext cx="175311" cy="63440"/>
                </a:xfrm>
                <a:custGeom>
                  <a:avLst/>
                  <a:gdLst>
                    <a:gd name="connsiteX0" fmla="*/ 48006 w 133826"/>
                    <a:gd name="connsiteY0" fmla="*/ 2804 h 48428"/>
                    <a:gd name="connsiteX1" fmla="*/ 0 w 133826"/>
                    <a:gd name="connsiteY1" fmla="*/ 48428 h 48428"/>
                    <a:gd name="connsiteX2" fmla="*/ 63151 w 133826"/>
                    <a:gd name="connsiteY2" fmla="*/ 45857 h 48428"/>
                    <a:gd name="connsiteX3" fmla="*/ 116205 w 133826"/>
                    <a:gd name="connsiteY3" fmla="*/ 35760 h 48428"/>
                    <a:gd name="connsiteX4" fmla="*/ 113633 w 133826"/>
                    <a:gd name="connsiteY4" fmla="*/ 12995 h 48428"/>
                    <a:gd name="connsiteX5" fmla="*/ 133826 w 133826"/>
                    <a:gd name="connsiteY5" fmla="*/ 5375 h 48428"/>
                    <a:gd name="connsiteX6" fmla="*/ 48006 w 133826"/>
                    <a:gd name="connsiteY6" fmla="*/ 2804 h 48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826" h="48428">
                      <a:moveTo>
                        <a:pt x="48006" y="2804"/>
                      </a:moveTo>
                      <a:cubicBezTo>
                        <a:pt x="15145" y="7852"/>
                        <a:pt x="0" y="23092"/>
                        <a:pt x="0" y="48428"/>
                      </a:cubicBezTo>
                      <a:cubicBezTo>
                        <a:pt x="10096" y="45857"/>
                        <a:pt x="30290" y="43380"/>
                        <a:pt x="63151" y="45857"/>
                      </a:cubicBezTo>
                      <a:cubicBezTo>
                        <a:pt x="88392" y="48428"/>
                        <a:pt x="106108" y="45857"/>
                        <a:pt x="116205" y="35760"/>
                      </a:cubicBezTo>
                      <a:cubicBezTo>
                        <a:pt x="118777" y="23092"/>
                        <a:pt x="116205" y="15472"/>
                        <a:pt x="113633" y="12995"/>
                      </a:cubicBezTo>
                      <a:cubicBezTo>
                        <a:pt x="123730" y="12995"/>
                        <a:pt x="128778" y="10424"/>
                        <a:pt x="133826" y="5375"/>
                      </a:cubicBezTo>
                      <a:cubicBezTo>
                        <a:pt x="101060" y="232"/>
                        <a:pt x="73247" y="-2340"/>
                        <a:pt x="48006" y="28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21CD0ECB-D77F-4D49-ADC6-71983154A2A9}"/>
                    </a:ext>
                  </a:extLst>
                </p:cNvPr>
                <p:cNvSpPr/>
                <p:nvPr/>
              </p:nvSpPr>
              <p:spPr>
                <a:xfrm>
                  <a:off x="1084459" y="1854585"/>
                  <a:ext cx="162209" cy="69837"/>
                </a:xfrm>
                <a:custGeom>
                  <a:avLst/>
                  <a:gdLst>
                    <a:gd name="connsiteX0" fmla="*/ 123825 w 123824"/>
                    <a:gd name="connsiteY0" fmla="*/ 25337 h 53311"/>
                    <a:gd name="connsiteX1" fmla="*/ 118777 w 123824"/>
                    <a:gd name="connsiteY1" fmla="*/ 22765 h 53311"/>
                    <a:gd name="connsiteX2" fmla="*/ 108680 w 123824"/>
                    <a:gd name="connsiteY2" fmla="*/ 25337 h 53311"/>
                    <a:gd name="connsiteX3" fmla="*/ 50578 w 123824"/>
                    <a:gd name="connsiteY3" fmla="*/ 0 h 53311"/>
                    <a:gd name="connsiteX4" fmla="*/ 17716 w 123824"/>
                    <a:gd name="connsiteY4" fmla="*/ 7620 h 53311"/>
                    <a:gd name="connsiteX5" fmla="*/ 0 w 123824"/>
                    <a:gd name="connsiteY5" fmla="*/ 32956 h 53311"/>
                    <a:gd name="connsiteX6" fmla="*/ 53054 w 123824"/>
                    <a:gd name="connsiteY6" fmla="*/ 45625 h 53311"/>
                    <a:gd name="connsiteX7" fmla="*/ 106109 w 123824"/>
                    <a:gd name="connsiteY7" fmla="*/ 50673 h 53311"/>
                    <a:gd name="connsiteX8" fmla="*/ 123825 w 123824"/>
                    <a:gd name="connsiteY8" fmla="*/ 25337 h 5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4" h="53311">
                      <a:moveTo>
                        <a:pt x="123825" y="25337"/>
                      </a:moveTo>
                      <a:cubicBezTo>
                        <a:pt x="121253" y="22765"/>
                        <a:pt x="118777" y="20288"/>
                        <a:pt x="118777" y="22765"/>
                      </a:cubicBezTo>
                      <a:cubicBezTo>
                        <a:pt x="116205" y="22765"/>
                        <a:pt x="111157" y="25337"/>
                        <a:pt x="108680" y="25337"/>
                      </a:cubicBezTo>
                      <a:cubicBezTo>
                        <a:pt x="101060" y="7620"/>
                        <a:pt x="80867" y="0"/>
                        <a:pt x="50578" y="0"/>
                      </a:cubicBezTo>
                      <a:cubicBezTo>
                        <a:pt x="37910" y="0"/>
                        <a:pt x="27813" y="2572"/>
                        <a:pt x="17716" y="7620"/>
                      </a:cubicBezTo>
                      <a:cubicBezTo>
                        <a:pt x="7620" y="15240"/>
                        <a:pt x="2572" y="22860"/>
                        <a:pt x="0" y="32956"/>
                      </a:cubicBezTo>
                      <a:cubicBezTo>
                        <a:pt x="12668" y="32956"/>
                        <a:pt x="27813" y="38005"/>
                        <a:pt x="53054" y="45625"/>
                      </a:cubicBezTo>
                      <a:cubicBezTo>
                        <a:pt x="73247" y="53245"/>
                        <a:pt x="90964" y="55721"/>
                        <a:pt x="106109" y="50673"/>
                      </a:cubicBezTo>
                      <a:cubicBezTo>
                        <a:pt x="106109" y="35433"/>
                        <a:pt x="113728" y="27908"/>
                        <a:pt x="123825" y="253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2A4F8839-533C-4CBE-8C7B-4E07271D8C73}"/>
                    </a:ext>
                  </a:extLst>
                </p:cNvPr>
                <p:cNvSpPr/>
                <p:nvPr/>
              </p:nvSpPr>
              <p:spPr>
                <a:xfrm>
                  <a:off x="1064105" y="1599041"/>
                  <a:ext cx="55134" cy="132765"/>
                </a:xfrm>
                <a:custGeom>
                  <a:avLst/>
                  <a:gdLst>
                    <a:gd name="connsiteX0" fmla="*/ 30681 w 42087"/>
                    <a:gd name="connsiteY0" fmla="*/ 101346 h 101346"/>
                    <a:gd name="connsiteX1" fmla="*/ 38301 w 42087"/>
                    <a:gd name="connsiteY1" fmla="*/ 98774 h 101346"/>
                    <a:gd name="connsiteX2" fmla="*/ 38301 w 42087"/>
                    <a:gd name="connsiteY2" fmla="*/ 48101 h 101346"/>
                    <a:gd name="connsiteX3" fmla="*/ 28205 w 42087"/>
                    <a:gd name="connsiteY3" fmla="*/ 0 h 101346"/>
                    <a:gd name="connsiteX4" fmla="*/ 392 w 42087"/>
                    <a:gd name="connsiteY4" fmla="*/ 55721 h 101346"/>
                    <a:gd name="connsiteX5" fmla="*/ 30681 w 42087"/>
                    <a:gd name="connsiteY5" fmla="*/ 101346 h 10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87" h="101346">
                      <a:moveTo>
                        <a:pt x="30681" y="101346"/>
                      </a:moveTo>
                      <a:cubicBezTo>
                        <a:pt x="33253" y="98774"/>
                        <a:pt x="35729" y="98774"/>
                        <a:pt x="38301" y="98774"/>
                      </a:cubicBezTo>
                      <a:cubicBezTo>
                        <a:pt x="43349" y="86106"/>
                        <a:pt x="43349" y="68390"/>
                        <a:pt x="38301" y="48101"/>
                      </a:cubicBezTo>
                      <a:cubicBezTo>
                        <a:pt x="30681" y="22765"/>
                        <a:pt x="28205" y="7525"/>
                        <a:pt x="28205" y="0"/>
                      </a:cubicBezTo>
                      <a:cubicBezTo>
                        <a:pt x="13060" y="10097"/>
                        <a:pt x="5440" y="30385"/>
                        <a:pt x="392" y="55721"/>
                      </a:cubicBezTo>
                      <a:cubicBezTo>
                        <a:pt x="-2180" y="86106"/>
                        <a:pt x="7916" y="101346"/>
                        <a:pt x="30681" y="101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E78FC5D1-A95E-4981-9E22-F0F603A19A6B}"/>
                    </a:ext>
                  </a:extLst>
                </p:cNvPr>
                <p:cNvSpPr/>
                <p:nvPr/>
              </p:nvSpPr>
              <p:spPr>
                <a:xfrm>
                  <a:off x="958558" y="1360090"/>
                  <a:ext cx="58786" cy="122782"/>
                </a:xfrm>
                <a:custGeom>
                  <a:avLst/>
                  <a:gdLst>
                    <a:gd name="connsiteX0" fmla="*/ 15145 w 44875"/>
                    <a:gd name="connsiteY0" fmla="*/ 93726 h 93726"/>
                    <a:gd name="connsiteX1" fmla="*/ 32861 w 44875"/>
                    <a:gd name="connsiteY1" fmla="*/ 91154 h 93726"/>
                    <a:gd name="connsiteX2" fmla="*/ 37910 w 44875"/>
                    <a:gd name="connsiteY2" fmla="*/ 91154 h 93726"/>
                    <a:gd name="connsiteX3" fmla="*/ 42958 w 44875"/>
                    <a:gd name="connsiteY3" fmla="*/ 93726 h 93726"/>
                    <a:gd name="connsiteX4" fmla="*/ 0 w 44875"/>
                    <a:gd name="connsiteY4" fmla="*/ 0 h 93726"/>
                    <a:gd name="connsiteX5" fmla="*/ 2572 w 44875"/>
                    <a:gd name="connsiteY5" fmla="*/ 50673 h 93726"/>
                    <a:gd name="connsiteX6" fmla="*/ 15145 w 44875"/>
                    <a:gd name="connsiteY6" fmla="*/ 93726 h 9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5" h="93726">
                      <a:moveTo>
                        <a:pt x="15145" y="93726"/>
                      </a:moveTo>
                      <a:cubicBezTo>
                        <a:pt x="22765" y="91154"/>
                        <a:pt x="27813" y="88678"/>
                        <a:pt x="32861" y="91154"/>
                      </a:cubicBezTo>
                      <a:cubicBezTo>
                        <a:pt x="35433" y="91154"/>
                        <a:pt x="35433" y="91154"/>
                        <a:pt x="37910" y="91154"/>
                      </a:cubicBezTo>
                      <a:cubicBezTo>
                        <a:pt x="40481" y="93726"/>
                        <a:pt x="40481" y="93726"/>
                        <a:pt x="42958" y="93726"/>
                      </a:cubicBezTo>
                      <a:cubicBezTo>
                        <a:pt x="50578" y="32956"/>
                        <a:pt x="35338" y="2476"/>
                        <a:pt x="0" y="0"/>
                      </a:cubicBezTo>
                      <a:cubicBezTo>
                        <a:pt x="2572" y="7620"/>
                        <a:pt x="2572" y="22765"/>
                        <a:pt x="2572" y="50673"/>
                      </a:cubicBezTo>
                      <a:cubicBezTo>
                        <a:pt x="5048" y="73438"/>
                        <a:pt x="7620" y="86106"/>
                        <a:pt x="15145" y="93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653C026B-DCB8-4A67-AA59-7DF32E728F25}"/>
                    </a:ext>
                  </a:extLst>
                </p:cNvPr>
                <p:cNvSpPr/>
                <p:nvPr/>
              </p:nvSpPr>
              <p:spPr>
                <a:xfrm>
                  <a:off x="932106" y="1498831"/>
                  <a:ext cx="92833" cy="111450"/>
                </a:xfrm>
                <a:custGeom>
                  <a:avLst/>
                  <a:gdLst>
                    <a:gd name="connsiteX0" fmla="*/ 40481 w 70866"/>
                    <a:gd name="connsiteY0" fmla="*/ 84111 h 85077"/>
                    <a:gd name="connsiteX1" fmla="*/ 58198 w 70866"/>
                    <a:gd name="connsiteY1" fmla="*/ 76491 h 85077"/>
                    <a:gd name="connsiteX2" fmla="*/ 70866 w 70866"/>
                    <a:gd name="connsiteY2" fmla="*/ 84111 h 85077"/>
                    <a:gd name="connsiteX3" fmla="*/ 53150 w 70866"/>
                    <a:gd name="connsiteY3" fmla="*/ 25818 h 85077"/>
                    <a:gd name="connsiteX4" fmla="*/ 0 w 70866"/>
                    <a:gd name="connsiteY4" fmla="*/ 482 h 85077"/>
                    <a:gd name="connsiteX5" fmla="*/ 40481 w 70866"/>
                    <a:gd name="connsiteY5" fmla="*/ 84111 h 8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866" h="85077">
                      <a:moveTo>
                        <a:pt x="40481" y="84111"/>
                      </a:moveTo>
                      <a:cubicBezTo>
                        <a:pt x="37910" y="86683"/>
                        <a:pt x="43053" y="84111"/>
                        <a:pt x="58198" y="76491"/>
                      </a:cubicBezTo>
                      <a:cubicBezTo>
                        <a:pt x="60770" y="76491"/>
                        <a:pt x="65818" y="79063"/>
                        <a:pt x="70866" y="84111"/>
                      </a:cubicBezTo>
                      <a:cubicBezTo>
                        <a:pt x="60770" y="48678"/>
                        <a:pt x="55721" y="30867"/>
                        <a:pt x="53150" y="25818"/>
                      </a:cubicBezTo>
                      <a:cubicBezTo>
                        <a:pt x="42958" y="5530"/>
                        <a:pt x="25241" y="-2090"/>
                        <a:pt x="0" y="482"/>
                      </a:cubicBezTo>
                      <a:cubicBezTo>
                        <a:pt x="30290" y="61251"/>
                        <a:pt x="42958" y="89160"/>
                        <a:pt x="40481" y="841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E77A6E7B-0D26-49E5-8CDA-8E5E269BB711}"/>
                    </a:ext>
                  </a:extLst>
                </p:cNvPr>
                <p:cNvSpPr/>
                <p:nvPr/>
              </p:nvSpPr>
              <p:spPr>
                <a:xfrm>
                  <a:off x="994995" y="1757156"/>
                  <a:ext cx="145737" cy="84205"/>
                </a:xfrm>
                <a:custGeom>
                  <a:avLst/>
                  <a:gdLst>
                    <a:gd name="connsiteX0" fmla="*/ 98584 w 111251"/>
                    <a:gd name="connsiteY0" fmla="*/ 49038 h 64277"/>
                    <a:gd name="connsiteX1" fmla="*/ 111252 w 111251"/>
                    <a:gd name="connsiteY1" fmla="*/ 38941 h 64277"/>
                    <a:gd name="connsiteX2" fmla="*/ 101156 w 111251"/>
                    <a:gd name="connsiteY2" fmla="*/ 38941 h 64277"/>
                    <a:gd name="connsiteX3" fmla="*/ 55626 w 111251"/>
                    <a:gd name="connsiteY3" fmla="*/ 3508 h 64277"/>
                    <a:gd name="connsiteX4" fmla="*/ 0 w 111251"/>
                    <a:gd name="connsiteY4" fmla="*/ 16176 h 64277"/>
                    <a:gd name="connsiteX5" fmla="*/ 37910 w 111251"/>
                    <a:gd name="connsiteY5" fmla="*/ 41513 h 64277"/>
                    <a:gd name="connsiteX6" fmla="*/ 83439 w 111251"/>
                    <a:gd name="connsiteY6" fmla="*/ 64278 h 64277"/>
                    <a:gd name="connsiteX7" fmla="*/ 98584 w 111251"/>
                    <a:gd name="connsiteY7" fmla="*/ 49038 h 6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251" h="64277">
                      <a:moveTo>
                        <a:pt x="98584" y="49038"/>
                      </a:moveTo>
                      <a:cubicBezTo>
                        <a:pt x="106204" y="43989"/>
                        <a:pt x="111252" y="41418"/>
                        <a:pt x="111252" y="38941"/>
                      </a:cubicBezTo>
                      <a:cubicBezTo>
                        <a:pt x="111252" y="38941"/>
                        <a:pt x="111252" y="38941"/>
                        <a:pt x="101156" y="38941"/>
                      </a:cubicBezTo>
                      <a:cubicBezTo>
                        <a:pt x="96107" y="23701"/>
                        <a:pt x="80963" y="11033"/>
                        <a:pt x="55626" y="3508"/>
                      </a:cubicBezTo>
                      <a:cubicBezTo>
                        <a:pt x="30385" y="-4112"/>
                        <a:pt x="10096" y="936"/>
                        <a:pt x="0" y="16176"/>
                      </a:cubicBezTo>
                      <a:cubicBezTo>
                        <a:pt x="10096" y="18748"/>
                        <a:pt x="22765" y="28845"/>
                        <a:pt x="37910" y="41513"/>
                      </a:cubicBezTo>
                      <a:cubicBezTo>
                        <a:pt x="53054" y="56753"/>
                        <a:pt x="68199" y="64278"/>
                        <a:pt x="83439" y="64278"/>
                      </a:cubicBezTo>
                      <a:cubicBezTo>
                        <a:pt x="88487" y="56658"/>
                        <a:pt x="93536" y="54086"/>
                        <a:pt x="98584" y="49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1CE29E2A-C91A-409E-AC35-4B5EDF64A12A}"/>
                    </a:ext>
                  </a:extLst>
                </p:cNvPr>
                <p:cNvSpPr/>
                <p:nvPr/>
              </p:nvSpPr>
              <p:spPr>
                <a:xfrm>
                  <a:off x="942091" y="1633402"/>
                  <a:ext cx="122406" cy="98401"/>
                </a:xfrm>
                <a:custGeom>
                  <a:avLst/>
                  <a:gdLst>
                    <a:gd name="connsiteX0" fmla="*/ 65627 w 93440"/>
                    <a:gd name="connsiteY0" fmla="*/ 75115 h 75114"/>
                    <a:gd name="connsiteX1" fmla="*/ 93440 w 93440"/>
                    <a:gd name="connsiteY1" fmla="*/ 65018 h 75114"/>
                    <a:gd name="connsiteX2" fmla="*/ 58103 w 93440"/>
                    <a:gd name="connsiteY2" fmla="*/ 11774 h 75114"/>
                    <a:gd name="connsiteX3" fmla="*/ 0 w 93440"/>
                    <a:gd name="connsiteY3" fmla="*/ 9202 h 75114"/>
                    <a:gd name="connsiteX4" fmla="*/ 30290 w 93440"/>
                    <a:gd name="connsiteY4" fmla="*/ 44635 h 75114"/>
                    <a:gd name="connsiteX5" fmla="*/ 65627 w 93440"/>
                    <a:gd name="connsiteY5" fmla="*/ 75115 h 75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440" h="75114">
                      <a:moveTo>
                        <a:pt x="65627" y="75115"/>
                      </a:moveTo>
                      <a:cubicBezTo>
                        <a:pt x="75724" y="65018"/>
                        <a:pt x="85820" y="59875"/>
                        <a:pt x="93440" y="65018"/>
                      </a:cubicBezTo>
                      <a:cubicBezTo>
                        <a:pt x="85820" y="42254"/>
                        <a:pt x="73247" y="24442"/>
                        <a:pt x="58103" y="11774"/>
                      </a:cubicBezTo>
                      <a:cubicBezTo>
                        <a:pt x="37910" y="-3466"/>
                        <a:pt x="17621" y="-3466"/>
                        <a:pt x="0" y="9202"/>
                      </a:cubicBezTo>
                      <a:cubicBezTo>
                        <a:pt x="7620" y="14250"/>
                        <a:pt x="17717" y="26918"/>
                        <a:pt x="30290" y="44635"/>
                      </a:cubicBezTo>
                      <a:cubicBezTo>
                        <a:pt x="40386" y="62447"/>
                        <a:pt x="53054" y="72543"/>
                        <a:pt x="65627" y="751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</p:grpSp>
          <p:grpSp>
            <p:nvGrpSpPr>
              <p:cNvPr id="149" name="组合 148">
                <a:extLst>
                  <a:ext uri="{FF2B5EF4-FFF2-40B4-BE49-F238E27FC236}">
                    <a16:creationId xmlns:a16="http://schemas.microsoft.com/office/drawing/2014/main" id="{FD37C724-742A-49DA-B414-8E0CA8102A32}"/>
                  </a:ext>
                </a:extLst>
              </p:cNvPr>
              <p:cNvGrpSpPr/>
              <p:nvPr/>
            </p:nvGrpSpPr>
            <p:grpSpPr>
              <a:xfrm flipH="1">
                <a:off x="5174088" y="4834833"/>
                <a:ext cx="280037" cy="486057"/>
                <a:chOff x="932089" y="1064737"/>
                <a:chExt cx="529668" cy="919369"/>
              </a:xfrm>
              <a:gradFill>
                <a:gsLst>
                  <a:gs pos="1000">
                    <a:schemeClr val="accent1"/>
                  </a:gs>
                  <a:gs pos="99000">
                    <a:schemeClr val="accent2"/>
                  </a:gs>
                </a:gsLst>
                <a:lin ang="5400000" scaled="0"/>
              </a:gradFill>
            </p:grpSpPr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59C9AE0C-B45B-40AE-AB54-7ACD9D199BAE}"/>
                    </a:ext>
                  </a:extLst>
                </p:cNvPr>
                <p:cNvSpPr/>
                <p:nvPr/>
              </p:nvSpPr>
              <p:spPr>
                <a:xfrm>
                  <a:off x="1029461" y="1502711"/>
                  <a:ext cx="54261" cy="149359"/>
                </a:xfrm>
                <a:custGeom>
                  <a:avLst/>
                  <a:gdLst>
                    <a:gd name="connsiteX0" fmla="*/ 19205 w 41422"/>
                    <a:gd name="connsiteY0" fmla="*/ 108966 h 114014"/>
                    <a:gd name="connsiteX1" fmla="*/ 19205 w 41422"/>
                    <a:gd name="connsiteY1" fmla="*/ 93726 h 114014"/>
                    <a:gd name="connsiteX2" fmla="*/ 31874 w 41422"/>
                    <a:gd name="connsiteY2" fmla="*/ 91154 h 114014"/>
                    <a:gd name="connsiteX3" fmla="*/ 39494 w 41422"/>
                    <a:gd name="connsiteY3" fmla="*/ 81058 h 114014"/>
                    <a:gd name="connsiteX4" fmla="*/ 39494 w 41422"/>
                    <a:gd name="connsiteY4" fmla="*/ 32956 h 114014"/>
                    <a:gd name="connsiteX5" fmla="*/ 39494 w 41422"/>
                    <a:gd name="connsiteY5" fmla="*/ 0 h 114014"/>
                    <a:gd name="connsiteX6" fmla="*/ 4156 w 41422"/>
                    <a:gd name="connsiteY6" fmla="*/ 43053 h 114014"/>
                    <a:gd name="connsiteX7" fmla="*/ 14252 w 41422"/>
                    <a:gd name="connsiteY7" fmla="*/ 98774 h 114014"/>
                    <a:gd name="connsiteX8" fmla="*/ 11681 w 41422"/>
                    <a:gd name="connsiteY8" fmla="*/ 114014 h 114014"/>
                    <a:gd name="connsiteX9" fmla="*/ 19205 w 41422"/>
                    <a:gd name="connsiteY9" fmla="*/ 108966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422" h="114014">
                      <a:moveTo>
                        <a:pt x="19205" y="108966"/>
                      </a:moveTo>
                      <a:lnTo>
                        <a:pt x="19205" y="93726"/>
                      </a:lnTo>
                      <a:cubicBezTo>
                        <a:pt x="24254" y="96298"/>
                        <a:pt x="29302" y="93726"/>
                        <a:pt x="31874" y="91154"/>
                      </a:cubicBezTo>
                      <a:cubicBezTo>
                        <a:pt x="36922" y="86106"/>
                        <a:pt x="36922" y="83534"/>
                        <a:pt x="39494" y="81058"/>
                      </a:cubicBezTo>
                      <a:cubicBezTo>
                        <a:pt x="36922" y="73438"/>
                        <a:pt x="36922" y="55721"/>
                        <a:pt x="39494" y="32956"/>
                      </a:cubicBezTo>
                      <a:cubicBezTo>
                        <a:pt x="42066" y="12668"/>
                        <a:pt x="42066" y="2572"/>
                        <a:pt x="39494" y="0"/>
                      </a:cubicBezTo>
                      <a:cubicBezTo>
                        <a:pt x="24349" y="7620"/>
                        <a:pt x="11681" y="22765"/>
                        <a:pt x="4156" y="43053"/>
                      </a:cubicBezTo>
                      <a:cubicBezTo>
                        <a:pt x="-3464" y="68390"/>
                        <a:pt x="-892" y="86106"/>
                        <a:pt x="14252" y="98774"/>
                      </a:cubicBezTo>
                      <a:cubicBezTo>
                        <a:pt x="14252" y="108871"/>
                        <a:pt x="11681" y="114014"/>
                        <a:pt x="11681" y="114014"/>
                      </a:cubicBezTo>
                      <a:cubicBezTo>
                        <a:pt x="16634" y="114014"/>
                        <a:pt x="19205" y="114014"/>
                        <a:pt x="19205" y="108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F683171D-8DE9-4F99-9E6C-0A2E940CF409}"/>
                    </a:ext>
                  </a:extLst>
                </p:cNvPr>
                <p:cNvSpPr/>
                <p:nvPr/>
              </p:nvSpPr>
              <p:spPr>
                <a:xfrm>
                  <a:off x="1003365" y="1237555"/>
                  <a:ext cx="133975" cy="175312"/>
                </a:xfrm>
                <a:custGeom>
                  <a:avLst/>
                  <a:gdLst>
                    <a:gd name="connsiteX0" fmla="*/ 13787 w 102274"/>
                    <a:gd name="connsiteY0" fmla="*/ 90964 h 133826"/>
                    <a:gd name="connsiteX1" fmla="*/ 23884 w 102274"/>
                    <a:gd name="connsiteY1" fmla="*/ 93536 h 133826"/>
                    <a:gd name="connsiteX2" fmla="*/ 28932 w 102274"/>
                    <a:gd name="connsiteY2" fmla="*/ 121444 h 133826"/>
                    <a:gd name="connsiteX3" fmla="*/ 28075 w 102274"/>
                    <a:gd name="connsiteY3" fmla="*/ 133826 h 133826"/>
                    <a:gd name="connsiteX4" fmla="*/ 36552 w 102274"/>
                    <a:gd name="connsiteY4" fmla="*/ 129064 h 133826"/>
                    <a:gd name="connsiteX5" fmla="*/ 54269 w 102274"/>
                    <a:gd name="connsiteY5" fmla="*/ 124016 h 133826"/>
                    <a:gd name="connsiteX6" fmla="*/ 77033 w 102274"/>
                    <a:gd name="connsiteY6" fmla="*/ 88583 h 133826"/>
                    <a:gd name="connsiteX7" fmla="*/ 102275 w 102274"/>
                    <a:gd name="connsiteY7" fmla="*/ 55626 h 133826"/>
                    <a:gd name="connsiteX8" fmla="*/ 56745 w 102274"/>
                    <a:gd name="connsiteY8" fmla="*/ 70866 h 133826"/>
                    <a:gd name="connsiteX9" fmla="*/ 26456 w 102274"/>
                    <a:gd name="connsiteY9" fmla="*/ 101251 h 133826"/>
                    <a:gd name="connsiteX10" fmla="*/ 34076 w 102274"/>
                    <a:gd name="connsiteY10" fmla="*/ 78486 h 133826"/>
                    <a:gd name="connsiteX11" fmla="*/ 41696 w 102274"/>
                    <a:gd name="connsiteY11" fmla="*/ 48101 h 133826"/>
                    <a:gd name="connsiteX12" fmla="*/ 16454 w 102274"/>
                    <a:gd name="connsiteY12" fmla="*/ 0 h 133826"/>
                    <a:gd name="connsiteX13" fmla="*/ 3786 w 102274"/>
                    <a:gd name="connsiteY13" fmla="*/ 45625 h 133826"/>
                    <a:gd name="connsiteX14" fmla="*/ 3786 w 102274"/>
                    <a:gd name="connsiteY14" fmla="*/ 91250 h 133826"/>
                    <a:gd name="connsiteX15" fmla="*/ 13787 w 102274"/>
                    <a:gd name="connsiteY15" fmla="*/ 90964 h 13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74" h="133826">
                      <a:moveTo>
                        <a:pt x="13787" y="90964"/>
                      </a:moveTo>
                      <a:cubicBezTo>
                        <a:pt x="18836" y="88392"/>
                        <a:pt x="21407" y="90964"/>
                        <a:pt x="23884" y="93536"/>
                      </a:cubicBezTo>
                      <a:cubicBezTo>
                        <a:pt x="26456" y="101156"/>
                        <a:pt x="28932" y="111252"/>
                        <a:pt x="28932" y="121444"/>
                      </a:cubicBezTo>
                      <a:cubicBezTo>
                        <a:pt x="28932" y="126397"/>
                        <a:pt x="28551" y="130588"/>
                        <a:pt x="28075" y="133826"/>
                      </a:cubicBezTo>
                      <a:cubicBezTo>
                        <a:pt x="29599" y="130874"/>
                        <a:pt x="32075" y="129064"/>
                        <a:pt x="36552" y="129064"/>
                      </a:cubicBezTo>
                      <a:cubicBezTo>
                        <a:pt x="49220" y="126492"/>
                        <a:pt x="54269" y="124016"/>
                        <a:pt x="54269" y="124016"/>
                      </a:cubicBezTo>
                      <a:cubicBezTo>
                        <a:pt x="59317" y="118967"/>
                        <a:pt x="66937" y="108776"/>
                        <a:pt x="77033" y="88583"/>
                      </a:cubicBezTo>
                      <a:cubicBezTo>
                        <a:pt x="84653" y="73343"/>
                        <a:pt x="94750" y="63246"/>
                        <a:pt x="102275" y="55626"/>
                      </a:cubicBezTo>
                      <a:cubicBezTo>
                        <a:pt x="84558" y="55626"/>
                        <a:pt x="69413" y="60674"/>
                        <a:pt x="56745" y="70866"/>
                      </a:cubicBezTo>
                      <a:cubicBezTo>
                        <a:pt x="46649" y="75914"/>
                        <a:pt x="39029" y="86106"/>
                        <a:pt x="26456" y="101251"/>
                      </a:cubicBezTo>
                      <a:cubicBezTo>
                        <a:pt x="29027" y="98679"/>
                        <a:pt x="29027" y="91154"/>
                        <a:pt x="34076" y="78486"/>
                      </a:cubicBezTo>
                      <a:cubicBezTo>
                        <a:pt x="36647" y="63246"/>
                        <a:pt x="39124" y="53150"/>
                        <a:pt x="41696" y="48101"/>
                      </a:cubicBezTo>
                      <a:cubicBezTo>
                        <a:pt x="46744" y="20193"/>
                        <a:pt x="36647" y="5048"/>
                        <a:pt x="16454" y="0"/>
                      </a:cubicBezTo>
                      <a:cubicBezTo>
                        <a:pt x="16454" y="7620"/>
                        <a:pt x="11406" y="22765"/>
                        <a:pt x="3786" y="45625"/>
                      </a:cubicBezTo>
                      <a:cubicBezTo>
                        <a:pt x="-1262" y="63341"/>
                        <a:pt x="-1262" y="78581"/>
                        <a:pt x="3786" y="91250"/>
                      </a:cubicBezTo>
                      <a:cubicBezTo>
                        <a:pt x="6263" y="93536"/>
                        <a:pt x="8739" y="93536"/>
                        <a:pt x="13787" y="909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9A4B4084-B600-4CAC-8D2D-8D8F4697F6FC}"/>
                    </a:ext>
                  </a:extLst>
                </p:cNvPr>
                <p:cNvSpPr/>
                <p:nvPr/>
              </p:nvSpPr>
              <p:spPr>
                <a:xfrm>
                  <a:off x="1071083" y="1134115"/>
                  <a:ext cx="132511" cy="176061"/>
                </a:xfrm>
                <a:custGeom>
                  <a:avLst/>
                  <a:gdLst>
                    <a:gd name="connsiteX0" fmla="*/ 15240 w 101155"/>
                    <a:gd name="connsiteY0" fmla="*/ 106585 h 134397"/>
                    <a:gd name="connsiteX1" fmla="*/ 10192 w 101155"/>
                    <a:gd name="connsiteY1" fmla="*/ 124301 h 134397"/>
                    <a:gd name="connsiteX2" fmla="*/ 7620 w 101155"/>
                    <a:gd name="connsiteY2" fmla="*/ 134398 h 134397"/>
                    <a:gd name="connsiteX3" fmla="*/ 55626 w 101155"/>
                    <a:gd name="connsiteY3" fmla="*/ 109061 h 134397"/>
                    <a:gd name="connsiteX4" fmla="*/ 78391 w 101155"/>
                    <a:gd name="connsiteY4" fmla="*/ 88773 h 134397"/>
                    <a:gd name="connsiteX5" fmla="*/ 101156 w 101155"/>
                    <a:gd name="connsiteY5" fmla="*/ 71056 h 134397"/>
                    <a:gd name="connsiteX6" fmla="*/ 50578 w 101155"/>
                    <a:gd name="connsiteY6" fmla="*/ 78677 h 134397"/>
                    <a:gd name="connsiteX7" fmla="*/ 32861 w 101155"/>
                    <a:gd name="connsiteY7" fmla="*/ 88773 h 134397"/>
                    <a:gd name="connsiteX8" fmla="*/ 17716 w 101155"/>
                    <a:gd name="connsiteY8" fmla="*/ 93821 h 134397"/>
                    <a:gd name="connsiteX9" fmla="*/ 32861 w 101155"/>
                    <a:gd name="connsiteY9" fmla="*/ 73533 h 134397"/>
                    <a:gd name="connsiteX10" fmla="*/ 48006 w 101155"/>
                    <a:gd name="connsiteY10" fmla="*/ 53245 h 134397"/>
                    <a:gd name="connsiteX11" fmla="*/ 50578 w 101155"/>
                    <a:gd name="connsiteY11" fmla="*/ 0 h 134397"/>
                    <a:gd name="connsiteX12" fmla="*/ 0 w 101155"/>
                    <a:gd name="connsiteY12" fmla="*/ 83629 h 134397"/>
                    <a:gd name="connsiteX13" fmla="*/ 15240 w 101155"/>
                    <a:gd name="connsiteY13" fmla="*/ 106585 h 1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155" h="134397">
                      <a:moveTo>
                        <a:pt x="15240" y="106585"/>
                      </a:moveTo>
                      <a:cubicBezTo>
                        <a:pt x="15240" y="111633"/>
                        <a:pt x="12668" y="116681"/>
                        <a:pt x="10192" y="124301"/>
                      </a:cubicBezTo>
                      <a:cubicBezTo>
                        <a:pt x="7620" y="129350"/>
                        <a:pt x="7620" y="134398"/>
                        <a:pt x="7620" y="134398"/>
                      </a:cubicBezTo>
                      <a:cubicBezTo>
                        <a:pt x="22765" y="131826"/>
                        <a:pt x="37909" y="124301"/>
                        <a:pt x="55626" y="109061"/>
                      </a:cubicBezTo>
                      <a:cubicBezTo>
                        <a:pt x="60674" y="106490"/>
                        <a:pt x="65723" y="98965"/>
                        <a:pt x="78391" y="88773"/>
                      </a:cubicBezTo>
                      <a:cubicBezTo>
                        <a:pt x="86011" y="81153"/>
                        <a:pt x="93535" y="76105"/>
                        <a:pt x="101156" y="71056"/>
                      </a:cubicBezTo>
                      <a:cubicBezTo>
                        <a:pt x="83439" y="68485"/>
                        <a:pt x="65818" y="71056"/>
                        <a:pt x="50578" y="78677"/>
                      </a:cubicBezTo>
                      <a:cubicBezTo>
                        <a:pt x="45529" y="81248"/>
                        <a:pt x="37909" y="83725"/>
                        <a:pt x="32861" y="88773"/>
                      </a:cubicBezTo>
                      <a:cubicBezTo>
                        <a:pt x="25241" y="91345"/>
                        <a:pt x="20193" y="93821"/>
                        <a:pt x="17716" y="93821"/>
                      </a:cubicBezTo>
                      <a:cubicBezTo>
                        <a:pt x="20288" y="91250"/>
                        <a:pt x="25336" y="83725"/>
                        <a:pt x="32861" y="73533"/>
                      </a:cubicBezTo>
                      <a:cubicBezTo>
                        <a:pt x="40481" y="65913"/>
                        <a:pt x="45529" y="58293"/>
                        <a:pt x="48006" y="53245"/>
                      </a:cubicBezTo>
                      <a:cubicBezTo>
                        <a:pt x="58102" y="35528"/>
                        <a:pt x="60674" y="17812"/>
                        <a:pt x="50578" y="0"/>
                      </a:cubicBezTo>
                      <a:cubicBezTo>
                        <a:pt x="20288" y="27908"/>
                        <a:pt x="2572" y="55721"/>
                        <a:pt x="0" y="83629"/>
                      </a:cubicBezTo>
                      <a:cubicBezTo>
                        <a:pt x="12668" y="83820"/>
                        <a:pt x="17716" y="91345"/>
                        <a:pt x="15240" y="1065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9256A48A-B552-4083-82C0-3B2303D412CC}"/>
                    </a:ext>
                  </a:extLst>
                </p:cNvPr>
                <p:cNvSpPr/>
                <p:nvPr/>
              </p:nvSpPr>
              <p:spPr>
                <a:xfrm>
                  <a:off x="1207290" y="1764995"/>
                  <a:ext cx="102241" cy="132763"/>
                </a:xfrm>
                <a:custGeom>
                  <a:avLst/>
                  <a:gdLst>
                    <a:gd name="connsiteX0" fmla="*/ 45188 w 78048"/>
                    <a:gd name="connsiteY0" fmla="*/ 38005 h 101345"/>
                    <a:gd name="connsiteX1" fmla="*/ 7278 w 78048"/>
                    <a:gd name="connsiteY1" fmla="*/ 0 h 101345"/>
                    <a:gd name="connsiteX2" fmla="*/ 9850 w 78048"/>
                    <a:gd name="connsiteY2" fmla="*/ 65913 h 101345"/>
                    <a:gd name="connsiteX3" fmla="*/ 62904 w 78048"/>
                    <a:gd name="connsiteY3" fmla="*/ 88678 h 101345"/>
                    <a:gd name="connsiteX4" fmla="*/ 78049 w 78048"/>
                    <a:gd name="connsiteY4" fmla="*/ 101346 h 101345"/>
                    <a:gd name="connsiteX5" fmla="*/ 73001 w 78048"/>
                    <a:gd name="connsiteY5" fmla="*/ 91249 h 101345"/>
                    <a:gd name="connsiteX6" fmla="*/ 65381 w 78048"/>
                    <a:gd name="connsiteY6" fmla="*/ 86201 h 101345"/>
                    <a:gd name="connsiteX7" fmla="*/ 45188 w 78048"/>
                    <a:gd name="connsiteY7" fmla="*/ 38005 h 1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048" h="101345">
                      <a:moveTo>
                        <a:pt x="45188" y="38005"/>
                      </a:moveTo>
                      <a:cubicBezTo>
                        <a:pt x="22423" y="20288"/>
                        <a:pt x="9850" y="7620"/>
                        <a:pt x="7278" y="0"/>
                      </a:cubicBezTo>
                      <a:cubicBezTo>
                        <a:pt x="-2818" y="20288"/>
                        <a:pt x="-2818" y="43053"/>
                        <a:pt x="9850" y="65913"/>
                      </a:cubicBezTo>
                      <a:cubicBezTo>
                        <a:pt x="22518" y="88773"/>
                        <a:pt x="40139" y="96298"/>
                        <a:pt x="62904" y="88678"/>
                      </a:cubicBezTo>
                      <a:cubicBezTo>
                        <a:pt x="67952" y="96298"/>
                        <a:pt x="73001" y="101346"/>
                        <a:pt x="78049" y="101346"/>
                      </a:cubicBezTo>
                      <a:cubicBezTo>
                        <a:pt x="78049" y="96298"/>
                        <a:pt x="78049" y="93726"/>
                        <a:pt x="73001" y="91249"/>
                      </a:cubicBezTo>
                      <a:cubicBezTo>
                        <a:pt x="67952" y="91249"/>
                        <a:pt x="65381" y="88678"/>
                        <a:pt x="65381" y="86201"/>
                      </a:cubicBezTo>
                      <a:cubicBezTo>
                        <a:pt x="70429" y="68389"/>
                        <a:pt x="65381" y="53149"/>
                        <a:pt x="45188" y="380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17A76798-7DCA-4BF9-A15B-475B14BA23CF}"/>
                    </a:ext>
                  </a:extLst>
                </p:cNvPr>
                <p:cNvSpPr/>
                <p:nvPr/>
              </p:nvSpPr>
              <p:spPr>
                <a:xfrm>
                  <a:off x="1021035" y="1399893"/>
                  <a:ext cx="73383" cy="139376"/>
                </a:xfrm>
                <a:custGeom>
                  <a:avLst/>
                  <a:gdLst>
                    <a:gd name="connsiteX0" fmla="*/ 43353 w 56020"/>
                    <a:gd name="connsiteY0" fmla="*/ 50673 h 106394"/>
                    <a:gd name="connsiteX1" fmla="*/ 56021 w 56020"/>
                    <a:gd name="connsiteY1" fmla="*/ 0 h 106394"/>
                    <a:gd name="connsiteX2" fmla="*/ 8015 w 56020"/>
                    <a:gd name="connsiteY2" fmla="*/ 43053 h 106394"/>
                    <a:gd name="connsiteX3" fmla="*/ 5348 w 56020"/>
                    <a:gd name="connsiteY3" fmla="*/ 106394 h 106394"/>
                    <a:gd name="connsiteX4" fmla="*/ 7920 w 56020"/>
                    <a:gd name="connsiteY4" fmla="*/ 98774 h 106394"/>
                    <a:gd name="connsiteX5" fmla="*/ 10491 w 56020"/>
                    <a:gd name="connsiteY5" fmla="*/ 91154 h 106394"/>
                    <a:gd name="connsiteX6" fmla="*/ 43353 w 56020"/>
                    <a:gd name="connsiteY6" fmla="*/ 50673 h 10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020" h="106394">
                      <a:moveTo>
                        <a:pt x="43353" y="50673"/>
                      </a:moveTo>
                      <a:cubicBezTo>
                        <a:pt x="53449" y="17717"/>
                        <a:pt x="56021" y="0"/>
                        <a:pt x="56021" y="0"/>
                      </a:cubicBezTo>
                      <a:cubicBezTo>
                        <a:pt x="35828" y="7620"/>
                        <a:pt x="18111" y="20288"/>
                        <a:pt x="8015" y="43053"/>
                      </a:cubicBezTo>
                      <a:cubicBezTo>
                        <a:pt x="-2177" y="65818"/>
                        <a:pt x="-2177" y="86106"/>
                        <a:pt x="5348" y="106394"/>
                      </a:cubicBezTo>
                      <a:cubicBezTo>
                        <a:pt x="5348" y="103823"/>
                        <a:pt x="7920" y="101346"/>
                        <a:pt x="7920" y="98774"/>
                      </a:cubicBezTo>
                      <a:cubicBezTo>
                        <a:pt x="10491" y="96203"/>
                        <a:pt x="10491" y="93726"/>
                        <a:pt x="10491" y="91154"/>
                      </a:cubicBezTo>
                      <a:cubicBezTo>
                        <a:pt x="25636" y="88678"/>
                        <a:pt x="35733" y="76009"/>
                        <a:pt x="43353" y="506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F8ACF160-D291-49BE-BDE7-D2E3A89A7D79}"/>
                    </a:ext>
                  </a:extLst>
                </p:cNvPr>
                <p:cNvSpPr/>
                <p:nvPr/>
              </p:nvSpPr>
              <p:spPr>
                <a:xfrm>
                  <a:off x="1253254" y="1071225"/>
                  <a:ext cx="116733" cy="86346"/>
                </a:xfrm>
                <a:custGeom>
                  <a:avLst/>
                  <a:gdLst>
                    <a:gd name="connsiteX0" fmla="*/ 0 w 89110"/>
                    <a:gd name="connsiteY0" fmla="*/ 58293 h 65913"/>
                    <a:gd name="connsiteX1" fmla="*/ 20193 w 89110"/>
                    <a:gd name="connsiteY1" fmla="*/ 58293 h 65913"/>
                    <a:gd name="connsiteX2" fmla="*/ 37909 w 89110"/>
                    <a:gd name="connsiteY2" fmla="*/ 65913 h 65913"/>
                    <a:gd name="connsiteX3" fmla="*/ 75819 w 89110"/>
                    <a:gd name="connsiteY3" fmla="*/ 40576 h 65913"/>
                    <a:gd name="connsiteX4" fmla="*/ 88487 w 89110"/>
                    <a:gd name="connsiteY4" fmla="*/ 0 h 65913"/>
                    <a:gd name="connsiteX5" fmla="*/ 45530 w 89110"/>
                    <a:gd name="connsiteY5" fmla="*/ 27908 h 65913"/>
                    <a:gd name="connsiteX6" fmla="*/ 0 w 89110"/>
                    <a:gd name="connsiteY6" fmla="*/ 58293 h 6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110" h="65913">
                      <a:moveTo>
                        <a:pt x="0" y="58293"/>
                      </a:moveTo>
                      <a:cubicBezTo>
                        <a:pt x="5048" y="53245"/>
                        <a:pt x="12668" y="53245"/>
                        <a:pt x="20193" y="58293"/>
                      </a:cubicBezTo>
                      <a:cubicBezTo>
                        <a:pt x="27718" y="63341"/>
                        <a:pt x="35338" y="65913"/>
                        <a:pt x="37909" y="65913"/>
                      </a:cubicBezTo>
                      <a:cubicBezTo>
                        <a:pt x="53054" y="63341"/>
                        <a:pt x="65723" y="55816"/>
                        <a:pt x="75819" y="40576"/>
                      </a:cubicBezTo>
                      <a:cubicBezTo>
                        <a:pt x="85915" y="25336"/>
                        <a:pt x="90964" y="12668"/>
                        <a:pt x="88487" y="0"/>
                      </a:cubicBezTo>
                      <a:cubicBezTo>
                        <a:pt x="83439" y="7620"/>
                        <a:pt x="68294" y="17716"/>
                        <a:pt x="45530" y="27908"/>
                      </a:cubicBezTo>
                      <a:cubicBezTo>
                        <a:pt x="20193" y="35528"/>
                        <a:pt x="5048" y="45625"/>
                        <a:pt x="0" y="582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9C5AC266-DB62-483A-9CF5-D9825549B382}"/>
                    </a:ext>
                  </a:extLst>
                </p:cNvPr>
                <p:cNvSpPr/>
                <p:nvPr/>
              </p:nvSpPr>
              <p:spPr>
                <a:xfrm>
                  <a:off x="1150820" y="1064737"/>
                  <a:ext cx="148980" cy="152730"/>
                </a:xfrm>
                <a:custGeom>
                  <a:avLst/>
                  <a:gdLst>
                    <a:gd name="connsiteX0" fmla="*/ 25146 w 113728"/>
                    <a:gd name="connsiteY0" fmla="*/ 86106 h 116586"/>
                    <a:gd name="connsiteX1" fmla="*/ 70676 w 113728"/>
                    <a:gd name="connsiteY1" fmla="*/ 50673 h 116586"/>
                    <a:gd name="connsiteX2" fmla="*/ 93440 w 113728"/>
                    <a:gd name="connsiteY2" fmla="*/ 0 h 116586"/>
                    <a:gd name="connsiteX3" fmla="*/ 50482 w 113728"/>
                    <a:gd name="connsiteY3" fmla="*/ 27908 h 116586"/>
                    <a:gd name="connsiteX4" fmla="*/ 15145 w 113728"/>
                    <a:gd name="connsiteY4" fmla="*/ 65913 h 116586"/>
                    <a:gd name="connsiteX5" fmla="*/ 22765 w 113728"/>
                    <a:gd name="connsiteY5" fmla="*/ 70961 h 116586"/>
                    <a:gd name="connsiteX6" fmla="*/ 27813 w 113728"/>
                    <a:gd name="connsiteY6" fmla="*/ 73533 h 116586"/>
                    <a:gd name="connsiteX7" fmla="*/ 15145 w 113728"/>
                    <a:gd name="connsiteY7" fmla="*/ 96298 h 116586"/>
                    <a:gd name="connsiteX8" fmla="*/ 0 w 113728"/>
                    <a:gd name="connsiteY8" fmla="*/ 116586 h 116586"/>
                    <a:gd name="connsiteX9" fmla="*/ 113728 w 113728"/>
                    <a:gd name="connsiteY9" fmla="*/ 78581 h 116586"/>
                    <a:gd name="connsiteX10" fmla="*/ 25146 w 113728"/>
                    <a:gd name="connsiteY10" fmla="*/ 86106 h 1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728" h="116586">
                      <a:moveTo>
                        <a:pt x="25146" y="86106"/>
                      </a:moveTo>
                      <a:cubicBezTo>
                        <a:pt x="25146" y="83534"/>
                        <a:pt x="40291" y="73438"/>
                        <a:pt x="70676" y="50673"/>
                      </a:cubicBezTo>
                      <a:cubicBezTo>
                        <a:pt x="90868" y="35433"/>
                        <a:pt x="98489" y="20288"/>
                        <a:pt x="93440" y="0"/>
                      </a:cubicBezTo>
                      <a:cubicBezTo>
                        <a:pt x="93440" y="0"/>
                        <a:pt x="78295" y="10097"/>
                        <a:pt x="50482" y="27908"/>
                      </a:cubicBezTo>
                      <a:cubicBezTo>
                        <a:pt x="30289" y="38005"/>
                        <a:pt x="20193" y="50673"/>
                        <a:pt x="15145" y="65913"/>
                      </a:cubicBezTo>
                      <a:cubicBezTo>
                        <a:pt x="15145" y="68485"/>
                        <a:pt x="17716" y="70961"/>
                        <a:pt x="22765" y="70961"/>
                      </a:cubicBezTo>
                      <a:cubicBezTo>
                        <a:pt x="25336" y="70961"/>
                        <a:pt x="27813" y="70961"/>
                        <a:pt x="27813" y="73533"/>
                      </a:cubicBezTo>
                      <a:cubicBezTo>
                        <a:pt x="27813" y="78581"/>
                        <a:pt x="22765" y="86201"/>
                        <a:pt x="15145" y="96298"/>
                      </a:cubicBezTo>
                      <a:cubicBezTo>
                        <a:pt x="5048" y="108966"/>
                        <a:pt x="2477" y="114014"/>
                        <a:pt x="0" y="116586"/>
                      </a:cubicBezTo>
                      <a:cubicBezTo>
                        <a:pt x="10096" y="116586"/>
                        <a:pt x="48006" y="103918"/>
                        <a:pt x="113728" y="78581"/>
                      </a:cubicBezTo>
                      <a:cubicBezTo>
                        <a:pt x="85725" y="65818"/>
                        <a:pt x="58007" y="68294"/>
                        <a:pt x="25146" y="86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5B13EAF1-593F-4748-B6B8-88ED4AE7AB40}"/>
                    </a:ext>
                  </a:extLst>
                </p:cNvPr>
                <p:cNvSpPr/>
                <p:nvPr/>
              </p:nvSpPr>
              <p:spPr>
                <a:xfrm>
                  <a:off x="1126629" y="1691999"/>
                  <a:ext cx="66985" cy="149359"/>
                </a:xfrm>
                <a:custGeom>
                  <a:avLst/>
                  <a:gdLst>
                    <a:gd name="connsiteX0" fmla="*/ 41037 w 51133"/>
                    <a:gd name="connsiteY0" fmla="*/ 48101 h 114014"/>
                    <a:gd name="connsiteX1" fmla="*/ 15796 w 51133"/>
                    <a:gd name="connsiteY1" fmla="*/ 0 h 114014"/>
                    <a:gd name="connsiteX2" fmla="*/ 651 w 51133"/>
                    <a:gd name="connsiteY2" fmla="*/ 45625 h 114014"/>
                    <a:gd name="connsiteX3" fmla="*/ 15796 w 51133"/>
                    <a:gd name="connsiteY3" fmla="*/ 93726 h 114014"/>
                    <a:gd name="connsiteX4" fmla="*/ 51133 w 51133"/>
                    <a:gd name="connsiteY4" fmla="*/ 114014 h 114014"/>
                    <a:gd name="connsiteX5" fmla="*/ 46085 w 51133"/>
                    <a:gd name="connsiteY5" fmla="*/ 103918 h 114014"/>
                    <a:gd name="connsiteX6" fmla="*/ 43513 w 51133"/>
                    <a:gd name="connsiteY6" fmla="*/ 93821 h 114014"/>
                    <a:gd name="connsiteX7" fmla="*/ 41037 w 51133"/>
                    <a:gd name="connsiteY7" fmla="*/ 48101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133" h="114014">
                      <a:moveTo>
                        <a:pt x="41037" y="48101"/>
                      </a:moveTo>
                      <a:cubicBezTo>
                        <a:pt x="23320" y="22765"/>
                        <a:pt x="15796" y="7525"/>
                        <a:pt x="15796" y="0"/>
                      </a:cubicBezTo>
                      <a:cubicBezTo>
                        <a:pt x="3127" y="10097"/>
                        <a:pt x="-1921" y="25336"/>
                        <a:pt x="651" y="45625"/>
                      </a:cubicBezTo>
                      <a:cubicBezTo>
                        <a:pt x="651" y="68390"/>
                        <a:pt x="5699" y="83629"/>
                        <a:pt x="15796" y="93726"/>
                      </a:cubicBezTo>
                      <a:cubicBezTo>
                        <a:pt x="28464" y="93726"/>
                        <a:pt x="38560" y="101346"/>
                        <a:pt x="51133" y="114014"/>
                      </a:cubicBezTo>
                      <a:cubicBezTo>
                        <a:pt x="51133" y="108966"/>
                        <a:pt x="48562" y="106394"/>
                        <a:pt x="46085" y="103918"/>
                      </a:cubicBezTo>
                      <a:cubicBezTo>
                        <a:pt x="43513" y="101346"/>
                        <a:pt x="41037" y="98869"/>
                        <a:pt x="43513" y="93821"/>
                      </a:cubicBezTo>
                      <a:cubicBezTo>
                        <a:pt x="53705" y="83534"/>
                        <a:pt x="53705" y="68390"/>
                        <a:pt x="41037" y="481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AF85A819-E25C-4ED5-B655-AEC143EE47C3}"/>
                    </a:ext>
                  </a:extLst>
                </p:cNvPr>
                <p:cNvSpPr/>
                <p:nvPr/>
              </p:nvSpPr>
              <p:spPr>
                <a:xfrm>
                  <a:off x="1309407" y="1821395"/>
                  <a:ext cx="152350" cy="99572"/>
                </a:xfrm>
                <a:custGeom>
                  <a:avLst/>
                  <a:gdLst>
                    <a:gd name="connsiteX0" fmla="*/ 96107 w 116300"/>
                    <a:gd name="connsiteY0" fmla="*/ 43053 h 76009"/>
                    <a:gd name="connsiteX1" fmla="*/ 45530 w 116300"/>
                    <a:gd name="connsiteY1" fmla="*/ 17717 h 76009"/>
                    <a:gd name="connsiteX2" fmla="*/ 0 w 116300"/>
                    <a:gd name="connsiteY2" fmla="*/ 0 h 76009"/>
                    <a:gd name="connsiteX3" fmla="*/ 37910 w 116300"/>
                    <a:gd name="connsiteY3" fmla="*/ 65913 h 76009"/>
                    <a:gd name="connsiteX4" fmla="*/ 116300 w 116300"/>
                    <a:gd name="connsiteY4" fmla="*/ 76009 h 76009"/>
                    <a:gd name="connsiteX5" fmla="*/ 96107 w 116300"/>
                    <a:gd name="connsiteY5" fmla="*/ 43053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300" h="76009">
                      <a:moveTo>
                        <a:pt x="96107" y="43053"/>
                      </a:moveTo>
                      <a:cubicBezTo>
                        <a:pt x="86011" y="35433"/>
                        <a:pt x="68294" y="27813"/>
                        <a:pt x="45530" y="17717"/>
                      </a:cubicBezTo>
                      <a:cubicBezTo>
                        <a:pt x="20288" y="7620"/>
                        <a:pt x="5048" y="2476"/>
                        <a:pt x="0" y="0"/>
                      </a:cubicBezTo>
                      <a:cubicBezTo>
                        <a:pt x="0" y="30385"/>
                        <a:pt x="12668" y="53245"/>
                        <a:pt x="37910" y="65913"/>
                      </a:cubicBezTo>
                      <a:cubicBezTo>
                        <a:pt x="55626" y="73533"/>
                        <a:pt x="80867" y="76009"/>
                        <a:pt x="116300" y="76009"/>
                      </a:cubicBezTo>
                      <a:cubicBezTo>
                        <a:pt x="106204" y="45625"/>
                        <a:pt x="98679" y="35433"/>
                        <a:pt x="96107" y="430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87204FFE-B350-45F7-9B07-1F35C9B45EFF}"/>
                    </a:ext>
                  </a:extLst>
                </p:cNvPr>
                <p:cNvSpPr/>
                <p:nvPr/>
              </p:nvSpPr>
              <p:spPr>
                <a:xfrm>
                  <a:off x="1216823" y="1920666"/>
                  <a:ext cx="175308" cy="63440"/>
                </a:xfrm>
                <a:custGeom>
                  <a:avLst/>
                  <a:gdLst>
                    <a:gd name="connsiteX0" fmla="*/ 48006 w 133826"/>
                    <a:gd name="connsiteY0" fmla="*/ 2804 h 48428"/>
                    <a:gd name="connsiteX1" fmla="*/ 0 w 133826"/>
                    <a:gd name="connsiteY1" fmla="*/ 48428 h 48428"/>
                    <a:gd name="connsiteX2" fmla="*/ 63151 w 133826"/>
                    <a:gd name="connsiteY2" fmla="*/ 45857 h 48428"/>
                    <a:gd name="connsiteX3" fmla="*/ 116205 w 133826"/>
                    <a:gd name="connsiteY3" fmla="*/ 35760 h 48428"/>
                    <a:gd name="connsiteX4" fmla="*/ 113633 w 133826"/>
                    <a:gd name="connsiteY4" fmla="*/ 12995 h 48428"/>
                    <a:gd name="connsiteX5" fmla="*/ 133826 w 133826"/>
                    <a:gd name="connsiteY5" fmla="*/ 5375 h 48428"/>
                    <a:gd name="connsiteX6" fmla="*/ 48006 w 133826"/>
                    <a:gd name="connsiteY6" fmla="*/ 2804 h 48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826" h="48428">
                      <a:moveTo>
                        <a:pt x="48006" y="2804"/>
                      </a:moveTo>
                      <a:cubicBezTo>
                        <a:pt x="15145" y="7852"/>
                        <a:pt x="0" y="23092"/>
                        <a:pt x="0" y="48428"/>
                      </a:cubicBezTo>
                      <a:cubicBezTo>
                        <a:pt x="10096" y="45857"/>
                        <a:pt x="30290" y="43380"/>
                        <a:pt x="63151" y="45857"/>
                      </a:cubicBezTo>
                      <a:cubicBezTo>
                        <a:pt x="88392" y="48428"/>
                        <a:pt x="106108" y="45857"/>
                        <a:pt x="116205" y="35760"/>
                      </a:cubicBezTo>
                      <a:cubicBezTo>
                        <a:pt x="118777" y="23092"/>
                        <a:pt x="116205" y="15472"/>
                        <a:pt x="113633" y="12995"/>
                      </a:cubicBezTo>
                      <a:cubicBezTo>
                        <a:pt x="123730" y="12995"/>
                        <a:pt x="128778" y="10424"/>
                        <a:pt x="133826" y="5375"/>
                      </a:cubicBezTo>
                      <a:cubicBezTo>
                        <a:pt x="101060" y="232"/>
                        <a:pt x="73247" y="-2340"/>
                        <a:pt x="48006" y="28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4CD22A4D-0434-45FE-AB5D-BAD810C9E3E5}"/>
                    </a:ext>
                  </a:extLst>
                </p:cNvPr>
                <p:cNvSpPr/>
                <p:nvPr/>
              </p:nvSpPr>
              <p:spPr>
                <a:xfrm>
                  <a:off x="1084437" y="1854585"/>
                  <a:ext cx="162207" cy="69837"/>
                </a:xfrm>
                <a:custGeom>
                  <a:avLst/>
                  <a:gdLst>
                    <a:gd name="connsiteX0" fmla="*/ 123825 w 123824"/>
                    <a:gd name="connsiteY0" fmla="*/ 25337 h 53311"/>
                    <a:gd name="connsiteX1" fmla="*/ 118777 w 123824"/>
                    <a:gd name="connsiteY1" fmla="*/ 22765 h 53311"/>
                    <a:gd name="connsiteX2" fmla="*/ 108680 w 123824"/>
                    <a:gd name="connsiteY2" fmla="*/ 25337 h 53311"/>
                    <a:gd name="connsiteX3" fmla="*/ 50578 w 123824"/>
                    <a:gd name="connsiteY3" fmla="*/ 0 h 53311"/>
                    <a:gd name="connsiteX4" fmla="*/ 17716 w 123824"/>
                    <a:gd name="connsiteY4" fmla="*/ 7620 h 53311"/>
                    <a:gd name="connsiteX5" fmla="*/ 0 w 123824"/>
                    <a:gd name="connsiteY5" fmla="*/ 32956 h 53311"/>
                    <a:gd name="connsiteX6" fmla="*/ 53054 w 123824"/>
                    <a:gd name="connsiteY6" fmla="*/ 45625 h 53311"/>
                    <a:gd name="connsiteX7" fmla="*/ 106109 w 123824"/>
                    <a:gd name="connsiteY7" fmla="*/ 50673 h 53311"/>
                    <a:gd name="connsiteX8" fmla="*/ 123825 w 123824"/>
                    <a:gd name="connsiteY8" fmla="*/ 25337 h 5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4" h="53311">
                      <a:moveTo>
                        <a:pt x="123825" y="25337"/>
                      </a:moveTo>
                      <a:cubicBezTo>
                        <a:pt x="121253" y="22765"/>
                        <a:pt x="118777" y="20288"/>
                        <a:pt x="118777" y="22765"/>
                      </a:cubicBezTo>
                      <a:cubicBezTo>
                        <a:pt x="116205" y="22765"/>
                        <a:pt x="111157" y="25337"/>
                        <a:pt x="108680" y="25337"/>
                      </a:cubicBezTo>
                      <a:cubicBezTo>
                        <a:pt x="101060" y="7620"/>
                        <a:pt x="80867" y="0"/>
                        <a:pt x="50578" y="0"/>
                      </a:cubicBezTo>
                      <a:cubicBezTo>
                        <a:pt x="37910" y="0"/>
                        <a:pt x="27813" y="2572"/>
                        <a:pt x="17716" y="7620"/>
                      </a:cubicBezTo>
                      <a:cubicBezTo>
                        <a:pt x="7620" y="15240"/>
                        <a:pt x="2572" y="22860"/>
                        <a:pt x="0" y="32956"/>
                      </a:cubicBezTo>
                      <a:cubicBezTo>
                        <a:pt x="12668" y="32956"/>
                        <a:pt x="27813" y="38005"/>
                        <a:pt x="53054" y="45625"/>
                      </a:cubicBezTo>
                      <a:cubicBezTo>
                        <a:pt x="73247" y="53245"/>
                        <a:pt x="90964" y="55721"/>
                        <a:pt x="106109" y="50673"/>
                      </a:cubicBezTo>
                      <a:cubicBezTo>
                        <a:pt x="106109" y="35433"/>
                        <a:pt x="113728" y="27908"/>
                        <a:pt x="123825" y="253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4A4B2177-7376-4335-9286-3CD5013ECCF8}"/>
                    </a:ext>
                  </a:extLst>
                </p:cNvPr>
                <p:cNvSpPr/>
                <p:nvPr/>
              </p:nvSpPr>
              <p:spPr>
                <a:xfrm>
                  <a:off x="1064081" y="1599041"/>
                  <a:ext cx="55133" cy="132765"/>
                </a:xfrm>
                <a:custGeom>
                  <a:avLst/>
                  <a:gdLst>
                    <a:gd name="connsiteX0" fmla="*/ 30681 w 42087"/>
                    <a:gd name="connsiteY0" fmla="*/ 101346 h 101346"/>
                    <a:gd name="connsiteX1" fmla="*/ 38301 w 42087"/>
                    <a:gd name="connsiteY1" fmla="*/ 98774 h 101346"/>
                    <a:gd name="connsiteX2" fmla="*/ 38301 w 42087"/>
                    <a:gd name="connsiteY2" fmla="*/ 48101 h 101346"/>
                    <a:gd name="connsiteX3" fmla="*/ 28205 w 42087"/>
                    <a:gd name="connsiteY3" fmla="*/ 0 h 101346"/>
                    <a:gd name="connsiteX4" fmla="*/ 392 w 42087"/>
                    <a:gd name="connsiteY4" fmla="*/ 55721 h 101346"/>
                    <a:gd name="connsiteX5" fmla="*/ 30681 w 42087"/>
                    <a:gd name="connsiteY5" fmla="*/ 101346 h 10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87" h="101346">
                      <a:moveTo>
                        <a:pt x="30681" y="101346"/>
                      </a:moveTo>
                      <a:cubicBezTo>
                        <a:pt x="33253" y="98774"/>
                        <a:pt x="35729" y="98774"/>
                        <a:pt x="38301" y="98774"/>
                      </a:cubicBezTo>
                      <a:cubicBezTo>
                        <a:pt x="43349" y="86106"/>
                        <a:pt x="43349" y="68390"/>
                        <a:pt x="38301" y="48101"/>
                      </a:cubicBezTo>
                      <a:cubicBezTo>
                        <a:pt x="30681" y="22765"/>
                        <a:pt x="28205" y="7525"/>
                        <a:pt x="28205" y="0"/>
                      </a:cubicBezTo>
                      <a:cubicBezTo>
                        <a:pt x="13060" y="10097"/>
                        <a:pt x="5440" y="30385"/>
                        <a:pt x="392" y="55721"/>
                      </a:cubicBezTo>
                      <a:cubicBezTo>
                        <a:pt x="-2180" y="86106"/>
                        <a:pt x="7916" y="101346"/>
                        <a:pt x="30681" y="101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70E372E1-5FAA-4746-A65D-DC55C2A27B97}"/>
                    </a:ext>
                  </a:extLst>
                </p:cNvPr>
                <p:cNvSpPr/>
                <p:nvPr/>
              </p:nvSpPr>
              <p:spPr>
                <a:xfrm>
                  <a:off x="958538" y="1360090"/>
                  <a:ext cx="58785" cy="122782"/>
                </a:xfrm>
                <a:custGeom>
                  <a:avLst/>
                  <a:gdLst>
                    <a:gd name="connsiteX0" fmla="*/ 15145 w 44875"/>
                    <a:gd name="connsiteY0" fmla="*/ 93726 h 93726"/>
                    <a:gd name="connsiteX1" fmla="*/ 32861 w 44875"/>
                    <a:gd name="connsiteY1" fmla="*/ 91154 h 93726"/>
                    <a:gd name="connsiteX2" fmla="*/ 37910 w 44875"/>
                    <a:gd name="connsiteY2" fmla="*/ 91154 h 93726"/>
                    <a:gd name="connsiteX3" fmla="*/ 42958 w 44875"/>
                    <a:gd name="connsiteY3" fmla="*/ 93726 h 93726"/>
                    <a:gd name="connsiteX4" fmla="*/ 0 w 44875"/>
                    <a:gd name="connsiteY4" fmla="*/ 0 h 93726"/>
                    <a:gd name="connsiteX5" fmla="*/ 2572 w 44875"/>
                    <a:gd name="connsiteY5" fmla="*/ 50673 h 93726"/>
                    <a:gd name="connsiteX6" fmla="*/ 15145 w 44875"/>
                    <a:gd name="connsiteY6" fmla="*/ 93726 h 9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5" h="93726">
                      <a:moveTo>
                        <a:pt x="15145" y="93726"/>
                      </a:moveTo>
                      <a:cubicBezTo>
                        <a:pt x="22765" y="91154"/>
                        <a:pt x="27813" y="88678"/>
                        <a:pt x="32861" y="91154"/>
                      </a:cubicBezTo>
                      <a:cubicBezTo>
                        <a:pt x="35433" y="91154"/>
                        <a:pt x="35433" y="91154"/>
                        <a:pt x="37910" y="91154"/>
                      </a:cubicBezTo>
                      <a:cubicBezTo>
                        <a:pt x="40481" y="93726"/>
                        <a:pt x="40481" y="93726"/>
                        <a:pt x="42958" y="93726"/>
                      </a:cubicBezTo>
                      <a:cubicBezTo>
                        <a:pt x="50578" y="32956"/>
                        <a:pt x="35338" y="2476"/>
                        <a:pt x="0" y="0"/>
                      </a:cubicBezTo>
                      <a:cubicBezTo>
                        <a:pt x="2572" y="7620"/>
                        <a:pt x="2572" y="22765"/>
                        <a:pt x="2572" y="50673"/>
                      </a:cubicBezTo>
                      <a:cubicBezTo>
                        <a:pt x="5048" y="73438"/>
                        <a:pt x="7620" y="86106"/>
                        <a:pt x="15145" y="93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68778595-99F3-4198-BB94-43EA02EC98DA}"/>
                    </a:ext>
                  </a:extLst>
                </p:cNvPr>
                <p:cNvSpPr/>
                <p:nvPr/>
              </p:nvSpPr>
              <p:spPr>
                <a:xfrm>
                  <a:off x="932089" y="1498831"/>
                  <a:ext cx="92831" cy="111450"/>
                </a:xfrm>
                <a:custGeom>
                  <a:avLst/>
                  <a:gdLst>
                    <a:gd name="connsiteX0" fmla="*/ 40481 w 70866"/>
                    <a:gd name="connsiteY0" fmla="*/ 84111 h 85077"/>
                    <a:gd name="connsiteX1" fmla="*/ 58198 w 70866"/>
                    <a:gd name="connsiteY1" fmla="*/ 76491 h 85077"/>
                    <a:gd name="connsiteX2" fmla="*/ 70866 w 70866"/>
                    <a:gd name="connsiteY2" fmla="*/ 84111 h 85077"/>
                    <a:gd name="connsiteX3" fmla="*/ 53150 w 70866"/>
                    <a:gd name="connsiteY3" fmla="*/ 25818 h 85077"/>
                    <a:gd name="connsiteX4" fmla="*/ 0 w 70866"/>
                    <a:gd name="connsiteY4" fmla="*/ 482 h 85077"/>
                    <a:gd name="connsiteX5" fmla="*/ 40481 w 70866"/>
                    <a:gd name="connsiteY5" fmla="*/ 84111 h 8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866" h="85077">
                      <a:moveTo>
                        <a:pt x="40481" y="84111"/>
                      </a:moveTo>
                      <a:cubicBezTo>
                        <a:pt x="37910" y="86683"/>
                        <a:pt x="43053" y="84111"/>
                        <a:pt x="58198" y="76491"/>
                      </a:cubicBezTo>
                      <a:cubicBezTo>
                        <a:pt x="60770" y="76491"/>
                        <a:pt x="65818" y="79063"/>
                        <a:pt x="70866" y="84111"/>
                      </a:cubicBezTo>
                      <a:cubicBezTo>
                        <a:pt x="60770" y="48678"/>
                        <a:pt x="55721" y="30867"/>
                        <a:pt x="53150" y="25818"/>
                      </a:cubicBezTo>
                      <a:cubicBezTo>
                        <a:pt x="42958" y="5530"/>
                        <a:pt x="25241" y="-2090"/>
                        <a:pt x="0" y="482"/>
                      </a:cubicBezTo>
                      <a:cubicBezTo>
                        <a:pt x="30290" y="61251"/>
                        <a:pt x="42958" y="89160"/>
                        <a:pt x="40481" y="841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A374ED09-1FC9-45AC-AA00-350D9AE755AB}"/>
                    </a:ext>
                  </a:extLst>
                </p:cNvPr>
                <p:cNvSpPr/>
                <p:nvPr/>
              </p:nvSpPr>
              <p:spPr>
                <a:xfrm>
                  <a:off x="994971" y="1757156"/>
                  <a:ext cx="145734" cy="84205"/>
                </a:xfrm>
                <a:custGeom>
                  <a:avLst/>
                  <a:gdLst>
                    <a:gd name="connsiteX0" fmla="*/ 98584 w 111251"/>
                    <a:gd name="connsiteY0" fmla="*/ 49038 h 64277"/>
                    <a:gd name="connsiteX1" fmla="*/ 111252 w 111251"/>
                    <a:gd name="connsiteY1" fmla="*/ 38941 h 64277"/>
                    <a:gd name="connsiteX2" fmla="*/ 101156 w 111251"/>
                    <a:gd name="connsiteY2" fmla="*/ 38941 h 64277"/>
                    <a:gd name="connsiteX3" fmla="*/ 55626 w 111251"/>
                    <a:gd name="connsiteY3" fmla="*/ 3508 h 64277"/>
                    <a:gd name="connsiteX4" fmla="*/ 0 w 111251"/>
                    <a:gd name="connsiteY4" fmla="*/ 16176 h 64277"/>
                    <a:gd name="connsiteX5" fmla="*/ 37910 w 111251"/>
                    <a:gd name="connsiteY5" fmla="*/ 41513 h 64277"/>
                    <a:gd name="connsiteX6" fmla="*/ 83439 w 111251"/>
                    <a:gd name="connsiteY6" fmla="*/ 64278 h 64277"/>
                    <a:gd name="connsiteX7" fmla="*/ 98584 w 111251"/>
                    <a:gd name="connsiteY7" fmla="*/ 49038 h 6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251" h="64277">
                      <a:moveTo>
                        <a:pt x="98584" y="49038"/>
                      </a:moveTo>
                      <a:cubicBezTo>
                        <a:pt x="106204" y="43989"/>
                        <a:pt x="111252" y="41418"/>
                        <a:pt x="111252" y="38941"/>
                      </a:cubicBezTo>
                      <a:cubicBezTo>
                        <a:pt x="111252" y="38941"/>
                        <a:pt x="111252" y="38941"/>
                        <a:pt x="101156" y="38941"/>
                      </a:cubicBezTo>
                      <a:cubicBezTo>
                        <a:pt x="96107" y="23701"/>
                        <a:pt x="80963" y="11033"/>
                        <a:pt x="55626" y="3508"/>
                      </a:cubicBezTo>
                      <a:cubicBezTo>
                        <a:pt x="30385" y="-4112"/>
                        <a:pt x="10096" y="936"/>
                        <a:pt x="0" y="16176"/>
                      </a:cubicBezTo>
                      <a:cubicBezTo>
                        <a:pt x="10096" y="18748"/>
                        <a:pt x="22765" y="28845"/>
                        <a:pt x="37910" y="41513"/>
                      </a:cubicBezTo>
                      <a:cubicBezTo>
                        <a:pt x="53054" y="56753"/>
                        <a:pt x="68199" y="64278"/>
                        <a:pt x="83439" y="64278"/>
                      </a:cubicBezTo>
                      <a:cubicBezTo>
                        <a:pt x="88487" y="56658"/>
                        <a:pt x="93536" y="54086"/>
                        <a:pt x="98584" y="49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5BAB8722-F424-43E1-A547-063C0BC49D34}"/>
                    </a:ext>
                  </a:extLst>
                </p:cNvPr>
                <p:cNvSpPr/>
                <p:nvPr/>
              </p:nvSpPr>
              <p:spPr>
                <a:xfrm>
                  <a:off x="942066" y="1633402"/>
                  <a:ext cx="122403" cy="98401"/>
                </a:xfrm>
                <a:custGeom>
                  <a:avLst/>
                  <a:gdLst>
                    <a:gd name="connsiteX0" fmla="*/ 65627 w 93440"/>
                    <a:gd name="connsiteY0" fmla="*/ 75115 h 75114"/>
                    <a:gd name="connsiteX1" fmla="*/ 93440 w 93440"/>
                    <a:gd name="connsiteY1" fmla="*/ 65018 h 75114"/>
                    <a:gd name="connsiteX2" fmla="*/ 58103 w 93440"/>
                    <a:gd name="connsiteY2" fmla="*/ 11774 h 75114"/>
                    <a:gd name="connsiteX3" fmla="*/ 0 w 93440"/>
                    <a:gd name="connsiteY3" fmla="*/ 9202 h 75114"/>
                    <a:gd name="connsiteX4" fmla="*/ 30290 w 93440"/>
                    <a:gd name="connsiteY4" fmla="*/ 44635 h 75114"/>
                    <a:gd name="connsiteX5" fmla="*/ 65627 w 93440"/>
                    <a:gd name="connsiteY5" fmla="*/ 75115 h 75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440" h="75114">
                      <a:moveTo>
                        <a:pt x="65627" y="75115"/>
                      </a:moveTo>
                      <a:cubicBezTo>
                        <a:pt x="75724" y="65018"/>
                        <a:pt x="85820" y="59875"/>
                        <a:pt x="93440" y="65018"/>
                      </a:cubicBezTo>
                      <a:cubicBezTo>
                        <a:pt x="85820" y="42254"/>
                        <a:pt x="73247" y="24442"/>
                        <a:pt x="58103" y="11774"/>
                      </a:cubicBezTo>
                      <a:cubicBezTo>
                        <a:pt x="37910" y="-3466"/>
                        <a:pt x="17621" y="-3466"/>
                        <a:pt x="0" y="9202"/>
                      </a:cubicBezTo>
                      <a:cubicBezTo>
                        <a:pt x="7620" y="14250"/>
                        <a:pt x="17717" y="26918"/>
                        <a:pt x="30290" y="44635"/>
                      </a:cubicBezTo>
                      <a:cubicBezTo>
                        <a:pt x="40386" y="62447"/>
                        <a:pt x="53054" y="72543"/>
                        <a:pt x="65627" y="751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</p:grpSp>
        </p:grpSp>
      </p:grpSp>
      <p:grpSp>
        <p:nvGrpSpPr>
          <p:cNvPr id="220" name="组合 219">
            <a:extLst>
              <a:ext uri="{FF2B5EF4-FFF2-40B4-BE49-F238E27FC236}">
                <a16:creationId xmlns:a16="http://schemas.microsoft.com/office/drawing/2014/main" id="{08C4CD9F-9A1B-4437-A3A0-FB341550B6D4}"/>
              </a:ext>
            </a:extLst>
          </p:cNvPr>
          <p:cNvGrpSpPr/>
          <p:nvPr/>
        </p:nvGrpSpPr>
        <p:grpSpPr>
          <a:xfrm>
            <a:off x="4060347" y="5252595"/>
            <a:ext cx="2259169" cy="564462"/>
            <a:chOff x="3576971" y="5654386"/>
            <a:chExt cx="2259169" cy="56446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69D73D1-892B-4FF3-8D14-4B93C20DE00A}"/>
                </a:ext>
              </a:extLst>
            </p:cNvPr>
            <p:cNvSpPr txBox="1"/>
            <p:nvPr/>
          </p:nvSpPr>
          <p:spPr>
            <a:xfrm>
              <a:off x="3883383" y="5654386"/>
              <a:ext cx="1646348" cy="564462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altLang="zh-CN" sz="1834" dirty="0">
                  <a:solidFill>
                    <a:schemeClr val="accent1"/>
                  </a:solidFill>
                  <a:latin typeface="+mj-ea"/>
                  <a:ea typeface="+mj-ea"/>
                </a:rPr>
                <a:t>80%</a:t>
              </a:r>
              <a:r>
                <a:rPr lang="zh-CN" altLang="en-US" sz="1834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以上顾问</a:t>
              </a:r>
            </a:p>
            <a:p>
              <a:pPr algn="ctr"/>
              <a:r>
                <a:rPr lang="zh-CN" altLang="en-US" sz="1834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丰富的工作经验</a:t>
              </a: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803C90F-8A23-4590-BA63-405FB5A6AD63}"/>
                </a:ext>
              </a:extLst>
            </p:cNvPr>
            <p:cNvGrpSpPr/>
            <p:nvPr/>
          </p:nvGrpSpPr>
          <p:grpSpPr>
            <a:xfrm>
              <a:off x="3576971" y="5689664"/>
              <a:ext cx="2259169" cy="493907"/>
              <a:chOff x="3576971" y="5719590"/>
              <a:chExt cx="2259169" cy="493907"/>
            </a:xfrm>
          </p:grpSpPr>
          <p:grpSp>
            <p:nvGrpSpPr>
              <p:cNvPr id="183" name="组合 182">
                <a:extLst>
                  <a:ext uri="{FF2B5EF4-FFF2-40B4-BE49-F238E27FC236}">
                    <a16:creationId xmlns:a16="http://schemas.microsoft.com/office/drawing/2014/main" id="{9E490873-0612-4DBA-8C7E-C35B14AC9263}"/>
                  </a:ext>
                </a:extLst>
              </p:cNvPr>
              <p:cNvGrpSpPr/>
              <p:nvPr/>
            </p:nvGrpSpPr>
            <p:grpSpPr>
              <a:xfrm>
                <a:off x="3576971" y="5727440"/>
                <a:ext cx="280037" cy="486057"/>
                <a:chOff x="773905" y="1361512"/>
                <a:chExt cx="529672" cy="919362"/>
              </a:xfrm>
              <a:gradFill>
                <a:gsLst>
                  <a:gs pos="1000">
                    <a:schemeClr val="accent1"/>
                  </a:gs>
                  <a:gs pos="99000">
                    <a:schemeClr val="accent2"/>
                  </a:gs>
                </a:gsLst>
                <a:lin ang="5400000" scaled="0"/>
              </a:gradFill>
            </p:grpSpPr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B163CC01-5AA4-49FF-A83F-144F52037AC3}"/>
                    </a:ext>
                  </a:extLst>
                </p:cNvPr>
                <p:cNvSpPr/>
                <p:nvPr/>
              </p:nvSpPr>
              <p:spPr>
                <a:xfrm>
                  <a:off x="871278" y="1799482"/>
                  <a:ext cx="54262" cy="149358"/>
                </a:xfrm>
                <a:custGeom>
                  <a:avLst/>
                  <a:gdLst>
                    <a:gd name="connsiteX0" fmla="*/ 19205 w 41422"/>
                    <a:gd name="connsiteY0" fmla="*/ 108966 h 114014"/>
                    <a:gd name="connsiteX1" fmla="*/ 19205 w 41422"/>
                    <a:gd name="connsiteY1" fmla="*/ 93726 h 114014"/>
                    <a:gd name="connsiteX2" fmla="*/ 31874 w 41422"/>
                    <a:gd name="connsiteY2" fmla="*/ 91154 h 114014"/>
                    <a:gd name="connsiteX3" fmla="*/ 39494 w 41422"/>
                    <a:gd name="connsiteY3" fmla="*/ 81058 h 114014"/>
                    <a:gd name="connsiteX4" fmla="*/ 39494 w 41422"/>
                    <a:gd name="connsiteY4" fmla="*/ 32956 h 114014"/>
                    <a:gd name="connsiteX5" fmla="*/ 39494 w 41422"/>
                    <a:gd name="connsiteY5" fmla="*/ 0 h 114014"/>
                    <a:gd name="connsiteX6" fmla="*/ 4156 w 41422"/>
                    <a:gd name="connsiteY6" fmla="*/ 43053 h 114014"/>
                    <a:gd name="connsiteX7" fmla="*/ 14252 w 41422"/>
                    <a:gd name="connsiteY7" fmla="*/ 98774 h 114014"/>
                    <a:gd name="connsiteX8" fmla="*/ 11681 w 41422"/>
                    <a:gd name="connsiteY8" fmla="*/ 114014 h 114014"/>
                    <a:gd name="connsiteX9" fmla="*/ 19205 w 41422"/>
                    <a:gd name="connsiteY9" fmla="*/ 108966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422" h="114014">
                      <a:moveTo>
                        <a:pt x="19205" y="108966"/>
                      </a:moveTo>
                      <a:lnTo>
                        <a:pt x="19205" y="93726"/>
                      </a:lnTo>
                      <a:cubicBezTo>
                        <a:pt x="24254" y="96298"/>
                        <a:pt x="29302" y="93726"/>
                        <a:pt x="31874" y="91154"/>
                      </a:cubicBezTo>
                      <a:cubicBezTo>
                        <a:pt x="36922" y="86106"/>
                        <a:pt x="36922" y="83534"/>
                        <a:pt x="39494" y="81058"/>
                      </a:cubicBezTo>
                      <a:cubicBezTo>
                        <a:pt x="36922" y="73438"/>
                        <a:pt x="36922" y="55721"/>
                        <a:pt x="39494" y="32956"/>
                      </a:cubicBezTo>
                      <a:cubicBezTo>
                        <a:pt x="42066" y="12668"/>
                        <a:pt x="42066" y="2572"/>
                        <a:pt x="39494" y="0"/>
                      </a:cubicBezTo>
                      <a:cubicBezTo>
                        <a:pt x="24349" y="7620"/>
                        <a:pt x="11681" y="22765"/>
                        <a:pt x="4156" y="43053"/>
                      </a:cubicBezTo>
                      <a:cubicBezTo>
                        <a:pt x="-3464" y="68390"/>
                        <a:pt x="-892" y="86106"/>
                        <a:pt x="14252" y="98774"/>
                      </a:cubicBezTo>
                      <a:cubicBezTo>
                        <a:pt x="14252" y="108871"/>
                        <a:pt x="11681" y="114014"/>
                        <a:pt x="11681" y="114014"/>
                      </a:cubicBezTo>
                      <a:cubicBezTo>
                        <a:pt x="16634" y="114014"/>
                        <a:pt x="19205" y="114014"/>
                        <a:pt x="19205" y="108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06E92B53-393D-4873-8C86-FA075578AF6A}"/>
                    </a:ext>
                  </a:extLst>
                </p:cNvPr>
                <p:cNvSpPr/>
                <p:nvPr/>
              </p:nvSpPr>
              <p:spPr>
                <a:xfrm>
                  <a:off x="845188" y="1534328"/>
                  <a:ext cx="133976" cy="175311"/>
                </a:xfrm>
                <a:custGeom>
                  <a:avLst/>
                  <a:gdLst>
                    <a:gd name="connsiteX0" fmla="*/ 13787 w 102274"/>
                    <a:gd name="connsiteY0" fmla="*/ 90964 h 133826"/>
                    <a:gd name="connsiteX1" fmla="*/ 23884 w 102274"/>
                    <a:gd name="connsiteY1" fmla="*/ 93536 h 133826"/>
                    <a:gd name="connsiteX2" fmla="*/ 28932 w 102274"/>
                    <a:gd name="connsiteY2" fmla="*/ 121444 h 133826"/>
                    <a:gd name="connsiteX3" fmla="*/ 28075 w 102274"/>
                    <a:gd name="connsiteY3" fmla="*/ 133826 h 133826"/>
                    <a:gd name="connsiteX4" fmla="*/ 36552 w 102274"/>
                    <a:gd name="connsiteY4" fmla="*/ 129064 h 133826"/>
                    <a:gd name="connsiteX5" fmla="*/ 54269 w 102274"/>
                    <a:gd name="connsiteY5" fmla="*/ 124016 h 133826"/>
                    <a:gd name="connsiteX6" fmla="*/ 77033 w 102274"/>
                    <a:gd name="connsiteY6" fmla="*/ 88583 h 133826"/>
                    <a:gd name="connsiteX7" fmla="*/ 102275 w 102274"/>
                    <a:gd name="connsiteY7" fmla="*/ 55626 h 133826"/>
                    <a:gd name="connsiteX8" fmla="*/ 56745 w 102274"/>
                    <a:gd name="connsiteY8" fmla="*/ 70866 h 133826"/>
                    <a:gd name="connsiteX9" fmla="*/ 26456 w 102274"/>
                    <a:gd name="connsiteY9" fmla="*/ 101251 h 133826"/>
                    <a:gd name="connsiteX10" fmla="*/ 34076 w 102274"/>
                    <a:gd name="connsiteY10" fmla="*/ 78486 h 133826"/>
                    <a:gd name="connsiteX11" fmla="*/ 41696 w 102274"/>
                    <a:gd name="connsiteY11" fmla="*/ 48101 h 133826"/>
                    <a:gd name="connsiteX12" fmla="*/ 16454 w 102274"/>
                    <a:gd name="connsiteY12" fmla="*/ 0 h 133826"/>
                    <a:gd name="connsiteX13" fmla="*/ 3786 w 102274"/>
                    <a:gd name="connsiteY13" fmla="*/ 45625 h 133826"/>
                    <a:gd name="connsiteX14" fmla="*/ 3786 w 102274"/>
                    <a:gd name="connsiteY14" fmla="*/ 91250 h 133826"/>
                    <a:gd name="connsiteX15" fmla="*/ 13787 w 102274"/>
                    <a:gd name="connsiteY15" fmla="*/ 90964 h 13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74" h="133826">
                      <a:moveTo>
                        <a:pt x="13787" y="90964"/>
                      </a:moveTo>
                      <a:cubicBezTo>
                        <a:pt x="18836" y="88392"/>
                        <a:pt x="21407" y="90964"/>
                        <a:pt x="23884" y="93536"/>
                      </a:cubicBezTo>
                      <a:cubicBezTo>
                        <a:pt x="26456" y="101156"/>
                        <a:pt x="28932" y="111252"/>
                        <a:pt x="28932" y="121444"/>
                      </a:cubicBezTo>
                      <a:cubicBezTo>
                        <a:pt x="28932" y="126397"/>
                        <a:pt x="28551" y="130588"/>
                        <a:pt x="28075" y="133826"/>
                      </a:cubicBezTo>
                      <a:cubicBezTo>
                        <a:pt x="29599" y="130874"/>
                        <a:pt x="32075" y="129064"/>
                        <a:pt x="36552" y="129064"/>
                      </a:cubicBezTo>
                      <a:cubicBezTo>
                        <a:pt x="49220" y="126492"/>
                        <a:pt x="54269" y="124016"/>
                        <a:pt x="54269" y="124016"/>
                      </a:cubicBezTo>
                      <a:cubicBezTo>
                        <a:pt x="59317" y="118967"/>
                        <a:pt x="66937" y="108776"/>
                        <a:pt x="77033" y="88583"/>
                      </a:cubicBezTo>
                      <a:cubicBezTo>
                        <a:pt x="84653" y="73343"/>
                        <a:pt x="94750" y="63246"/>
                        <a:pt x="102275" y="55626"/>
                      </a:cubicBezTo>
                      <a:cubicBezTo>
                        <a:pt x="84558" y="55626"/>
                        <a:pt x="69413" y="60674"/>
                        <a:pt x="56745" y="70866"/>
                      </a:cubicBezTo>
                      <a:cubicBezTo>
                        <a:pt x="46649" y="75914"/>
                        <a:pt x="39029" y="86106"/>
                        <a:pt x="26456" y="101251"/>
                      </a:cubicBezTo>
                      <a:cubicBezTo>
                        <a:pt x="29027" y="98679"/>
                        <a:pt x="29027" y="91154"/>
                        <a:pt x="34076" y="78486"/>
                      </a:cubicBezTo>
                      <a:cubicBezTo>
                        <a:pt x="36647" y="63246"/>
                        <a:pt x="39124" y="53150"/>
                        <a:pt x="41696" y="48101"/>
                      </a:cubicBezTo>
                      <a:cubicBezTo>
                        <a:pt x="46744" y="20193"/>
                        <a:pt x="36647" y="5048"/>
                        <a:pt x="16454" y="0"/>
                      </a:cubicBezTo>
                      <a:cubicBezTo>
                        <a:pt x="16454" y="7620"/>
                        <a:pt x="11406" y="22765"/>
                        <a:pt x="3786" y="45625"/>
                      </a:cubicBezTo>
                      <a:cubicBezTo>
                        <a:pt x="-1262" y="63341"/>
                        <a:pt x="-1262" y="78581"/>
                        <a:pt x="3786" y="91250"/>
                      </a:cubicBezTo>
                      <a:cubicBezTo>
                        <a:pt x="6263" y="93536"/>
                        <a:pt x="8739" y="93536"/>
                        <a:pt x="13787" y="909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D8E767A7-0A08-440E-8605-889631F00FEF}"/>
                    </a:ext>
                  </a:extLst>
                </p:cNvPr>
                <p:cNvSpPr/>
                <p:nvPr/>
              </p:nvSpPr>
              <p:spPr>
                <a:xfrm>
                  <a:off x="912907" y="1430889"/>
                  <a:ext cx="132512" cy="176060"/>
                </a:xfrm>
                <a:custGeom>
                  <a:avLst/>
                  <a:gdLst>
                    <a:gd name="connsiteX0" fmla="*/ 15240 w 101155"/>
                    <a:gd name="connsiteY0" fmla="*/ 106585 h 134397"/>
                    <a:gd name="connsiteX1" fmla="*/ 10192 w 101155"/>
                    <a:gd name="connsiteY1" fmla="*/ 124301 h 134397"/>
                    <a:gd name="connsiteX2" fmla="*/ 7620 w 101155"/>
                    <a:gd name="connsiteY2" fmla="*/ 134398 h 134397"/>
                    <a:gd name="connsiteX3" fmla="*/ 55626 w 101155"/>
                    <a:gd name="connsiteY3" fmla="*/ 109061 h 134397"/>
                    <a:gd name="connsiteX4" fmla="*/ 78391 w 101155"/>
                    <a:gd name="connsiteY4" fmla="*/ 88773 h 134397"/>
                    <a:gd name="connsiteX5" fmla="*/ 101156 w 101155"/>
                    <a:gd name="connsiteY5" fmla="*/ 71056 h 134397"/>
                    <a:gd name="connsiteX6" fmla="*/ 50578 w 101155"/>
                    <a:gd name="connsiteY6" fmla="*/ 78677 h 134397"/>
                    <a:gd name="connsiteX7" fmla="*/ 32861 w 101155"/>
                    <a:gd name="connsiteY7" fmla="*/ 88773 h 134397"/>
                    <a:gd name="connsiteX8" fmla="*/ 17716 w 101155"/>
                    <a:gd name="connsiteY8" fmla="*/ 93821 h 134397"/>
                    <a:gd name="connsiteX9" fmla="*/ 32861 w 101155"/>
                    <a:gd name="connsiteY9" fmla="*/ 73533 h 134397"/>
                    <a:gd name="connsiteX10" fmla="*/ 48006 w 101155"/>
                    <a:gd name="connsiteY10" fmla="*/ 53245 h 134397"/>
                    <a:gd name="connsiteX11" fmla="*/ 50578 w 101155"/>
                    <a:gd name="connsiteY11" fmla="*/ 0 h 134397"/>
                    <a:gd name="connsiteX12" fmla="*/ 0 w 101155"/>
                    <a:gd name="connsiteY12" fmla="*/ 83629 h 134397"/>
                    <a:gd name="connsiteX13" fmla="*/ 15240 w 101155"/>
                    <a:gd name="connsiteY13" fmla="*/ 106585 h 1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155" h="134397">
                      <a:moveTo>
                        <a:pt x="15240" y="106585"/>
                      </a:moveTo>
                      <a:cubicBezTo>
                        <a:pt x="15240" y="111633"/>
                        <a:pt x="12668" y="116681"/>
                        <a:pt x="10192" y="124301"/>
                      </a:cubicBezTo>
                      <a:cubicBezTo>
                        <a:pt x="7620" y="129350"/>
                        <a:pt x="7620" y="134398"/>
                        <a:pt x="7620" y="134398"/>
                      </a:cubicBezTo>
                      <a:cubicBezTo>
                        <a:pt x="22765" y="131826"/>
                        <a:pt x="37909" y="124301"/>
                        <a:pt x="55626" y="109061"/>
                      </a:cubicBezTo>
                      <a:cubicBezTo>
                        <a:pt x="60674" y="106490"/>
                        <a:pt x="65723" y="98965"/>
                        <a:pt x="78391" y="88773"/>
                      </a:cubicBezTo>
                      <a:cubicBezTo>
                        <a:pt x="86011" y="81153"/>
                        <a:pt x="93535" y="76105"/>
                        <a:pt x="101156" y="71056"/>
                      </a:cubicBezTo>
                      <a:cubicBezTo>
                        <a:pt x="83439" y="68485"/>
                        <a:pt x="65818" y="71056"/>
                        <a:pt x="50578" y="78677"/>
                      </a:cubicBezTo>
                      <a:cubicBezTo>
                        <a:pt x="45529" y="81248"/>
                        <a:pt x="37909" y="83725"/>
                        <a:pt x="32861" y="88773"/>
                      </a:cubicBezTo>
                      <a:cubicBezTo>
                        <a:pt x="25241" y="91345"/>
                        <a:pt x="20193" y="93821"/>
                        <a:pt x="17716" y="93821"/>
                      </a:cubicBezTo>
                      <a:cubicBezTo>
                        <a:pt x="20288" y="91250"/>
                        <a:pt x="25336" y="83725"/>
                        <a:pt x="32861" y="73533"/>
                      </a:cubicBezTo>
                      <a:cubicBezTo>
                        <a:pt x="40481" y="65913"/>
                        <a:pt x="45529" y="58293"/>
                        <a:pt x="48006" y="53245"/>
                      </a:cubicBezTo>
                      <a:cubicBezTo>
                        <a:pt x="58102" y="35528"/>
                        <a:pt x="60674" y="17812"/>
                        <a:pt x="50578" y="0"/>
                      </a:cubicBezTo>
                      <a:cubicBezTo>
                        <a:pt x="20288" y="27908"/>
                        <a:pt x="2572" y="55721"/>
                        <a:pt x="0" y="83629"/>
                      </a:cubicBezTo>
                      <a:cubicBezTo>
                        <a:pt x="12668" y="83820"/>
                        <a:pt x="17716" y="91345"/>
                        <a:pt x="15240" y="1065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93F3D5E4-20EE-4207-914F-3C1B0E80A5A8}"/>
                    </a:ext>
                  </a:extLst>
                </p:cNvPr>
                <p:cNvSpPr/>
                <p:nvPr/>
              </p:nvSpPr>
              <p:spPr>
                <a:xfrm>
                  <a:off x="1049111" y="2061765"/>
                  <a:ext cx="102242" cy="132762"/>
                </a:xfrm>
                <a:custGeom>
                  <a:avLst/>
                  <a:gdLst>
                    <a:gd name="connsiteX0" fmla="*/ 45188 w 78048"/>
                    <a:gd name="connsiteY0" fmla="*/ 38005 h 101345"/>
                    <a:gd name="connsiteX1" fmla="*/ 7278 w 78048"/>
                    <a:gd name="connsiteY1" fmla="*/ 0 h 101345"/>
                    <a:gd name="connsiteX2" fmla="*/ 9850 w 78048"/>
                    <a:gd name="connsiteY2" fmla="*/ 65913 h 101345"/>
                    <a:gd name="connsiteX3" fmla="*/ 62904 w 78048"/>
                    <a:gd name="connsiteY3" fmla="*/ 88678 h 101345"/>
                    <a:gd name="connsiteX4" fmla="*/ 78049 w 78048"/>
                    <a:gd name="connsiteY4" fmla="*/ 101346 h 101345"/>
                    <a:gd name="connsiteX5" fmla="*/ 73001 w 78048"/>
                    <a:gd name="connsiteY5" fmla="*/ 91249 h 101345"/>
                    <a:gd name="connsiteX6" fmla="*/ 65381 w 78048"/>
                    <a:gd name="connsiteY6" fmla="*/ 86201 h 101345"/>
                    <a:gd name="connsiteX7" fmla="*/ 45188 w 78048"/>
                    <a:gd name="connsiteY7" fmla="*/ 38005 h 1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048" h="101345">
                      <a:moveTo>
                        <a:pt x="45188" y="38005"/>
                      </a:moveTo>
                      <a:cubicBezTo>
                        <a:pt x="22423" y="20288"/>
                        <a:pt x="9850" y="7620"/>
                        <a:pt x="7278" y="0"/>
                      </a:cubicBezTo>
                      <a:cubicBezTo>
                        <a:pt x="-2818" y="20288"/>
                        <a:pt x="-2818" y="43053"/>
                        <a:pt x="9850" y="65913"/>
                      </a:cubicBezTo>
                      <a:cubicBezTo>
                        <a:pt x="22518" y="88773"/>
                        <a:pt x="40139" y="96298"/>
                        <a:pt x="62904" y="88678"/>
                      </a:cubicBezTo>
                      <a:cubicBezTo>
                        <a:pt x="67952" y="96298"/>
                        <a:pt x="73001" y="101346"/>
                        <a:pt x="78049" y="101346"/>
                      </a:cubicBezTo>
                      <a:cubicBezTo>
                        <a:pt x="78049" y="96298"/>
                        <a:pt x="78049" y="93726"/>
                        <a:pt x="73001" y="91249"/>
                      </a:cubicBezTo>
                      <a:cubicBezTo>
                        <a:pt x="67952" y="91249"/>
                        <a:pt x="65381" y="88678"/>
                        <a:pt x="65381" y="86201"/>
                      </a:cubicBezTo>
                      <a:cubicBezTo>
                        <a:pt x="70429" y="68389"/>
                        <a:pt x="65381" y="53149"/>
                        <a:pt x="45188" y="380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DC12DBE7-718F-4660-B3FE-0C1E2031EDA6}"/>
                    </a:ext>
                  </a:extLst>
                </p:cNvPr>
                <p:cNvSpPr/>
                <p:nvPr/>
              </p:nvSpPr>
              <p:spPr>
                <a:xfrm>
                  <a:off x="862858" y="1696667"/>
                  <a:ext cx="73384" cy="139375"/>
                </a:xfrm>
                <a:custGeom>
                  <a:avLst/>
                  <a:gdLst>
                    <a:gd name="connsiteX0" fmla="*/ 43353 w 56020"/>
                    <a:gd name="connsiteY0" fmla="*/ 50673 h 106394"/>
                    <a:gd name="connsiteX1" fmla="*/ 56021 w 56020"/>
                    <a:gd name="connsiteY1" fmla="*/ 0 h 106394"/>
                    <a:gd name="connsiteX2" fmla="*/ 8015 w 56020"/>
                    <a:gd name="connsiteY2" fmla="*/ 43053 h 106394"/>
                    <a:gd name="connsiteX3" fmla="*/ 5348 w 56020"/>
                    <a:gd name="connsiteY3" fmla="*/ 106394 h 106394"/>
                    <a:gd name="connsiteX4" fmla="*/ 7920 w 56020"/>
                    <a:gd name="connsiteY4" fmla="*/ 98774 h 106394"/>
                    <a:gd name="connsiteX5" fmla="*/ 10491 w 56020"/>
                    <a:gd name="connsiteY5" fmla="*/ 91154 h 106394"/>
                    <a:gd name="connsiteX6" fmla="*/ 43353 w 56020"/>
                    <a:gd name="connsiteY6" fmla="*/ 50673 h 10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020" h="106394">
                      <a:moveTo>
                        <a:pt x="43353" y="50673"/>
                      </a:moveTo>
                      <a:cubicBezTo>
                        <a:pt x="53449" y="17717"/>
                        <a:pt x="56021" y="0"/>
                        <a:pt x="56021" y="0"/>
                      </a:cubicBezTo>
                      <a:cubicBezTo>
                        <a:pt x="35828" y="7620"/>
                        <a:pt x="18111" y="20288"/>
                        <a:pt x="8015" y="43053"/>
                      </a:cubicBezTo>
                      <a:cubicBezTo>
                        <a:pt x="-2177" y="65818"/>
                        <a:pt x="-2177" y="86106"/>
                        <a:pt x="5348" y="106394"/>
                      </a:cubicBezTo>
                      <a:cubicBezTo>
                        <a:pt x="5348" y="103823"/>
                        <a:pt x="7920" y="101346"/>
                        <a:pt x="7920" y="98774"/>
                      </a:cubicBezTo>
                      <a:cubicBezTo>
                        <a:pt x="10491" y="96203"/>
                        <a:pt x="10491" y="93726"/>
                        <a:pt x="10491" y="91154"/>
                      </a:cubicBezTo>
                      <a:cubicBezTo>
                        <a:pt x="25636" y="88678"/>
                        <a:pt x="35733" y="76009"/>
                        <a:pt x="43353" y="506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7273A635-61B2-4324-B0CA-AB693E2AA999}"/>
                    </a:ext>
                  </a:extLst>
                </p:cNvPr>
                <p:cNvSpPr/>
                <p:nvPr/>
              </p:nvSpPr>
              <p:spPr>
                <a:xfrm>
                  <a:off x="1095081" y="1368000"/>
                  <a:ext cx="116734" cy="86346"/>
                </a:xfrm>
                <a:custGeom>
                  <a:avLst/>
                  <a:gdLst>
                    <a:gd name="connsiteX0" fmla="*/ 0 w 89110"/>
                    <a:gd name="connsiteY0" fmla="*/ 58293 h 65913"/>
                    <a:gd name="connsiteX1" fmla="*/ 20193 w 89110"/>
                    <a:gd name="connsiteY1" fmla="*/ 58293 h 65913"/>
                    <a:gd name="connsiteX2" fmla="*/ 37909 w 89110"/>
                    <a:gd name="connsiteY2" fmla="*/ 65913 h 65913"/>
                    <a:gd name="connsiteX3" fmla="*/ 75819 w 89110"/>
                    <a:gd name="connsiteY3" fmla="*/ 40576 h 65913"/>
                    <a:gd name="connsiteX4" fmla="*/ 88487 w 89110"/>
                    <a:gd name="connsiteY4" fmla="*/ 0 h 65913"/>
                    <a:gd name="connsiteX5" fmla="*/ 45530 w 89110"/>
                    <a:gd name="connsiteY5" fmla="*/ 27908 h 65913"/>
                    <a:gd name="connsiteX6" fmla="*/ 0 w 89110"/>
                    <a:gd name="connsiteY6" fmla="*/ 58293 h 6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110" h="65913">
                      <a:moveTo>
                        <a:pt x="0" y="58293"/>
                      </a:moveTo>
                      <a:cubicBezTo>
                        <a:pt x="5048" y="53245"/>
                        <a:pt x="12668" y="53245"/>
                        <a:pt x="20193" y="58293"/>
                      </a:cubicBezTo>
                      <a:cubicBezTo>
                        <a:pt x="27718" y="63341"/>
                        <a:pt x="35338" y="65913"/>
                        <a:pt x="37909" y="65913"/>
                      </a:cubicBezTo>
                      <a:cubicBezTo>
                        <a:pt x="53054" y="63341"/>
                        <a:pt x="65723" y="55816"/>
                        <a:pt x="75819" y="40576"/>
                      </a:cubicBezTo>
                      <a:cubicBezTo>
                        <a:pt x="85915" y="25336"/>
                        <a:pt x="90964" y="12668"/>
                        <a:pt x="88487" y="0"/>
                      </a:cubicBezTo>
                      <a:cubicBezTo>
                        <a:pt x="83439" y="7620"/>
                        <a:pt x="68294" y="17716"/>
                        <a:pt x="45530" y="27908"/>
                      </a:cubicBezTo>
                      <a:cubicBezTo>
                        <a:pt x="20193" y="35528"/>
                        <a:pt x="5048" y="45625"/>
                        <a:pt x="0" y="582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2430851A-B359-46A5-9063-D21E594B58B6}"/>
                    </a:ext>
                  </a:extLst>
                </p:cNvPr>
                <p:cNvSpPr/>
                <p:nvPr/>
              </p:nvSpPr>
              <p:spPr>
                <a:xfrm>
                  <a:off x="992639" y="1361512"/>
                  <a:ext cx="148981" cy="152729"/>
                </a:xfrm>
                <a:custGeom>
                  <a:avLst/>
                  <a:gdLst>
                    <a:gd name="connsiteX0" fmla="*/ 25146 w 113728"/>
                    <a:gd name="connsiteY0" fmla="*/ 86106 h 116586"/>
                    <a:gd name="connsiteX1" fmla="*/ 70676 w 113728"/>
                    <a:gd name="connsiteY1" fmla="*/ 50673 h 116586"/>
                    <a:gd name="connsiteX2" fmla="*/ 93440 w 113728"/>
                    <a:gd name="connsiteY2" fmla="*/ 0 h 116586"/>
                    <a:gd name="connsiteX3" fmla="*/ 50482 w 113728"/>
                    <a:gd name="connsiteY3" fmla="*/ 27908 h 116586"/>
                    <a:gd name="connsiteX4" fmla="*/ 15145 w 113728"/>
                    <a:gd name="connsiteY4" fmla="*/ 65913 h 116586"/>
                    <a:gd name="connsiteX5" fmla="*/ 22765 w 113728"/>
                    <a:gd name="connsiteY5" fmla="*/ 70961 h 116586"/>
                    <a:gd name="connsiteX6" fmla="*/ 27813 w 113728"/>
                    <a:gd name="connsiteY6" fmla="*/ 73533 h 116586"/>
                    <a:gd name="connsiteX7" fmla="*/ 15145 w 113728"/>
                    <a:gd name="connsiteY7" fmla="*/ 96298 h 116586"/>
                    <a:gd name="connsiteX8" fmla="*/ 0 w 113728"/>
                    <a:gd name="connsiteY8" fmla="*/ 116586 h 116586"/>
                    <a:gd name="connsiteX9" fmla="*/ 113728 w 113728"/>
                    <a:gd name="connsiteY9" fmla="*/ 78581 h 116586"/>
                    <a:gd name="connsiteX10" fmla="*/ 25146 w 113728"/>
                    <a:gd name="connsiteY10" fmla="*/ 86106 h 1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728" h="116586">
                      <a:moveTo>
                        <a:pt x="25146" y="86106"/>
                      </a:moveTo>
                      <a:cubicBezTo>
                        <a:pt x="25146" y="83534"/>
                        <a:pt x="40291" y="73438"/>
                        <a:pt x="70676" y="50673"/>
                      </a:cubicBezTo>
                      <a:cubicBezTo>
                        <a:pt x="90868" y="35433"/>
                        <a:pt x="98489" y="20288"/>
                        <a:pt x="93440" y="0"/>
                      </a:cubicBezTo>
                      <a:cubicBezTo>
                        <a:pt x="93440" y="0"/>
                        <a:pt x="78295" y="10097"/>
                        <a:pt x="50482" y="27908"/>
                      </a:cubicBezTo>
                      <a:cubicBezTo>
                        <a:pt x="30289" y="38005"/>
                        <a:pt x="20193" y="50673"/>
                        <a:pt x="15145" y="65913"/>
                      </a:cubicBezTo>
                      <a:cubicBezTo>
                        <a:pt x="15145" y="68485"/>
                        <a:pt x="17716" y="70961"/>
                        <a:pt x="22765" y="70961"/>
                      </a:cubicBezTo>
                      <a:cubicBezTo>
                        <a:pt x="25336" y="70961"/>
                        <a:pt x="27813" y="70961"/>
                        <a:pt x="27813" y="73533"/>
                      </a:cubicBezTo>
                      <a:cubicBezTo>
                        <a:pt x="27813" y="78581"/>
                        <a:pt x="22765" y="86201"/>
                        <a:pt x="15145" y="96298"/>
                      </a:cubicBezTo>
                      <a:cubicBezTo>
                        <a:pt x="5048" y="108966"/>
                        <a:pt x="2477" y="114014"/>
                        <a:pt x="0" y="116586"/>
                      </a:cubicBezTo>
                      <a:cubicBezTo>
                        <a:pt x="10096" y="116586"/>
                        <a:pt x="48006" y="103918"/>
                        <a:pt x="113728" y="78581"/>
                      </a:cubicBezTo>
                      <a:cubicBezTo>
                        <a:pt x="85725" y="65818"/>
                        <a:pt x="58007" y="68294"/>
                        <a:pt x="25146" y="86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D5D91AC0-3CD1-4233-A230-6555AAD3A975}"/>
                    </a:ext>
                  </a:extLst>
                </p:cNvPr>
                <p:cNvSpPr/>
                <p:nvPr/>
              </p:nvSpPr>
              <p:spPr>
                <a:xfrm>
                  <a:off x="968453" y="1988767"/>
                  <a:ext cx="66985" cy="149358"/>
                </a:xfrm>
                <a:custGeom>
                  <a:avLst/>
                  <a:gdLst>
                    <a:gd name="connsiteX0" fmla="*/ 41037 w 51133"/>
                    <a:gd name="connsiteY0" fmla="*/ 48101 h 114014"/>
                    <a:gd name="connsiteX1" fmla="*/ 15796 w 51133"/>
                    <a:gd name="connsiteY1" fmla="*/ 0 h 114014"/>
                    <a:gd name="connsiteX2" fmla="*/ 651 w 51133"/>
                    <a:gd name="connsiteY2" fmla="*/ 45625 h 114014"/>
                    <a:gd name="connsiteX3" fmla="*/ 15796 w 51133"/>
                    <a:gd name="connsiteY3" fmla="*/ 93726 h 114014"/>
                    <a:gd name="connsiteX4" fmla="*/ 51133 w 51133"/>
                    <a:gd name="connsiteY4" fmla="*/ 114014 h 114014"/>
                    <a:gd name="connsiteX5" fmla="*/ 46085 w 51133"/>
                    <a:gd name="connsiteY5" fmla="*/ 103918 h 114014"/>
                    <a:gd name="connsiteX6" fmla="*/ 43513 w 51133"/>
                    <a:gd name="connsiteY6" fmla="*/ 93821 h 114014"/>
                    <a:gd name="connsiteX7" fmla="*/ 41037 w 51133"/>
                    <a:gd name="connsiteY7" fmla="*/ 48101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133" h="114014">
                      <a:moveTo>
                        <a:pt x="41037" y="48101"/>
                      </a:moveTo>
                      <a:cubicBezTo>
                        <a:pt x="23320" y="22765"/>
                        <a:pt x="15796" y="7525"/>
                        <a:pt x="15796" y="0"/>
                      </a:cubicBezTo>
                      <a:cubicBezTo>
                        <a:pt x="3127" y="10097"/>
                        <a:pt x="-1921" y="25336"/>
                        <a:pt x="651" y="45625"/>
                      </a:cubicBezTo>
                      <a:cubicBezTo>
                        <a:pt x="651" y="68390"/>
                        <a:pt x="5699" y="83629"/>
                        <a:pt x="15796" y="93726"/>
                      </a:cubicBezTo>
                      <a:cubicBezTo>
                        <a:pt x="28464" y="93726"/>
                        <a:pt x="38560" y="101346"/>
                        <a:pt x="51133" y="114014"/>
                      </a:cubicBezTo>
                      <a:cubicBezTo>
                        <a:pt x="51133" y="108966"/>
                        <a:pt x="48562" y="106394"/>
                        <a:pt x="46085" y="103918"/>
                      </a:cubicBezTo>
                      <a:cubicBezTo>
                        <a:pt x="43513" y="101346"/>
                        <a:pt x="41037" y="98869"/>
                        <a:pt x="43513" y="93821"/>
                      </a:cubicBezTo>
                      <a:cubicBezTo>
                        <a:pt x="53705" y="83534"/>
                        <a:pt x="53705" y="68390"/>
                        <a:pt x="41037" y="481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C11B331B-DE2C-4182-A3C7-316EF04F520B}"/>
                    </a:ext>
                  </a:extLst>
                </p:cNvPr>
                <p:cNvSpPr/>
                <p:nvPr/>
              </p:nvSpPr>
              <p:spPr>
                <a:xfrm>
                  <a:off x="1151226" y="2118164"/>
                  <a:ext cx="152351" cy="99571"/>
                </a:xfrm>
                <a:custGeom>
                  <a:avLst/>
                  <a:gdLst>
                    <a:gd name="connsiteX0" fmla="*/ 96107 w 116300"/>
                    <a:gd name="connsiteY0" fmla="*/ 43053 h 76009"/>
                    <a:gd name="connsiteX1" fmla="*/ 45530 w 116300"/>
                    <a:gd name="connsiteY1" fmla="*/ 17717 h 76009"/>
                    <a:gd name="connsiteX2" fmla="*/ 0 w 116300"/>
                    <a:gd name="connsiteY2" fmla="*/ 0 h 76009"/>
                    <a:gd name="connsiteX3" fmla="*/ 37910 w 116300"/>
                    <a:gd name="connsiteY3" fmla="*/ 65913 h 76009"/>
                    <a:gd name="connsiteX4" fmla="*/ 116300 w 116300"/>
                    <a:gd name="connsiteY4" fmla="*/ 76009 h 76009"/>
                    <a:gd name="connsiteX5" fmla="*/ 96107 w 116300"/>
                    <a:gd name="connsiteY5" fmla="*/ 43053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300" h="76009">
                      <a:moveTo>
                        <a:pt x="96107" y="43053"/>
                      </a:moveTo>
                      <a:cubicBezTo>
                        <a:pt x="86011" y="35433"/>
                        <a:pt x="68294" y="27813"/>
                        <a:pt x="45530" y="17717"/>
                      </a:cubicBezTo>
                      <a:cubicBezTo>
                        <a:pt x="20288" y="7620"/>
                        <a:pt x="5048" y="2476"/>
                        <a:pt x="0" y="0"/>
                      </a:cubicBezTo>
                      <a:cubicBezTo>
                        <a:pt x="0" y="30385"/>
                        <a:pt x="12668" y="53245"/>
                        <a:pt x="37910" y="65913"/>
                      </a:cubicBezTo>
                      <a:cubicBezTo>
                        <a:pt x="55626" y="73533"/>
                        <a:pt x="80867" y="76009"/>
                        <a:pt x="116300" y="76009"/>
                      </a:cubicBezTo>
                      <a:cubicBezTo>
                        <a:pt x="106204" y="45625"/>
                        <a:pt x="98679" y="35433"/>
                        <a:pt x="96107" y="430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883CF7C3-13FF-4CD5-826B-3EB5C024AC60}"/>
                    </a:ext>
                  </a:extLst>
                </p:cNvPr>
                <p:cNvSpPr/>
                <p:nvPr/>
              </p:nvSpPr>
              <p:spPr>
                <a:xfrm>
                  <a:off x="1058644" y="2217434"/>
                  <a:ext cx="175310" cy="63440"/>
                </a:xfrm>
                <a:custGeom>
                  <a:avLst/>
                  <a:gdLst>
                    <a:gd name="connsiteX0" fmla="*/ 48006 w 133826"/>
                    <a:gd name="connsiteY0" fmla="*/ 2804 h 48428"/>
                    <a:gd name="connsiteX1" fmla="*/ 0 w 133826"/>
                    <a:gd name="connsiteY1" fmla="*/ 48428 h 48428"/>
                    <a:gd name="connsiteX2" fmla="*/ 63151 w 133826"/>
                    <a:gd name="connsiteY2" fmla="*/ 45857 h 48428"/>
                    <a:gd name="connsiteX3" fmla="*/ 116205 w 133826"/>
                    <a:gd name="connsiteY3" fmla="*/ 35760 h 48428"/>
                    <a:gd name="connsiteX4" fmla="*/ 113633 w 133826"/>
                    <a:gd name="connsiteY4" fmla="*/ 12995 h 48428"/>
                    <a:gd name="connsiteX5" fmla="*/ 133826 w 133826"/>
                    <a:gd name="connsiteY5" fmla="*/ 5375 h 48428"/>
                    <a:gd name="connsiteX6" fmla="*/ 48006 w 133826"/>
                    <a:gd name="connsiteY6" fmla="*/ 2804 h 48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826" h="48428">
                      <a:moveTo>
                        <a:pt x="48006" y="2804"/>
                      </a:moveTo>
                      <a:cubicBezTo>
                        <a:pt x="15145" y="7852"/>
                        <a:pt x="0" y="23092"/>
                        <a:pt x="0" y="48428"/>
                      </a:cubicBezTo>
                      <a:cubicBezTo>
                        <a:pt x="10096" y="45857"/>
                        <a:pt x="30290" y="43380"/>
                        <a:pt x="63151" y="45857"/>
                      </a:cubicBezTo>
                      <a:cubicBezTo>
                        <a:pt x="88392" y="48428"/>
                        <a:pt x="106108" y="45857"/>
                        <a:pt x="116205" y="35760"/>
                      </a:cubicBezTo>
                      <a:cubicBezTo>
                        <a:pt x="118777" y="23092"/>
                        <a:pt x="116205" y="15472"/>
                        <a:pt x="113633" y="12995"/>
                      </a:cubicBezTo>
                      <a:cubicBezTo>
                        <a:pt x="123730" y="12995"/>
                        <a:pt x="128778" y="10424"/>
                        <a:pt x="133826" y="5375"/>
                      </a:cubicBezTo>
                      <a:cubicBezTo>
                        <a:pt x="101060" y="232"/>
                        <a:pt x="73247" y="-2340"/>
                        <a:pt x="48006" y="28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437A9301-533D-47DA-9855-B252889C6A83}"/>
                    </a:ext>
                  </a:extLst>
                </p:cNvPr>
                <p:cNvSpPr/>
                <p:nvPr/>
              </p:nvSpPr>
              <p:spPr>
                <a:xfrm>
                  <a:off x="926256" y="2151354"/>
                  <a:ext cx="162208" cy="69837"/>
                </a:xfrm>
                <a:custGeom>
                  <a:avLst/>
                  <a:gdLst>
                    <a:gd name="connsiteX0" fmla="*/ 123825 w 123824"/>
                    <a:gd name="connsiteY0" fmla="*/ 25337 h 53311"/>
                    <a:gd name="connsiteX1" fmla="*/ 118777 w 123824"/>
                    <a:gd name="connsiteY1" fmla="*/ 22765 h 53311"/>
                    <a:gd name="connsiteX2" fmla="*/ 108680 w 123824"/>
                    <a:gd name="connsiteY2" fmla="*/ 25337 h 53311"/>
                    <a:gd name="connsiteX3" fmla="*/ 50578 w 123824"/>
                    <a:gd name="connsiteY3" fmla="*/ 0 h 53311"/>
                    <a:gd name="connsiteX4" fmla="*/ 17716 w 123824"/>
                    <a:gd name="connsiteY4" fmla="*/ 7620 h 53311"/>
                    <a:gd name="connsiteX5" fmla="*/ 0 w 123824"/>
                    <a:gd name="connsiteY5" fmla="*/ 32956 h 53311"/>
                    <a:gd name="connsiteX6" fmla="*/ 53054 w 123824"/>
                    <a:gd name="connsiteY6" fmla="*/ 45625 h 53311"/>
                    <a:gd name="connsiteX7" fmla="*/ 106109 w 123824"/>
                    <a:gd name="connsiteY7" fmla="*/ 50673 h 53311"/>
                    <a:gd name="connsiteX8" fmla="*/ 123825 w 123824"/>
                    <a:gd name="connsiteY8" fmla="*/ 25337 h 5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4" h="53311">
                      <a:moveTo>
                        <a:pt x="123825" y="25337"/>
                      </a:moveTo>
                      <a:cubicBezTo>
                        <a:pt x="121253" y="22765"/>
                        <a:pt x="118777" y="20288"/>
                        <a:pt x="118777" y="22765"/>
                      </a:cubicBezTo>
                      <a:cubicBezTo>
                        <a:pt x="116205" y="22765"/>
                        <a:pt x="111157" y="25337"/>
                        <a:pt x="108680" y="25337"/>
                      </a:cubicBezTo>
                      <a:cubicBezTo>
                        <a:pt x="101060" y="7620"/>
                        <a:pt x="80867" y="0"/>
                        <a:pt x="50578" y="0"/>
                      </a:cubicBezTo>
                      <a:cubicBezTo>
                        <a:pt x="37910" y="0"/>
                        <a:pt x="27813" y="2572"/>
                        <a:pt x="17716" y="7620"/>
                      </a:cubicBezTo>
                      <a:cubicBezTo>
                        <a:pt x="7620" y="15240"/>
                        <a:pt x="2572" y="22860"/>
                        <a:pt x="0" y="32956"/>
                      </a:cubicBezTo>
                      <a:cubicBezTo>
                        <a:pt x="12668" y="32956"/>
                        <a:pt x="27813" y="38005"/>
                        <a:pt x="53054" y="45625"/>
                      </a:cubicBezTo>
                      <a:cubicBezTo>
                        <a:pt x="73247" y="53245"/>
                        <a:pt x="90964" y="55721"/>
                        <a:pt x="106109" y="50673"/>
                      </a:cubicBezTo>
                      <a:cubicBezTo>
                        <a:pt x="106109" y="35433"/>
                        <a:pt x="113728" y="27908"/>
                        <a:pt x="123825" y="253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F02E8253-773A-4A8E-B3C7-379A4F63CE5F}"/>
                    </a:ext>
                  </a:extLst>
                </p:cNvPr>
                <p:cNvSpPr/>
                <p:nvPr/>
              </p:nvSpPr>
              <p:spPr>
                <a:xfrm>
                  <a:off x="905903" y="1895812"/>
                  <a:ext cx="55133" cy="132764"/>
                </a:xfrm>
                <a:custGeom>
                  <a:avLst/>
                  <a:gdLst>
                    <a:gd name="connsiteX0" fmla="*/ 30681 w 42087"/>
                    <a:gd name="connsiteY0" fmla="*/ 101346 h 101346"/>
                    <a:gd name="connsiteX1" fmla="*/ 38301 w 42087"/>
                    <a:gd name="connsiteY1" fmla="*/ 98774 h 101346"/>
                    <a:gd name="connsiteX2" fmla="*/ 38301 w 42087"/>
                    <a:gd name="connsiteY2" fmla="*/ 48101 h 101346"/>
                    <a:gd name="connsiteX3" fmla="*/ 28205 w 42087"/>
                    <a:gd name="connsiteY3" fmla="*/ 0 h 101346"/>
                    <a:gd name="connsiteX4" fmla="*/ 392 w 42087"/>
                    <a:gd name="connsiteY4" fmla="*/ 55721 h 101346"/>
                    <a:gd name="connsiteX5" fmla="*/ 30681 w 42087"/>
                    <a:gd name="connsiteY5" fmla="*/ 101346 h 10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87" h="101346">
                      <a:moveTo>
                        <a:pt x="30681" y="101346"/>
                      </a:moveTo>
                      <a:cubicBezTo>
                        <a:pt x="33253" y="98774"/>
                        <a:pt x="35729" y="98774"/>
                        <a:pt x="38301" y="98774"/>
                      </a:cubicBezTo>
                      <a:cubicBezTo>
                        <a:pt x="43349" y="86106"/>
                        <a:pt x="43349" y="68390"/>
                        <a:pt x="38301" y="48101"/>
                      </a:cubicBezTo>
                      <a:cubicBezTo>
                        <a:pt x="30681" y="22765"/>
                        <a:pt x="28205" y="7525"/>
                        <a:pt x="28205" y="0"/>
                      </a:cubicBezTo>
                      <a:cubicBezTo>
                        <a:pt x="13060" y="10097"/>
                        <a:pt x="5440" y="30385"/>
                        <a:pt x="392" y="55721"/>
                      </a:cubicBezTo>
                      <a:cubicBezTo>
                        <a:pt x="-2180" y="86106"/>
                        <a:pt x="7916" y="101346"/>
                        <a:pt x="30681" y="101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2C085675-ACF6-4A3B-B268-21EEC486F682}"/>
                    </a:ext>
                  </a:extLst>
                </p:cNvPr>
                <p:cNvSpPr/>
                <p:nvPr/>
              </p:nvSpPr>
              <p:spPr>
                <a:xfrm>
                  <a:off x="800357" y="1656863"/>
                  <a:ext cx="58786" cy="122781"/>
                </a:xfrm>
                <a:custGeom>
                  <a:avLst/>
                  <a:gdLst>
                    <a:gd name="connsiteX0" fmla="*/ 15145 w 44875"/>
                    <a:gd name="connsiteY0" fmla="*/ 93726 h 93726"/>
                    <a:gd name="connsiteX1" fmla="*/ 32861 w 44875"/>
                    <a:gd name="connsiteY1" fmla="*/ 91154 h 93726"/>
                    <a:gd name="connsiteX2" fmla="*/ 37910 w 44875"/>
                    <a:gd name="connsiteY2" fmla="*/ 91154 h 93726"/>
                    <a:gd name="connsiteX3" fmla="*/ 42958 w 44875"/>
                    <a:gd name="connsiteY3" fmla="*/ 93726 h 93726"/>
                    <a:gd name="connsiteX4" fmla="*/ 0 w 44875"/>
                    <a:gd name="connsiteY4" fmla="*/ 0 h 93726"/>
                    <a:gd name="connsiteX5" fmla="*/ 2572 w 44875"/>
                    <a:gd name="connsiteY5" fmla="*/ 50673 h 93726"/>
                    <a:gd name="connsiteX6" fmla="*/ 15145 w 44875"/>
                    <a:gd name="connsiteY6" fmla="*/ 93726 h 9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5" h="93726">
                      <a:moveTo>
                        <a:pt x="15145" y="93726"/>
                      </a:moveTo>
                      <a:cubicBezTo>
                        <a:pt x="22765" y="91154"/>
                        <a:pt x="27813" y="88678"/>
                        <a:pt x="32861" y="91154"/>
                      </a:cubicBezTo>
                      <a:cubicBezTo>
                        <a:pt x="35433" y="91154"/>
                        <a:pt x="35433" y="91154"/>
                        <a:pt x="37910" y="91154"/>
                      </a:cubicBezTo>
                      <a:cubicBezTo>
                        <a:pt x="40481" y="93726"/>
                        <a:pt x="40481" y="93726"/>
                        <a:pt x="42958" y="93726"/>
                      </a:cubicBezTo>
                      <a:cubicBezTo>
                        <a:pt x="50578" y="32956"/>
                        <a:pt x="35338" y="2476"/>
                        <a:pt x="0" y="0"/>
                      </a:cubicBezTo>
                      <a:cubicBezTo>
                        <a:pt x="2572" y="7620"/>
                        <a:pt x="2572" y="22765"/>
                        <a:pt x="2572" y="50673"/>
                      </a:cubicBezTo>
                      <a:cubicBezTo>
                        <a:pt x="5048" y="73438"/>
                        <a:pt x="7620" y="86106"/>
                        <a:pt x="15145" y="93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C0994475-A1A1-442A-A7F8-BC6E9E2CB78F}"/>
                    </a:ext>
                  </a:extLst>
                </p:cNvPr>
                <p:cNvSpPr/>
                <p:nvPr/>
              </p:nvSpPr>
              <p:spPr>
                <a:xfrm>
                  <a:off x="773905" y="1795604"/>
                  <a:ext cx="92832" cy="111449"/>
                </a:xfrm>
                <a:custGeom>
                  <a:avLst/>
                  <a:gdLst>
                    <a:gd name="connsiteX0" fmla="*/ 40481 w 70866"/>
                    <a:gd name="connsiteY0" fmla="*/ 84111 h 85077"/>
                    <a:gd name="connsiteX1" fmla="*/ 58198 w 70866"/>
                    <a:gd name="connsiteY1" fmla="*/ 76491 h 85077"/>
                    <a:gd name="connsiteX2" fmla="*/ 70866 w 70866"/>
                    <a:gd name="connsiteY2" fmla="*/ 84111 h 85077"/>
                    <a:gd name="connsiteX3" fmla="*/ 53150 w 70866"/>
                    <a:gd name="connsiteY3" fmla="*/ 25818 h 85077"/>
                    <a:gd name="connsiteX4" fmla="*/ 0 w 70866"/>
                    <a:gd name="connsiteY4" fmla="*/ 482 h 85077"/>
                    <a:gd name="connsiteX5" fmla="*/ 40481 w 70866"/>
                    <a:gd name="connsiteY5" fmla="*/ 84111 h 8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866" h="85077">
                      <a:moveTo>
                        <a:pt x="40481" y="84111"/>
                      </a:moveTo>
                      <a:cubicBezTo>
                        <a:pt x="37910" y="86683"/>
                        <a:pt x="43053" y="84111"/>
                        <a:pt x="58198" y="76491"/>
                      </a:cubicBezTo>
                      <a:cubicBezTo>
                        <a:pt x="60770" y="76491"/>
                        <a:pt x="65818" y="79063"/>
                        <a:pt x="70866" y="84111"/>
                      </a:cubicBezTo>
                      <a:cubicBezTo>
                        <a:pt x="60770" y="48678"/>
                        <a:pt x="55721" y="30867"/>
                        <a:pt x="53150" y="25818"/>
                      </a:cubicBezTo>
                      <a:cubicBezTo>
                        <a:pt x="42958" y="5530"/>
                        <a:pt x="25241" y="-2090"/>
                        <a:pt x="0" y="482"/>
                      </a:cubicBezTo>
                      <a:cubicBezTo>
                        <a:pt x="30290" y="61251"/>
                        <a:pt x="42958" y="89160"/>
                        <a:pt x="40481" y="841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A68480DA-E9C0-416D-9784-A34F6B271041}"/>
                    </a:ext>
                  </a:extLst>
                </p:cNvPr>
                <p:cNvSpPr/>
                <p:nvPr/>
              </p:nvSpPr>
              <p:spPr>
                <a:xfrm>
                  <a:off x="836793" y="2053924"/>
                  <a:ext cx="145735" cy="84204"/>
                </a:xfrm>
                <a:custGeom>
                  <a:avLst/>
                  <a:gdLst>
                    <a:gd name="connsiteX0" fmla="*/ 98584 w 111251"/>
                    <a:gd name="connsiteY0" fmla="*/ 49038 h 64277"/>
                    <a:gd name="connsiteX1" fmla="*/ 111252 w 111251"/>
                    <a:gd name="connsiteY1" fmla="*/ 38941 h 64277"/>
                    <a:gd name="connsiteX2" fmla="*/ 101156 w 111251"/>
                    <a:gd name="connsiteY2" fmla="*/ 38941 h 64277"/>
                    <a:gd name="connsiteX3" fmla="*/ 55626 w 111251"/>
                    <a:gd name="connsiteY3" fmla="*/ 3508 h 64277"/>
                    <a:gd name="connsiteX4" fmla="*/ 0 w 111251"/>
                    <a:gd name="connsiteY4" fmla="*/ 16176 h 64277"/>
                    <a:gd name="connsiteX5" fmla="*/ 37910 w 111251"/>
                    <a:gd name="connsiteY5" fmla="*/ 41513 h 64277"/>
                    <a:gd name="connsiteX6" fmla="*/ 83439 w 111251"/>
                    <a:gd name="connsiteY6" fmla="*/ 64278 h 64277"/>
                    <a:gd name="connsiteX7" fmla="*/ 98584 w 111251"/>
                    <a:gd name="connsiteY7" fmla="*/ 49038 h 6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251" h="64277">
                      <a:moveTo>
                        <a:pt x="98584" y="49038"/>
                      </a:moveTo>
                      <a:cubicBezTo>
                        <a:pt x="106204" y="43989"/>
                        <a:pt x="111252" y="41418"/>
                        <a:pt x="111252" y="38941"/>
                      </a:cubicBezTo>
                      <a:cubicBezTo>
                        <a:pt x="111252" y="38941"/>
                        <a:pt x="111252" y="38941"/>
                        <a:pt x="101156" y="38941"/>
                      </a:cubicBezTo>
                      <a:cubicBezTo>
                        <a:pt x="96107" y="23701"/>
                        <a:pt x="80963" y="11033"/>
                        <a:pt x="55626" y="3508"/>
                      </a:cubicBezTo>
                      <a:cubicBezTo>
                        <a:pt x="30385" y="-4112"/>
                        <a:pt x="10096" y="936"/>
                        <a:pt x="0" y="16176"/>
                      </a:cubicBezTo>
                      <a:cubicBezTo>
                        <a:pt x="10096" y="18748"/>
                        <a:pt x="22765" y="28845"/>
                        <a:pt x="37910" y="41513"/>
                      </a:cubicBezTo>
                      <a:cubicBezTo>
                        <a:pt x="53054" y="56753"/>
                        <a:pt x="68199" y="64278"/>
                        <a:pt x="83439" y="64278"/>
                      </a:cubicBezTo>
                      <a:cubicBezTo>
                        <a:pt x="88487" y="56658"/>
                        <a:pt x="93536" y="54086"/>
                        <a:pt x="98584" y="49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CF71DEAF-A35D-4775-A9D0-46D02CC8F901}"/>
                    </a:ext>
                  </a:extLst>
                </p:cNvPr>
                <p:cNvSpPr/>
                <p:nvPr/>
              </p:nvSpPr>
              <p:spPr>
                <a:xfrm>
                  <a:off x="783890" y="1930175"/>
                  <a:ext cx="122404" cy="98400"/>
                </a:xfrm>
                <a:custGeom>
                  <a:avLst/>
                  <a:gdLst>
                    <a:gd name="connsiteX0" fmla="*/ 65627 w 93440"/>
                    <a:gd name="connsiteY0" fmla="*/ 75115 h 75114"/>
                    <a:gd name="connsiteX1" fmla="*/ 93440 w 93440"/>
                    <a:gd name="connsiteY1" fmla="*/ 65018 h 75114"/>
                    <a:gd name="connsiteX2" fmla="*/ 58103 w 93440"/>
                    <a:gd name="connsiteY2" fmla="*/ 11774 h 75114"/>
                    <a:gd name="connsiteX3" fmla="*/ 0 w 93440"/>
                    <a:gd name="connsiteY3" fmla="*/ 9202 h 75114"/>
                    <a:gd name="connsiteX4" fmla="*/ 30290 w 93440"/>
                    <a:gd name="connsiteY4" fmla="*/ 44635 h 75114"/>
                    <a:gd name="connsiteX5" fmla="*/ 65627 w 93440"/>
                    <a:gd name="connsiteY5" fmla="*/ 75115 h 75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440" h="75114">
                      <a:moveTo>
                        <a:pt x="65627" y="75115"/>
                      </a:moveTo>
                      <a:cubicBezTo>
                        <a:pt x="75724" y="65018"/>
                        <a:pt x="85820" y="59875"/>
                        <a:pt x="93440" y="65018"/>
                      </a:cubicBezTo>
                      <a:cubicBezTo>
                        <a:pt x="85820" y="42254"/>
                        <a:pt x="73247" y="24442"/>
                        <a:pt x="58103" y="11774"/>
                      </a:cubicBezTo>
                      <a:cubicBezTo>
                        <a:pt x="37910" y="-3466"/>
                        <a:pt x="17621" y="-3466"/>
                        <a:pt x="0" y="9202"/>
                      </a:cubicBezTo>
                      <a:cubicBezTo>
                        <a:pt x="7620" y="14250"/>
                        <a:pt x="17717" y="26918"/>
                        <a:pt x="30290" y="44635"/>
                      </a:cubicBezTo>
                      <a:cubicBezTo>
                        <a:pt x="40386" y="62447"/>
                        <a:pt x="53054" y="72543"/>
                        <a:pt x="65627" y="751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</p:grpSp>
          <p:grpSp>
            <p:nvGrpSpPr>
              <p:cNvPr id="184" name="组合 183">
                <a:extLst>
                  <a:ext uri="{FF2B5EF4-FFF2-40B4-BE49-F238E27FC236}">
                    <a16:creationId xmlns:a16="http://schemas.microsoft.com/office/drawing/2014/main" id="{5C10322E-A04E-4618-96C2-A6E9FBE884A8}"/>
                  </a:ext>
                </a:extLst>
              </p:cNvPr>
              <p:cNvGrpSpPr/>
              <p:nvPr/>
            </p:nvGrpSpPr>
            <p:grpSpPr>
              <a:xfrm flipH="1">
                <a:off x="5556102" y="5719590"/>
                <a:ext cx="280038" cy="486058"/>
                <a:chOff x="773904" y="1357951"/>
                <a:chExt cx="529675" cy="919352"/>
              </a:xfrm>
              <a:gradFill>
                <a:gsLst>
                  <a:gs pos="1000">
                    <a:schemeClr val="accent1"/>
                  </a:gs>
                  <a:gs pos="99000">
                    <a:schemeClr val="accent2"/>
                  </a:gs>
                </a:gsLst>
                <a:lin ang="5400000" scaled="0"/>
              </a:gradFill>
            </p:grpSpPr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C976C936-93AE-4F97-B481-09181075855B}"/>
                    </a:ext>
                  </a:extLst>
                </p:cNvPr>
                <p:cNvSpPr/>
                <p:nvPr/>
              </p:nvSpPr>
              <p:spPr>
                <a:xfrm>
                  <a:off x="871277" y="1795916"/>
                  <a:ext cx="54262" cy="149356"/>
                </a:xfrm>
                <a:custGeom>
                  <a:avLst/>
                  <a:gdLst>
                    <a:gd name="connsiteX0" fmla="*/ 19205 w 41422"/>
                    <a:gd name="connsiteY0" fmla="*/ 108966 h 114014"/>
                    <a:gd name="connsiteX1" fmla="*/ 19205 w 41422"/>
                    <a:gd name="connsiteY1" fmla="*/ 93726 h 114014"/>
                    <a:gd name="connsiteX2" fmla="*/ 31874 w 41422"/>
                    <a:gd name="connsiteY2" fmla="*/ 91154 h 114014"/>
                    <a:gd name="connsiteX3" fmla="*/ 39494 w 41422"/>
                    <a:gd name="connsiteY3" fmla="*/ 81058 h 114014"/>
                    <a:gd name="connsiteX4" fmla="*/ 39494 w 41422"/>
                    <a:gd name="connsiteY4" fmla="*/ 32956 h 114014"/>
                    <a:gd name="connsiteX5" fmla="*/ 39494 w 41422"/>
                    <a:gd name="connsiteY5" fmla="*/ 0 h 114014"/>
                    <a:gd name="connsiteX6" fmla="*/ 4156 w 41422"/>
                    <a:gd name="connsiteY6" fmla="*/ 43053 h 114014"/>
                    <a:gd name="connsiteX7" fmla="*/ 14252 w 41422"/>
                    <a:gd name="connsiteY7" fmla="*/ 98774 h 114014"/>
                    <a:gd name="connsiteX8" fmla="*/ 11681 w 41422"/>
                    <a:gd name="connsiteY8" fmla="*/ 114014 h 114014"/>
                    <a:gd name="connsiteX9" fmla="*/ 19205 w 41422"/>
                    <a:gd name="connsiteY9" fmla="*/ 108966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422" h="114014">
                      <a:moveTo>
                        <a:pt x="19205" y="108966"/>
                      </a:moveTo>
                      <a:lnTo>
                        <a:pt x="19205" y="93726"/>
                      </a:lnTo>
                      <a:cubicBezTo>
                        <a:pt x="24254" y="96298"/>
                        <a:pt x="29302" y="93726"/>
                        <a:pt x="31874" y="91154"/>
                      </a:cubicBezTo>
                      <a:cubicBezTo>
                        <a:pt x="36922" y="86106"/>
                        <a:pt x="36922" y="83534"/>
                        <a:pt x="39494" y="81058"/>
                      </a:cubicBezTo>
                      <a:cubicBezTo>
                        <a:pt x="36922" y="73438"/>
                        <a:pt x="36922" y="55721"/>
                        <a:pt x="39494" y="32956"/>
                      </a:cubicBezTo>
                      <a:cubicBezTo>
                        <a:pt x="42066" y="12668"/>
                        <a:pt x="42066" y="2572"/>
                        <a:pt x="39494" y="0"/>
                      </a:cubicBezTo>
                      <a:cubicBezTo>
                        <a:pt x="24349" y="7620"/>
                        <a:pt x="11681" y="22765"/>
                        <a:pt x="4156" y="43053"/>
                      </a:cubicBezTo>
                      <a:cubicBezTo>
                        <a:pt x="-3464" y="68390"/>
                        <a:pt x="-892" y="86106"/>
                        <a:pt x="14252" y="98774"/>
                      </a:cubicBezTo>
                      <a:cubicBezTo>
                        <a:pt x="14252" y="108871"/>
                        <a:pt x="11681" y="114014"/>
                        <a:pt x="11681" y="114014"/>
                      </a:cubicBezTo>
                      <a:cubicBezTo>
                        <a:pt x="16634" y="114014"/>
                        <a:pt x="19205" y="114014"/>
                        <a:pt x="19205" y="108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3E52D3EA-0061-4082-8C70-2605C34C8CB5}"/>
                    </a:ext>
                  </a:extLst>
                </p:cNvPr>
                <p:cNvSpPr/>
                <p:nvPr/>
              </p:nvSpPr>
              <p:spPr>
                <a:xfrm>
                  <a:off x="845182" y="1530765"/>
                  <a:ext cx="133977" cy="175309"/>
                </a:xfrm>
                <a:custGeom>
                  <a:avLst/>
                  <a:gdLst>
                    <a:gd name="connsiteX0" fmla="*/ 13787 w 102274"/>
                    <a:gd name="connsiteY0" fmla="*/ 90964 h 133826"/>
                    <a:gd name="connsiteX1" fmla="*/ 23884 w 102274"/>
                    <a:gd name="connsiteY1" fmla="*/ 93536 h 133826"/>
                    <a:gd name="connsiteX2" fmla="*/ 28932 w 102274"/>
                    <a:gd name="connsiteY2" fmla="*/ 121444 h 133826"/>
                    <a:gd name="connsiteX3" fmla="*/ 28075 w 102274"/>
                    <a:gd name="connsiteY3" fmla="*/ 133826 h 133826"/>
                    <a:gd name="connsiteX4" fmla="*/ 36552 w 102274"/>
                    <a:gd name="connsiteY4" fmla="*/ 129064 h 133826"/>
                    <a:gd name="connsiteX5" fmla="*/ 54269 w 102274"/>
                    <a:gd name="connsiteY5" fmla="*/ 124016 h 133826"/>
                    <a:gd name="connsiteX6" fmla="*/ 77033 w 102274"/>
                    <a:gd name="connsiteY6" fmla="*/ 88583 h 133826"/>
                    <a:gd name="connsiteX7" fmla="*/ 102275 w 102274"/>
                    <a:gd name="connsiteY7" fmla="*/ 55626 h 133826"/>
                    <a:gd name="connsiteX8" fmla="*/ 56745 w 102274"/>
                    <a:gd name="connsiteY8" fmla="*/ 70866 h 133826"/>
                    <a:gd name="connsiteX9" fmla="*/ 26456 w 102274"/>
                    <a:gd name="connsiteY9" fmla="*/ 101251 h 133826"/>
                    <a:gd name="connsiteX10" fmla="*/ 34076 w 102274"/>
                    <a:gd name="connsiteY10" fmla="*/ 78486 h 133826"/>
                    <a:gd name="connsiteX11" fmla="*/ 41696 w 102274"/>
                    <a:gd name="connsiteY11" fmla="*/ 48101 h 133826"/>
                    <a:gd name="connsiteX12" fmla="*/ 16454 w 102274"/>
                    <a:gd name="connsiteY12" fmla="*/ 0 h 133826"/>
                    <a:gd name="connsiteX13" fmla="*/ 3786 w 102274"/>
                    <a:gd name="connsiteY13" fmla="*/ 45625 h 133826"/>
                    <a:gd name="connsiteX14" fmla="*/ 3786 w 102274"/>
                    <a:gd name="connsiteY14" fmla="*/ 91250 h 133826"/>
                    <a:gd name="connsiteX15" fmla="*/ 13787 w 102274"/>
                    <a:gd name="connsiteY15" fmla="*/ 90964 h 13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74" h="133826">
                      <a:moveTo>
                        <a:pt x="13787" y="90964"/>
                      </a:moveTo>
                      <a:cubicBezTo>
                        <a:pt x="18836" y="88392"/>
                        <a:pt x="21407" y="90964"/>
                        <a:pt x="23884" y="93536"/>
                      </a:cubicBezTo>
                      <a:cubicBezTo>
                        <a:pt x="26456" y="101156"/>
                        <a:pt x="28932" y="111252"/>
                        <a:pt x="28932" y="121444"/>
                      </a:cubicBezTo>
                      <a:cubicBezTo>
                        <a:pt x="28932" y="126397"/>
                        <a:pt x="28551" y="130588"/>
                        <a:pt x="28075" y="133826"/>
                      </a:cubicBezTo>
                      <a:cubicBezTo>
                        <a:pt x="29599" y="130874"/>
                        <a:pt x="32075" y="129064"/>
                        <a:pt x="36552" y="129064"/>
                      </a:cubicBezTo>
                      <a:cubicBezTo>
                        <a:pt x="49220" y="126492"/>
                        <a:pt x="54269" y="124016"/>
                        <a:pt x="54269" y="124016"/>
                      </a:cubicBezTo>
                      <a:cubicBezTo>
                        <a:pt x="59317" y="118967"/>
                        <a:pt x="66937" y="108776"/>
                        <a:pt x="77033" y="88583"/>
                      </a:cubicBezTo>
                      <a:cubicBezTo>
                        <a:pt x="84653" y="73343"/>
                        <a:pt x="94750" y="63246"/>
                        <a:pt x="102275" y="55626"/>
                      </a:cubicBezTo>
                      <a:cubicBezTo>
                        <a:pt x="84558" y="55626"/>
                        <a:pt x="69413" y="60674"/>
                        <a:pt x="56745" y="70866"/>
                      </a:cubicBezTo>
                      <a:cubicBezTo>
                        <a:pt x="46649" y="75914"/>
                        <a:pt x="39029" y="86106"/>
                        <a:pt x="26456" y="101251"/>
                      </a:cubicBezTo>
                      <a:cubicBezTo>
                        <a:pt x="29027" y="98679"/>
                        <a:pt x="29027" y="91154"/>
                        <a:pt x="34076" y="78486"/>
                      </a:cubicBezTo>
                      <a:cubicBezTo>
                        <a:pt x="36647" y="63246"/>
                        <a:pt x="39124" y="53150"/>
                        <a:pt x="41696" y="48101"/>
                      </a:cubicBezTo>
                      <a:cubicBezTo>
                        <a:pt x="46744" y="20193"/>
                        <a:pt x="36647" y="5048"/>
                        <a:pt x="16454" y="0"/>
                      </a:cubicBezTo>
                      <a:cubicBezTo>
                        <a:pt x="16454" y="7620"/>
                        <a:pt x="11406" y="22765"/>
                        <a:pt x="3786" y="45625"/>
                      </a:cubicBezTo>
                      <a:cubicBezTo>
                        <a:pt x="-1262" y="63341"/>
                        <a:pt x="-1262" y="78581"/>
                        <a:pt x="3786" y="91250"/>
                      </a:cubicBezTo>
                      <a:cubicBezTo>
                        <a:pt x="6263" y="93536"/>
                        <a:pt x="8739" y="93536"/>
                        <a:pt x="13787" y="909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569E5E3C-0EAF-4D30-834A-A2DFA4FE4AF6}"/>
                    </a:ext>
                  </a:extLst>
                </p:cNvPr>
                <p:cNvSpPr/>
                <p:nvPr/>
              </p:nvSpPr>
              <p:spPr>
                <a:xfrm>
                  <a:off x="912905" y="1427326"/>
                  <a:ext cx="132513" cy="176058"/>
                </a:xfrm>
                <a:custGeom>
                  <a:avLst/>
                  <a:gdLst>
                    <a:gd name="connsiteX0" fmla="*/ 15240 w 101155"/>
                    <a:gd name="connsiteY0" fmla="*/ 106585 h 134397"/>
                    <a:gd name="connsiteX1" fmla="*/ 10192 w 101155"/>
                    <a:gd name="connsiteY1" fmla="*/ 124301 h 134397"/>
                    <a:gd name="connsiteX2" fmla="*/ 7620 w 101155"/>
                    <a:gd name="connsiteY2" fmla="*/ 134398 h 134397"/>
                    <a:gd name="connsiteX3" fmla="*/ 55626 w 101155"/>
                    <a:gd name="connsiteY3" fmla="*/ 109061 h 134397"/>
                    <a:gd name="connsiteX4" fmla="*/ 78391 w 101155"/>
                    <a:gd name="connsiteY4" fmla="*/ 88773 h 134397"/>
                    <a:gd name="connsiteX5" fmla="*/ 101156 w 101155"/>
                    <a:gd name="connsiteY5" fmla="*/ 71056 h 134397"/>
                    <a:gd name="connsiteX6" fmla="*/ 50578 w 101155"/>
                    <a:gd name="connsiteY6" fmla="*/ 78677 h 134397"/>
                    <a:gd name="connsiteX7" fmla="*/ 32861 w 101155"/>
                    <a:gd name="connsiteY7" fmla="*/ 88773 h 134397"/>
                    <a:gd name="connsiteX8" fmla="*/ 17716 w 101155"/>
                    <a:gd name="connsiteY8" fmla="*/ 93821 h 134397"/>
                    <a:gd name="connsiteX9" fmla="*/ 32861 w 101155"/>
                    <a:gd name="connsiteY9" fmla="*/ 73533 h 134397"/>
                    <a:gd name="connsiteX10" fmla="*/ 48006 w 101155"/>
                    <a:gd name="connsiteY10" fmla="*/ 53245 h 134397"/>
                    <a:gd name="connsiteX11" fmla="*/ 50578 w 101155"/>
                    <a:gd name="connsiteY11" fmla="*/ 0 h 134397"/>
                    <a:gd name="connsiteX12" fmla="*/ 0 w 101155"/>
                    <a:gd name="connsiteY12" fmla="*/ 83629 h 134397"/>
                    <a:gd name="connsiteX13" fmla="*/ 15240 w 101155"/>
                    <a:gd name="connsiteY13" fmla="*/ 106585 h 1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155" h="134397">
                      <a:moveTo>
                        <a:pt x="15240" y="106585"/>
                      </a:moveTo>
                      <a:cubicBezTo>
                        <a:pt x="15240" y="111633"/>
                        <a:pt x="12668" y="116681"/>
                        <a:pt x="10192" y="124301"/>
                      </a:cubicBezTo>
                      <a:cubicBezTo>
                        <a:pt x="7620" y="129350"/>
                        <a:pt x="7620" y="134398"/>
                        <a:pt x="7620" y="134398"/>
                      </a:cubicBezTo>
                      <a:cubicBezTo>
                        <a:pt x="22765" y="131826"/>
                        <a:pt x="37909" y="124301"/>
                        <a:pt x="55626" y="109061"/>
                      </a:cubicBezTo>
                      <a:cubicBezTo>
                        <a:pt x="60674" y="106490"/>
                        <a:pt x="65723" y="98965"/>
                        <a:pt x="78391" y="88773"/>
                      </a:cubicBezTo>
                      <a:cubicBezTo>
                        <a:pt x="86011" y="81153"/>
                        <a:pt x="93535" y="76105"/>
                        <a:pt x="101156" y="71056"/>
                      </a:cubicBezTo>
                      <a:cubicBezTo>
                        <a:pt x="83439" y="68485"/>
                        <a:pt x="65818" y="71056"/>
                        <a:pt x="50578" y="78677"/>
                      </a:cubicBezTo>
                      <a:cubicBezTo>
                        <a:pt x="45529" y="81248"/>
                        <a:pt x="37909" y="83725"/>
                        <a:pt x="32861" y="88773"/>
                      </a:cubicBezTo>
                      <a:cubicBezTo>
                        <a:pt x="25241" y="91345"/>
                        <a:pt x="20193" y="93821"/>
                        <a:pt x="17716" y="93821"/>
                      </a:cubicBezTo>
                      <a:cubicBezTo>
                        <a:pt x="20288" y="91250"/>
                        <a:pt x="25336" y="83725"/>
                        <a:pt x="32861" y="73533"/>
                      </a:cubicBezTo>
                      <a:cubicBezTo>
                        <a:pt x="40481" y="65913"/>
                        <a:pt x="45529" y="58293"/>
                        <a:pt x="48006" y="53245"/>
                      </a:cubicBezTo>
                      <a:cubicBezTo>
                        <a:pt x="58102" y="35528"/>
                        <a:pt x="60674" y="17812"/>
                        <a:pt x="50578" y="0"/>
                      </a:cubicBezTo>
                      <a:cubicBezTo>
                        <a:pt x="20288" y="27908"/>
                        <a:pt x="2572" y="55721"/>
                        <a:pt x="0" y="83629"/>
                      </a:cubicBezTo>
                      <a:cubicBezTo>
                        <a:pt x="12668" y="83820"/>
                        <a:pt x="17716" y="91345"/>
                        <a:pt x="15240" y="1065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FA586E6A-F3AB-4D71-8FB3-5910A499663E}"/>
                    </a:ext>
                  </a:extLst>
                </p:cNvPr>
                <p:cNvSpPr/>
                <p:nvPr/>
              </p:nvSpPr>
              <p:spPr>
                <a:xfrm>
                  <a:off x="1049108" y="2058193"/>
                  <a:ext cx="102242" cy="132761"/>
                </a:xfrm>
                <a:custGeom>
                  <a:avLst/>
                  <a:gdLst>
                    <a:gd name="connsiteX0" fmla="*/ 45188 w 78048"/>
                    <a:gd name="connsiteY0" fmla="*/ 38005 h 101345"/>
                    <a:gd name="connsiteX1" fmla="*/ 7278 w 78048"/>
                    <a:gd name="connsiteY1" fmla="*/ 0 h 101345"/>
                    <a:gd name="connsiteX2" fmla="*/ 9850 w 78048"/>
                    <a:gd name="connsiteY2" fmla="*/ 65913 h 101345"/>
                    <a:gd name="connsiteX3" fmla="*/ 62904 w 78048"/>
                    <a:gd name="connsiteY3" fmla="*/ 88678 h 101345"/>
                    <a:gd name="connsiteX4" fmla="*/ 78049 w 78048"/>
                    <a:gd name="connsiteY4" fmla="*/ 101346 h 101345"/>
                    <a:gd name="connsiteX5" fmla="*/ 73001 w 78048"/>
                    <a:gd name="connsiteY5" fmla="*/ 91249 h 101345"/>
                    <a:gd name="connsiteX6" fmla="*/ 65381 w 78048"/>
                    <a:gd name="connsiteY6" fmla="*/ 86201 h 101345"/>
                    <a:gd name="connsiteX7" fmla="*/ 45188 w 78048"/>
                    <a:gd name="connsiteY7" fmla="*/ 38005 h 1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048" h="101345">
                      <a:moveTo>
                        <a:pt x="45188" y="38005"/>
                      </a:moveTo>
                      <a:cubicBezTo>
                        <a:pt x="22423" y="20288"/>
                        <a:pt x="9850" y="7620"/>
                        <a:pt x="7278" y="0"/>
                      </a:cubicBezTo>
                      <a:cubicBezTo>
                        <a:pt x="-2818" y="20288"/>
                        <a:pt x="-2818" y="43053"/>
                        <a:pt x="9850" y="65913"/>
                      </a:cubicBezTo>
                      <a:cubicBezTo>
                        <a:pt x="22518" y="88773"/>
                        <a:pt x="40139" y="96298"/>
                        <a:pt x="62904" y="88678"/>
                      </a:cubicBezTo>
                      <a:cubicBezTo>
                        <a:pt x="67952" y="96298"/>
                        <a:pt x="73001" y="101346"/>
                        <a:pt x="78049" y="101346"/>
                      </a:cubicBezTo>
                      <a:cubicBezTo>
                        <a:pt x="78049" y="96298"/>
                        <a:pt x="78049" y="93726"/>
                        <a:pt x="73001" y="91249"/>
                      </a:cubicBezTo>
                      <a:cubicBezTo>
                        <a:pt x="67952" y="91249"/>
                        <a:pt x="65381" y="88678"/>
                        <a:pt x="65381" y="86201"/>
                      </a:cubicBezTo>
                      <a:cubicBezTo>
                        <a:pt x="70429" y="68389"/>
                        <a:pt x="65381" y="53149"/>
                        <a:pt x="45188" y="380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9D6207CA-1D11-4D15-A157-771ACB4EC5CF}"/>
                    </a:ext>
                  </a:extLst>
                </p:cNvPr>
                <p:cNvSpPr/>
                <p:nvPr/>
              </p:nvSpPr>
              <p:spPr>
                <a:xfrm>
                  <a:off x="862852" y="1693102"/>
                  <a:ext cx="73384" cy="139373"/>
                </a:xfrm>
                <a:custGeom>
                  <a:avLst/>
                  <a:gdLst>
                    <a:gd name="connsiteX0" fmla="*/ 43353 w 56020"/>
                    <a:gd name="connsiteY0" fmla="*/ 50673 h 106394"/>
                    <a:gd name="connsiteX1" fmla="*/ 56021 w 56020"/>
                    <a:gd name="connsiteY1" fmla="*/ 0 h 106394"/>
                    <a:gd name="connsiteX2" fmla="*/ 8015 w 56020"/>
                    <a:gd name="connsiteY2" fmla="*/ 43053 h 106394"/>
                    <a:gd name="connsiteX3" fmla="*/ 5348 w 56020"/>
                    <a:gd name="connsiteY3" fmla="*/ 106394 h 106394"/>
                    <a:gd name="connsiteX4" fmla="*/ 7920 w 56020"/>
                    <a:gd name="connsiteY4" fmla="*/ 98774 h 106394"/>
                    <a:gd name="connsiteX5" fmla="*/ 10491 w 56020"/>
                    <a:gd name="connsiteY5" fmla="*/ 91154 h 106394"/>
                    <a:gd name="connsiteX6" fmla="*/ 43353 w 56020"/>
                    <a:gd name="connsiteY6" fmla="*/ 50673 h 10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020" h="106394">
                      <a:moveTo>
                        <a:pt x="43353" y="50673"/>
                      </a:moveTo>
                      <a:cubicBezTo>
                        <a:pt x="53449" y="17717"/>
                        <a:pt x="56021" y="0"/>
                        <a:pt x="56021" y="0"/>
                      </a:cubicBezTo>
                      <a:cubicBezTo>
                        <a:pt x="35828" y="7620"/>
                        <a:pt x="18111" y="20288"/>
                        <a:pt x="8015" y="43053"/>
                      </a:cubicBezTo>
                      <a:cubicBezTo>
                        <a:pt x="-2177" y="65818"/>
                        <a:pt x="-2177" y="86106"/>
                        <a:pt x="5348" y="106394"/>
                      </a:cubicBezTo>
                      <a:cubicBezTo>
                        <a:pt x="5348" y="103823"/>
                        <a:pt x="7920" y="101346"/>
                        <a:pt x="7920" y="98774"/>
                      </a:cubicBezTo>
                      <a:cubicBezTo>
                        <a:pt x="10491" y="96203"/>
                        <a:pt x="10491" y="93726"/>
                        <a:pt x="10491" y="91154"/>
                      </a:cubicBezTo>
                      <a:cubicBezTo>
                        <a:pt x="25636" y="88678"/>
                        <a:pt x="35733" y="76009"/>
                        <a:pt x="43353" y="506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3FBD1408-EA23-40EF-8D46-2E12683F3277}"/>
                    </a:ext>
                  </a:extLst>
                </p:cNvPr>
                <p:cNvSpPr/>
                <p:nvPr/>
              </p:nvSpPr>
              <p:spPr>
                <a:xfrm>
                  <a:off x="1095076" y="1364439"/>
                  <a:ext cx="116734" cy="86344"/>
                </a:xfrm>
                <a:custGeom>
                  <a:avLst/>
                  <a:gdLst>
                    <a:gd name="connsiteX0" fmla="*/ 0 w 89110"/>
                    <a:gd name="connsiteY0" fmla="*/ 58293 h 65913"/>
                    <a:gd name="connsiteX1" fmla="*/ 20193 w 89110"/>
                    <a:gd name="connsiteY1" fmla="*/ 58293 h 65913"/>
                    <a:gd name="connsiteX2" fmla="*/ 37909 w 89110"/>
                    <a:gd name="connsiteY2" fmla="*/ 65913 h 65913"/>
                    <a:gd name="connsiteX3" fmla="*/ 75819 w 89110"/>
                    <a:gd name="connsiteY3" fmla="*/ 40576 h 65913"/>
                    <a:gd name="connsiteX4" fmla="*/ 88487 w 89110"/>
                    <a:gd name="connsiteY4" fmla="*/ 0 h 65913"/>
                    <a:gd name="connsiteX5" fmla="*/ 45530 w 89110"/>
                    <a:gd name="connsiteY5" fmla="*/ 27908 h 65913"/>
                    <a:gd name="connsiteX6" fmla="*/ 0 w 89110"/>
                    <a:gd name="connsiteY6" fmla="*/ 58293 h 6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110" h="65913">
                      <a:moveTo>
                        <a:pt x="0" y="58293"/>
                      </a:moveTo>
                      <a:cubicBezTo>
                        <a:pt x="5048" y="53245"/>
                        <a:pt x="12668" y="53245"/>
                        <a:pt x="20193" y="58293"/>
                      </a:cubicBezTo>
                      <a:cubicBezTo>
                        <a:pt x="27718" y="63341"/>
                        <a:pt x="35338" y="65913"/>
                        <a:pt x="37909" y="65913"/>
                      </a:cubicBezTo>
                      <a:cubicBezTo>
                        <a:pt x="53054" y="63341"/>
                        <a:pt x="65723" y="55816"/>
                        <a:pt x="75819" y="40576"/>
                      </a:cubicBezTo>
                      <a:cubicBezTo>
                        <a:pt x="85915" y="25336"/>
                        <a:pt x="90964" y="12668"/>
                        <a:pt x="88487" y="0"/>
                      </a:cubicBezTo>
                      <a:cubicBezTo>
                        <a:pt x="83439" y="7620"/>
                        <a:pt x="68294" y="17716"/>
                        <a:pt x="45530" y="27908"/>
                      </a:cubicBezTo>
                      <a:cubicBezTo>
                        <a:pt x="20193" y="35528"/>
                        <a:pt x="5048" y="45625"/>
                        <a:pt x="0" y="582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D5CDD67B-E113-4D70-97A1-CE1792C3426D}"/>
                    </a:ext>
                  </a:extLst>
                </p:cNvPr>
                <p:cNvSpPr/>
                <p:nvPr/>
              </p:nvSpPr>
              <p:spPr>
                <a:xfrm>
                  <a:off x="992637" y="1357951"/>
                  <a:ext cx="148981" cy="152727"/>
                </a:xfrm>
                <a:custGeom>
                  <a:avLst/>
                  <a:gdLst>
                    <a:gd name="connsiteX0" fmla="*/ 25146 w 113728"/>
                    <a:gd name="connsiteY0" fmla="*/ 86106 h 116586"/>
                    <a:gd name="connsiteX1" fmla="*/ 70676 w 113728"/>
                    <a:gd name="connsiteY1" fmla="*/ 50673 h 116586"/>
                    <a:gd name="connsiteX2" fmla="*/ 93440 w 113728"/>
                    <a:gd name="connsiteY2" fmla="*/ 0 h 116586"/>
                    <a:gd name="connsiteX3" fmla="*/ 50482 w 113728"/>
                    <a:gd name="connsiteY3" fmla="*/ 27908 h 116586"/>
                    <a:gd name="connsiteX4" fmla="*/ 15145 w 113728"/>
                    <a:gd name="connsiteY4" fmla="*/ 65913 h 116586"/>
                    <a:gd name="connsiteX5" fmla="*/ 22765 w 113728"/>
                    <a:gd name="connsiteY5" fmla="*/ 70961 h 116586"/>
                    <a:gd name="connsiteX6" fmla="*/ 27813 w 113728"/>
                    <a:gd name="connsiteY6" fmla="*/ 73533 h 116586"/>
                    <a:gd name="connsiteX7" fmla="*/ 15145 w 113728"/>
                    <a:gd name="connsiteY7" fmla="*/ 96298 h 116586"/>
                    <a:gd name="connsiteX8" fmla="*/ 0 w 113728"/>
                    <a:gd name="connsiteY8" fmla="*/ 116586 h 116586"/>
                    <a:gd name="connsiteX9" fmla="*/ 113728 w 113728"/>
                    <a:gd name="connsiteY9" fmla="*/ 78581 h 116586"/>
                    <a:gd name="connsiteX10" fmla="*/ 25146 w 113728"/>
                    <a:gd name="connsiteY10" fmla="*/ 86106 h 1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728" h="116586">
                      <a:moveTo>
                        <a:pt x="25146" y="86106"/>
                      </a:moveTo>
                      <a:cubicBezTo>
                        <a:pt x="25146" y="83534"/>
                        <a:pt x="40291" y="73438"/>
                        <a:pt x="70676" y="50673"/>
                      </a:cubicBezTo>
                      <a:cubicBezTo>
                        <a:pt x="90868" y="35433"/>
                        <a:pt x="98489" y="20288"/>
                        <a:pt x="93440" y="0"/>
                      </a:cubicBezTo>
                      <a:cubicBezTo>
                        <a:pt x="93440" y="0"/>
                        <a:pt x="78295" y="10097"/>
                        <a:pt x="50482" y="27908"/>
                      </a:cubicBezTo>
                      <a:cubicBezTo>
                        <a:pt x="30289" y="38005"/>
                        <a:pt x="20193" y="50673"/>
                        <a:pt x="15145" y="65913"/>
                      </a:cubicBezTo>
                      <a:cubicBezTo>
                        <a:pt x="15145" y="68485"/>
                        <a:pt x="17716" y="70961"/>
                        <a:pt x="22765" y="70961"/>
                      </a:cubicBezTo>
                      <a:cubicBezTo>
                        <a:pt x="25336" y="70961"/>
                        <a:pt x="27813" y="70961"/>
                        <a:pt x="27813" y="73533"/>
                      </a:cubicBezTo>
                      <a:cubicBezTo>
                        <a:pt x="27813" y="78581"/>
                        <a:pt x="22765" y="86201"/>
                        <a:pt x="15145" y="96298"/>
                      </a:cubicBezTo>
                      <a:cubicBezTo>
                        <a:pt x="5048" y="108966"/>
                        <a:pt x="2477" y="114014"/>
                        <a:pt x="0" y="116586"/>
                      </a:cubicBezTo>
                      <a:cubicBezTo>
                        <a:pt x="10096" y="116586"/>
                        <a:pt x="48006" y="103918"/>
                        <a:pt x="113728" y="78581"/>
                      </a:cubicBezTo>
                      <a:cubicBezTo>
                        <a:pt x="85725" y="65818"/>
                        <a:pt x="58007" y="68294"/>
                        <a:pt x="25146" y="86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F3414AEF-AC0B-42D5-BD28-DAA4A5D4FEA5}"/>
                    </a:ext>
                  </a:extLst>
                </p:cNvPr>
                <p:cNvSpPr/>
                <p:nvPr/>
              </p:nvSpPr>
              <p:spPr>
                <a:xfrm>
                  <a:off x="968446" y="1985200"/>
                  <a:ext cx="66985" cy="149356"/>
                </a:xfrm>
                <a:custGeom>
                  <a:avLst/>
                  <a:gdLst>
                    <a:gd name="connsiteX0" fmla="*/ 41037 w 51133"/>
                    <a:gd name="connsiteY0" fmla="*/ 48101 h 114014"/>
                    <a:gd name="connsiteX1" fmla="*/ 15796 w 51133"/>
                    <a:gd name="connsiteY1" fmla="*/ 0 h 114014"/>
                    <a:gd name="connsiteX2" fmla="*/ 651 w 51133"/>
                    <a:gd name="connsiteY2" fmla="*/ 45625 h 114014"/>
                    <a:gd name="connsiteX3" fmla="*/ 15796 w 51133"/>
                    <a:gd name="connsiteY3" fmla="*/ 93726 h 114014"/>
                    <a:gd name="connsiteX4" fmla="*/ 51133 w 51133"/>
                    <a:gd name="connsiteY4" fmla="*/ 114014 h 114014"/>
                    <a:gd name="connsiteX5" fmla="*/ 46085 w 51133"/>
                    <a:gd name="connsiteY5" fmla="*/ 103918 h 114014"/>
                    <a:gd name="connsiteX6" fmla="*/ 43513 w 51133"/>
                    <a:gd name="connsiteY6" fmla="*/ 93821 h 114014"/>
                    <a:gd name="connsiteX7" fmla="*/ 41037 w 51133"/>
                    <a:gd name="connsiteY7" fmla="*/ 48101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133" h="114014">
                      <a:moveTo>
                        <a:pt x="41037" y="48101"/>
                      </a:moveTo>
                      <a:cubicBezTo>
                        <a:pt x="23320" y="22765"/>
                        <a:pt x="15796" y="7525"/>
                        <a:pt x="15796" y="0"/>
                      </a:cubicBezTo>
                      <a:cubicBezTo>
                        <a:pt x="3127" y="10097"/>
                        <a:pt x="-1921" y="25336"/>
                        <a:pt x="651" y="45625"/>
                      </a:cubicBezTo>
                      <a:cubicBezTo>
                        <a:pt x="651" y="68390"/>
                        <a:pt x="5699" y="83629"/>
                        <a:pt x="15796" y="93726"/>
                      </a:cubicBezTo>
                      <a:cubicBezTo>
                        <a:pt x="28464" y="93726"/>
                        <a:pt x="38560" y="101346"/>
                        <a:pt x="51133" y="114014"/>
                      </a:cubicBezTo>
                      <a:cubicBezTo>
                        <a:pt x="51133" y="108966"/>
                        <a:pt x="48562" y="106394"/>
                        <a:pt x="46085" y="103918"/>
                      </a:cubicBezTo>
                      <a:cubicBezTo>
                        <a:pt x="43513" y="101346"/>
                        <a:pt x="41037" y="98869"/>
                        <a:pt x="43513" y="93821"/>
                      </a:cubicBezTo>
                      <a:cubicBezTo>
                        <a:pt x="53705" y="83534"/>
                        <a:pt x="53705" y="68390"/>
                        <a:pt x="41037" y="481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A1003DC2-53D0-48D2-BA1A-A641C3E41AFA}"/>
                    </a:ext>
                  </a:extLst>
                </p:cNvPr>
                <p:cNvSpPr/>
                <p:nvPr/>
              </p:nvSpPr>
              <p:spPr>
                <a:xfrm>
                  <a:off x="1151227" y="2114596"/>
                  <a:ext cx="152352" cy="99570"/>
                </a:xfrm>
                <a:custGeom>
                  <a:avLst/>
                  <a:gdLst>
                    <a:gd name="connsiteX0" fmla="*/ 96107 w 116300"/>
                    <a:gd name="connsiteY0" fmla="*/ 43053 h 76009"/>
                    <a:gd name="connsiteX1" fmla="*/ 45530 w 116300"/>
                    <a:gd name="connsiteY1" fmla="*/ 17717 h 76009"/>
                    <a:gd name="connsiteX2" fmla="*/ 0 w 116300"/>
                    <a:gd name="connsiteY2" fmla="*/ 0 h 76009"/>
                    <a:gd name="connsiteX3" fmla="*/ 37910 w 116300"/>
                    <a:gd name="connsiteY3" fmla="*/ 65913 h 76009"/>
                    <a:gd name="connsiteX4" fmla="*/ 116300 w 116300"/>
                    <a:gd name="connsiteY4" fmla="*/ 76009 h 76009"/>
                    <a:gd name="connsiteX5" fmla="*/ 96107 w 116300"/>
                    <a:gd name="connsiteY5" fmla="*/ 43053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300" h="76009">
                      <a:moveTo>
                        <a:pt x="96107" y="43053"/>
                      </a:moveTo>
                      <a:cubicBezTo>
                        <a:pt x="86011" y="35433"/>
                        <a:pt x="68294" y="27813"/>
                        <a:pt x="45530" y="17717"/>
                      </a:cubicBezTo>
                      <a:cubicBezTo>
                        <a:pt x="20288" y="7620"/>
                        <a:pt x="5048" y="2476"/>
                        <a:pt x="0" y="0"/>
                      </a:cubicBezTo>
                      <a:cubicBezTo>
                        <a:pt x="0" y="30385"/>
                        <a:pt x="12668" y="53245"/>
                        <a:pt x="37910" y="65913"/>
                      </a:cubicBezTo>
                      <a:cubicBezTo>
                        <a:pt x="55626" y="73533"/>
                        <a:pt x="80867" y="76009"/>
                        <a:pt x="116300" y="76009"/>
                      </a:cubicBezTo>
                      <a:cubicBezTo>
                        <a:pt x="106204" y="45625"/>
                        <a:pt x="98679" y="35433"/>
                        <a:pt x="96107" y="430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F1C8A76B-66CB-475C-8E94-6FCE394A68F0}"/>
                    </a:ext>
                  </a:extLst>
                </p:cNvPr>
                <p:cNvSpPr/>
                <p:nvPr/>
              </p:nvSpPr>
              <p:spPr>
                <a:xfrm>
                  <a:off x="1058645" y="2213864"/>
                  <a:ext cx="175310" cy="63439"/>
                </a:xfrm>
                <a:custGeom>
                  <a:avLst/>
                  <a:gdLst>
                    <a:gd name="connsiteX0" fmla="*/ 48006 w 133826"/>
                    <a:gd name="connsiteY0" fmla="*/ 2804 h 48428"/>
                    <a:gd name="connsiteX1" fmla="*/ 0 w 133826"/>
                    <a:gd name="connsiteY1" fmla="*/ 48428 h 48428"/>
                    <a:gd name="connsiteX2" fmla="*/ 63151 w 133826"/>
                    <a:gd name="connsiteY2" fmla="*/ 45857 h 48428"/>
                    <a:gd name="connsiteX3" fmla="*/ 116205 w 133826"/>
                    <a:gd name="connsiteY3" fmla="*/ 35760 h 48428"/>
                    <a:gd name="connsiteX4" fmla="*/ 113633 w 133826"/>
                    <a:gd name="connsiteY4" fmla="*/ 12995 h 48428"/>
                    <a:gd name="connsiteX5" fmla="*/ 133826 w 133826"/>
                    <a:gd name="connsiteY5" fmla="*/ 5375 h 48428"/>
                    <a:gd name="connsiteX6" fmla="*/ 48006 w 133826"/>
                    <a:gd name="connsiteY6" fmla="*/ 2804 h 48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826" h="48428">
                      <a:moveTo>
                        <a:pt x="48006" y="2804"/>
                      </a:moveTo>
                      <a:cubicBezTo>
                        <a:pt x="15145" y="7852"/>
                        <a:pt x="0" y="23092"/>
                        <a:pt x="0" y="48428"/>
                      </a:cubicBezTo>
                      <a:cubicBezTo>
                        <a:pt x="10096" y="45857"/>
                        <a:pt x="30290" y="43380"/>
                        <a:pt x="63151" y="45857"/>
                      </a:cubicBezTo>
                      <a:cubicBezTo>
                        <a:pt x="88392" y="48428"/>
                        <a:pt x="106108" y="45857"/>
                        <a:pt x="116205" y="35760"/>
                      </a:cubicBezTo>
                      <a:cubicBezTo>
                        <a:pt x="118777" y="23092"/>
                        <a:pt x="116205" y="15472"/>
                        <a:pt x="113633" y="12995"/>
                      </a:cubicBezTo>
                      <a:cubicBezTo>
                        <a:pt x="123730" y="12995"/>
                        <a:pt x="128778" y="10424"/>
                        <a:pt x="133826" y="5375"/>
                      </a:cubicBezTo>
                      <a:cubicBezTo>
                        <a:pt x="101060" y="232"/>
                        <a:pt x="73247" y="-2340"/>
                        <a:pt x="48006" y="28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8BC15B7A-7C69-4DEA-9A00-EA45C11D5728}"/>
                    </a:ext>
                  </a:extLst>
                </p:cNvPr>
                <p:cNvSpPr/>
                <p:nvPr/>
              </p:nvSpPr>
              <p:spPr>
                <a:xfrm>
                  <a:off x="926253" y="2147784"/>
                  <a:ext cx="162208" cy="69836"/>
                </a:xfrm>
                <a:custGeom>
                  <a:avLst/>
                  <a:gdLst>
                    <a:gd name="connsiteX0" fmla="*/ 123825 w 123824"/>
                    <a:gd name="connsiteY0" fmla="*/ 25337 h 53311"/>
                    <a:gd name="connsiteX1" fmla="*/ 118777 w 123824"/>
                    <a:gd name="connsiteY1" fmla="*/ 22765 h 53311"/>
                    <a:gd name="connsiteX2" fmla="*/ 108680 w 123824"/>
                    <a:gd name="connsiteY2" fmla="*/ 25337 h 53311"/>
                    <a:gd name="connsiteX3" fmla="*/ 50578 w 123824"/>
                    <a:gd name="connsiteY3" fmla="*/ 0 h 53311"/>
                    <a:gd name="connsiteX4" fmla="*/ 17716 w 123824"/>
                    <a:gd name="connsiteY4" fmla="*/ 7620 h 53311"/>
                    <a:gd name="connsiteX5" fmla="*/ 0 w 123824"/>
                    <a:gd name="connsiteY5" fmla="*/ 32956 h 53311"/>
                    <a:gd name="connsiteX6" fmla="*/ 53054 w 123824"/>
                    <a:gd name="connsiteY6" fmla="*/ 45625 h 53311"/>
                    <a:gd name="connsiteX7" fmla="*/ 106109 w 123824"/>
                    <a:gd name="connsiteY7" fmla="*/ 50673 h 53311"/>
                    <a:gd name="connsiteX8" fmla="*/ 123825 w 123824"/>
                    <a:gd name="connsiteY8" fmla="*/ 25337 h 5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4" h="53311">
                      <a:moveTo>
                        <a:pt x="123825" y="25337"/>
                      </a:moveTo>
                      <a:cubicBezTo>
                        <a:pt x="121253" y="22765"/>
                        <a:pt x="118777" y="20288"/>
                        <a:pt x="118777" y="22765"/>
                      </a:cubicBezTo>
                      <a:cubicBezTo>
                        <a:pt x="116205" y="22765"/>
                        <a:pt x="111157" y="25337"/>
                        <a:pt x="108680" y="25337"/>
                      </a:cubicBezTo>
                      <a:cubicBezTo>
                        <a:pt x="101060" y="7620"/>
                        <a:pt x="80867" y="0"/>
                        <a:pt x="50578" y="0"/>
                      </a:cubicBezTo>
                      <a:cubicBezTo>
                        <a:pt x="37910" y="0"/>
                        <a:pt x="27813" y="2572"/>
                        <a:pt x="17716" y="7620"/>
                      </a:cubicBezTo>
                      <a:cubicBezTo>
                        <a:pt x="7620" y="15240"/>
                        <a:pt x="2572" y="22860"/>
                        <a:pt x="0" y="32956"/>
                      </a:cubicBezTo>
                      <a:cubicBezTo>
                        <a:pt x="12668" y="32956"/>
                        <a:pt x="27813" y="38005"/>
                        <a:pt x="53054" y="45625"/>
                      </a:cubicBezTo>
                      <a:cubicBezTo>
                        <a:pt x="73247" y="53245"/>
                        <a:pt x="90964" y="55721"/>
                        <a:pt x="106109" y="50673"/>
                      </a:cubicBezTo>
                      <a:cubicBezTo>
                        <a:pt x="106109" y="35433"/>
                        <a:pt x="113728" y="27908"/>
                        <a:pt x="123825" y="253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285A3273-089E-449E-8EBA-92A864464440}"/>
                    </a:ext>
                  </a:extLst>
                </p:cNvPr>
                <p:cNvSpPr/>
                <p:nvPr/>
              </p:nvSpPr>
              <p:spPr>
                <a:xfrm>
                  <a:off x="905899" y="1892245"/>
                  <a:ext cx="55134" cy="132762"/>
                </a:xfrm>
                <a:custGeom>
                  <a:avLst/>
                  <a:gdLst>
                    <a:gd name="connsiteX0" fmla="*/ 30681 w 42087"/>
                    <a:gd name="connsiteY0" fmla="*/ 101346 h 101346"/>
                    <a:gd name="connsiteX1" fmla="*/ 38301 w 42087"/>
                    <a:gd name="connsiteY1" fmla="*/ 98774 h 101346"/>
                    <a:gd name="connsiteX2" fmla="*/ 38301 w 42087"/>
                    <a:gd name="connsiteY2" fmla="*/ 48101 h 101346"/>
                    <a:gd name="connsiteX3" fmla="*/ 28205 w 42087"/>
                    <a:gd name="connsiteY3" fmla="*/ 0 h 101346"/>
                    <a:gd name="connsiteX4" fmla="*/ 392 w 42087"/>
                    <a:gd name="connsiteY4" fmla="*/ 55721 h 101346"/>
                    <a:gd name="connsiteX5" fmla="*/ 30681 w 42087"/>
                    <a:gd name="connsiteY5" fmla="*/ 101346 h 10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87" h="101346">
                      <a:moveTo>
                        <a:pt x="30681" y="101346"/>
                      </a:moveTo>
                      <a:cubicBezTo>
                        <a:pt x="33253" y="98774"/>
                        <a:pt x="35729" y="98774"/>
                        <a:pt x="38301" y="98774"/>
                      </a:cubicBezTo>
                      <a:cubicBezTo>
                        <a:pt x="43349" y="86106"/>
                        <a:pt x="43349" y="68390"/>
                        <a:pt x="38301" y="48101"/>
                      </a:cubicBezTo>
                      <a:cubicBezTo>
                        <a:pt x="30681" y="22765"/>
                        <a:pt x="28205" y="7525"/>
                        <a:pt x="28205" y="0"/>
                      </a:cubicBezTo>
                      <a:cubicBezTo>
                        <a:pt x="13060" y="10097"/>
                        <a:pt x="5440" y="30385"/>
                        <a:pt x="392" y="55721"/>
                      </a:cubicBezTo>
                      <a:cubicBezTo>
                        <a:pt x="-2180" y="86106"/>
                        <a:pt x="7916" y="101346"/>
                        <a:pt x="30681" y="101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8E82ECAE-4C5A-4D90-8E8A-53316F88B00C}"/>
                    </a:ext>
                  </a:extLst>
                </p:cNvPr>
                <p:cNvSpPr/>
                <p:nvPr/>
              </p:nvSpPr>
              <p:spPr>
                <a:xfrm>
                  <a:off x="800353" y="1653300"/>
                  <a:ext cx="58786" cy="122779"/>
                </a:xfrm>
                <a:custGeom>
                  <a:avLst/>
                  <a:gdLst>
                    <a:gd name="connsiteX0" fmla="*/ 15145 w 44875"/>
                    <a:gd name="connsiteY0" fmla="*/ 93726 h 93726"/>
                    <a:gd name="connsiteX1" fmla="*/ 32861 w 44875"/>
                    <a:gd name="connsiteY1" fmla="*/ 91154 h 93726"/>
                    <a:gd name="connsiteX2" fmla="*/ 37910 w 44875"/>
                    <a:gd name="connsiteY2" fmla="*/ 91154 h 93726"/>
                    <a:gd name="connsiteX3" fmla="*/ 42958 w 44875"/>
                    <a:gd name="connsiteY3" fmla="*/ 93726 h 93726"/>
                    <a:gd name="connsiteX4" fmla="*/ 0 w 44875"/>
                    <a:gd name="connsiteY4" fmla="*/ 0 h 93726"/>
                    <a:gd name="connsiteX5" fmla="*/ 2572 w 44875"/>
                    <a:gd name="connsiteY5" fmla="*/ 50673 h 93726"/>
                    <a:gd name="connsiteX6" fmla="*/ 15145 w 44875"/>
                    <a:gd name="connsiteY6" fmla="*/ 93726 h 9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5" h="93726">
                      <a:moveTo>
                        <a:pt x="15145" y="93726"/>
                      </a:moveTo>
                      <a:cubicBezTo>
                        <a:pt x="22765" y="91154"/>
                        <a:pt x="27813" y="88678"/>
                        <a:pt x="32861" y="91154"/>
                      </a:cubicBezTo>
                      <a:cubicBezTo>
                        <a:pt x="35433" y="91154"/>
                        <a:pt x="35433" y="91154"/>
                        <a:pt x="37910" y="91154"/>
                      </a:cubicBezTo>
                      <a:cubicBezTo>
                        <a:pt x="40481" y="93726"/>
                        <a:pt x="40481" y="93726"/>
                        <a:pt x="42958" y="93726"/>
                      </a:cubicBezTo>
                      <a:cubicBezTo>
                        <a:pt x="50578" y="32956"/>
                        <a:pt x="35338" y="2476"/>
                        <a:pt x="0" y="0"/>
                      </a:cubicBezTo>
                      <a:cubicBezTo>
                        <a:pt x="2572" y="7620"/>
                        <a:pt x="2572" y="22765"/>
                        <a:pt x="2572" y="50673"/>
                      </a:cubicBezTo>
                      <a:cubicBezTo>
                        <a:pt x="5048" y="73438"/>
                        <a:pt x="7620" y="86106"/>
                        <a:pt x="15145" y="93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F97984D9-EFBF-4A73-9DC0-CB4E6B1156E6}"/>
                    </a:ext>
                  </a:extLst>
                </p:cNvPr>
                <p:cNvSpPr/>
                <p:nvPr/>
              </p:nvSpPr>
              <p:spPr>
                <a:xfrm>
                  <a:off x="773904" y="1792040"/>
                  <a:ext cx="92832" cy="111448"/>
                </a:xfrm>
                <a:custGeom>
                  <a:avLst/>
                  <a:gdLst>
                    <a:gd name="connsiteX0" fmla="*/ 40481 w 70866"/>
                    <a:gd name="connsiteY0" fmla="*/ 84111 h 85077"/>
                    <a:gd name="connsiteX1" fmla="*/ 58198 w 70866"/>
                    <a:gd name="connsiteY1" fmla="*/ 76491 h 85077"/>
                    <a:gd name="connsiteX2" fmla="*/ 70866 w 70866"/>
                    <a:gd name="connsiteY2" fmla="*/ 84111 h 85077"/>
                    <a:gd name="connsiteX3" fmla="*/ 53150 w 70866"/>
                    <a:gd name="connsiteY3" fmla="*/ 25818 h 85077"/>
                    <a:gd name="connsiteX4" fmla="*/ 0 w 70866"/>
                    <a:gd name="connsiteY4" fmla="*/ 482 h 85077"/>
                    <a:gd name="connsiteX5" fmla="*/ 40481 w 70866"/>
                    <a:gd name="connsiteY5" fmla="*/ 84111 h 8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866" h="85077">
                      <a:moveTo>
                        <a:pt x="40481" y="84111"/>
                      </a:moveTo>
                      <a:cubicBezTo>
                        <a:pt x="37910" y="86683"/>
                        <a:pt x="43053" y="84111"/>
                        <a:pt x="58198" y="76491"/>
                      </a:cubicBezTo>
                      <a:cubicBezTo>
                        <a:pt x="60770" y="76491"/>
                        <a:pt x="65818" y="79063"/>
                        <a:pt x="70866" y="84111"/>
                      </a:cubicBezTo>
                      <a:cubicBezTo>
                        <a:pt x="60770" y="48678"/>
                        <a:pt x="55721" y="30867"/>
                        <a:pt x="53150" y="25818"/>
                      </a:cubicBezTo>
                      <a:cubicBezTo>
                        <a:pt x="42958" y="5530"/>
                        <a:pt x="25241" y="-2090"/>
                        <a:pt x="0" y="482"/>
                      </a:cubicBezTo>
                      <a:cubicBezTo>
                        <a:pt x="30290" y="61251"/>
                        <a:pt x="42958" y="89160"/>
                        <a:pt x="40481" y="841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B0C67BA8-955E-44A8-BB3C-A19A10AA07FB}"/>
                    </a:ext>
                  </a:extLst>
                </p:cNvPr>
                <p:cNvSpPr/>
                <p:nvPr/>
              </p:nvSpPr>
              <p:spPr>
                <a:xfrm>
                  <a:off x="836791" y="2050356"/>
                  <a:ext cx="145735" cy="84203"/>
                </a:xfrm>
                <a:custGeom>
                  <a:avLst/>
                  <a:gdLst>
                    <a:gd name="connsiteX0" fmla="*/ 98584 w 111251"/>
                    <a:gd name="connsiteY0" fmla="*/ 49038 h 64277"/>
                    <a:gd name="connsiteX1" fmla="*/ 111252 w 111251"/>
                    <a:gd name="connsiteY1" fmla="*/ 38941 h 64277"/>
                    <a:gd name="connsiteX2" fmla="*/ 101156 w 111251"/>
                    <a:gd name="connsiteY2" fmla="*/ 38941 h 64277"/>
                    <a:gd name="connsiteX3" fmla="*/ 55626 w 111251"/>
                    <a:gd name="connsiteY3" fmla="*/ 3508 h 64277"/>
                    <a:gd name="connsiteX4" fmla="*/ 0 w 111251"/>
                    <a:gd name="connsiteY4" fmla="*/ 16176 h 64277"/>
                    <a:gd name="connsiteX5" fmla="*/ 37910 w 111251"/>
                    <a:gd name="connsiteY5" fmla="*/ 41513 h 64277"/>
                    <a:gd name="connsiteX6" fmla="*/ 83439 w 111251"/>
                    <a:gd name="connsiteY6" fmla="*/ 64278 h 64277"/>
                    <a:gd name="connsiteX7" fmla="*/ 98584 w 111251"/>
                    <a:gd name="connsiteY7" fmla="*/ 49038 h 6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251" h="64277">
                      <a:moveTo>
                        <a:pt x="98584" y="49038"/>
                      </a:moveTo>
                      <a:cubicBezTo>
                        <a:pt x="106204" y="43989"/>
                        <a:pt x="111252" y="41418"/>
                        <a:pt x="111252" y="38941"/>
                      </a:cubicBezTo>
                      <a:cubicBezTo>
                        <a:pt x="111252" y="38941"/>
                        <a:pt x="111252" y="38941"/>
                        <a:pt x="101156" y="38941"/>
                      </a:cubicBezTo>
                      <a:cubicBezTo>
                        <a:pt x="96107" y="23701"/>
                        <a:pt x="80963" y="11033"/>
                        <a:pt x="55626" y="3508"/>
                      </a:cubicBezTo>
                      <a:cubicBezTo>
                        <a:pt x="30385" y="-4112"/>
                        <a:pt x="10096" y="936"/>
                        <a:pt x="0" y="16176"/>
                      </a:cubicBezTo>
                      <a:cubicBezTo>
                        <a:pt x="10096" y="18748"/>
                        <a:pt x="22765" y="28845"/>
                        <a:pt x="37910" y="41513"/>
                      </a:cubicBezTo>
                      <a:cubicBezTo>
                        <a:pt x="53054" y="56753"/>
                        <a:pt x="68199" y="64278"/>
                        <a:pt x="83439" y="64278"/>
                      </a:cubicBezTo>
                      <a:cubicBezTo>
                        <a:pt x="88487" y="56658"/>
                        <a:pt x="93536" y="54086"/>
                        <a:pt x="98584" y="49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  <p:sp>
              <p:nvSpPr>
                <p:cNvPr id="200" name="任意多边形: 形状 199">
                  <a:extLst>
                    <a:ext uri="{FF2B5EF4-FFF2-40B4-BE49-F238E27FC236}">
                      <a16:creationId xmlns:a16="http://schemas.microsoft.com/office/drawing/2014/main" id="{4061E829-86C7-4F14-B8E9-F383F89DDAC2}"/>
                    </a:ext>
                  </a:extLst>
                </p:cNvPr>
                <p:cNvSpPr/>
                <p:nvPr/>
              </p:nvSpPr>
              <p:spPr>
                <a:xfrm>
                  <a:off x="783883" y="1926608"/>
                  <a:ext cx="122405" cy="98399"/>
                </a:xfrm>
                <a:custGeom>
                  <a:avLst/>
                  <a:gdLst>
                    <a:gd name="connsiteX0" fmla="*/ 65627 w 93440"/>
                    <a:gd name="connsiteY0" fmla="*/ 75115 h 75114"/>
                    <a:gd name="connsiteX1" fmla="*/ 93440 w 93440"/>
                    <a:gd name="connsiteY1" fmla="*/ 65018 h 75114"/>
                    <a:gd name="connsiteX2" fmla="*/ 58103 w 93440"/>
                    <a:gd name="connsiteY2" fmla="*/ 11774 h 75114"/>
                    <a:gd name="connsiteX3" fmla="*/ 0 w 93440"/>
                    <a:gd name="connsiteY3" fmla="*/ 9202 h 75114"/>
                    <a:gd name="connsiteX4" fmla="*/ 30290 w 93440"/>
                    <a:gd name="connsiteY4" fmla="*/ 44635 h 75114"/>
                    <a:gd name="connsiteX5" fmla="*/ 65627 w 93440"/>
                    <a:gd name="connsiteY5" fmla="*/ 75115 h 75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440" h="75114">
                      <a:moveTo>
                        <a:pt x="65627" y="75115"/>
                      </a:moveTo>
                      <a:cubicBezTo>
                        <a:pt x="75724" y="65018"/>
                        <a:pt x="85820" y="59875"/>
                        <a:pt x="93440" y="65018"/>
                      </a:cubicBezTo>
                      <a:cubicBezTo>
                        <a:pt x="85820" y="42254"/>
                        <a:pt x="73247" y="24442"/>
                        <a:pt x="58103" y="11774"/>
                      </a:cubicBezTo>
                      <a:cubicBezTo>
                        <a:pt x="37910" y="-3466"/>
                        <a:pt x="17621" y="-3466"/>
                        <a:pt x="0" y="9202"/>
                      </a:cubicBezTo>
                      <a:cubicBezTo>
                        <a:pt x="7620" y="14250"/>
                        <a:pt x="17717" y="26918"/>
                        <a:pt x="30290" y="44635"/>
                      </a:cubicBezTo>
                      <a:cubicBezTo>
                        <a:pt x="40386" y="62447"/>
                        <a:pt x="53054" y="72543"/>
                        <a:pt x="65627" y="751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19786" tIns="59893" rIns="119786" bIns="59893" rtlCol="0" anchor="ctr"/>
                <a:lstStyle/>
                <a:p>
                  <a:endParaRPr lang="zh-CN" altLang="en-US" sz="2358"/>
                </a:p>
              </p:txBody>
            </p:sp>
          </p:grpSp>
        </p:grpSp>
      </p:grpSp>
      <p:pic>
        <p:nvPicPr>
          <p:cNvPr id="21" name="图片 20" descr="文本&#10;&#10;描述已自动生成">
            <a:extLst>
              <a:ext uri="{FF2B5EF4-FFF2-40B4-BE49-F238E27FC236}">
                <a16:creationId xmlns:a16="http://schemas.microsoft.com/office/drawing/2014/main" id="{89EB1401-D07B-4804-89B1-8575E2319FC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4181" y="1411102"/>
            <a:ext cx="1550175" cy="2150946"/>
          </a:xfrm>
          <a:prstGeom prst="rect">
            <a:avLst/>
          </a:prstGeom>
          <a:effectLst>
            <a:outerShdw blurRad="190500" dist="12700" dir="8100000" algn="tr" rotWithShape="0">
              <a:schemeClr val="accent1">
                <a:lumMod val="50000"/>
                <a:alpha val="30000"/>
              </a:scheme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EEE1B72-CD15-42DB-86AD-4C7AC09D373B}"/>
              </a:ext>
            </a:extLst>
          </p:cNvPr>
          <p:cNvSpPr txBox="1"/>
          <p:nvPr/>
        </p:nvSpPr>
        <p:spPr>
          <a:xfrm>
            <a:off x="1193380" y="4241682"/>
            <a:ext cx="179536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000" dirty="0">
                <a:gradFill>
                  <a:gsLst>
                    <a:gs pos="1000">
                      <a:schemeClr val="accent1"/>
                    </a:gs>
                    <a:gs pos="99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</a:rPr>
              <a:t>行业标准引领者</a:t>
            </a:r>
          </a:p>
        </p:txBody>
      </p:sp>
      <p:grpSp>
        <p:nvGrpSpPr>
          <p:cNvPr id="228" name="组合 227">
            <a:extLst>
              <a:ext uri="{FF2B5EF4-FFF2-40B4-BE49-F238E27FC236}">
                <a16:creationId xmlns:a16="http://schemas.microsoft.com/office/drawing/2014/main" id="{676311E6-B571-42FC-9647-F655CA1A18DB}"/>
              </a:ext>
            </a:extLst>
          </p:cNvPr>
          <p:cNvGrpSpPr/>
          <p:nvPr/>
        </p:nvGrpSpPr>
        <p:grpSpPr>
          <a:xfrm>
            <a:off x="678139" y="4185325"/>
            <a:ext cx="420490" cy="420490"/>
            <a:chOff x="768504" y="4127452"/>
            <a:chExt cx="420490" cy="420490"/>
          </a:xfrm>
        </p:grpSpPr>
        <p:sp>
          <p:nvSpPr>
            <p:cNvPr id="225" name="矩形: 圆角 224">
              <a:extLst>
                <a:ext uri="{FF2B5EF4-FFF2-40B4-BE49-F238E27FC236}">
                  <a16:creationId xmlns:a16="http://schemas.microsoft.com/office/drawing/2014/main" id="{E2E2B37B-ACB5-4092-AA5B-E7344B580FF8}"/>
                </a:ext>
              </a:extLst>
            </p:cNvPr>
            <p:cNvSpPr/>
            <p:nvPr/>
          </p:nvSpPr>
          <p:spPr>
            <a:xfrm>
              <a:off x="768504" y="4127452"/>
              <a:ext cx="420490" cy="420490"/>
            </a:xfrm>
            <a:prstGeom prst="roundRect">
              <a:avLst/>
            </a:prstGeom>
            <a:noFill/>
            <a:ln w="22225" cap="flat" cmpd="sng" algn="ctr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173">
              <a:extLst>
                <a:ext uri="{FF2B5EF4-FFF2-40B4-BE49-F238E27FC236}">
                  <a16:creationId xmlns:a16="http://schemas.microsoft.com/office/drawing/2014/main" id="{40A44EF2-C98A-4C65-846A-EAF9CED36F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3965" y="4190913"/>
              <a:ext cx="309568" cy="293569"/>
            </a:xfrm>
            <a:custGeom>
              <a:avLst/>
              <a:gdLst>
                <a:gd name="T0" fmla="*/ 31 w 182"/>
                <a:gd name="T1" fmla="*/ 97 h 170"/>
                <a:gd name="T2" fmla="*/ 5 w 182"/>
                <a:gd name="T3" fmla="*/ 93 h 170"/>
                <a:gd name="T4" fmla="*/ 12 w 182"/>
                <a:gd name="T5" fmla="*/ 49 h 170"/>
                <a:gd name="T6" fmla="*/ 25 w 182"/>
                <a:gd name="T7" fmla="*/ 55 h 170"/>
                <a:gd name="T8" fmla="*/ 49 w 182"/>
                <a:gd name="T9" fmla="*/ 54 h 170"/>
                <a:gd name="T10" fmla="*/ 56 w 182"/>
                <a:gd name="T11" fmla="*/ 85 h 170"/>
                <a:gd name="T12" fmla="*/ 61 w 182"/>
                <a:gd name="T13" fmla="*/ 24 h 170"/>
                <a:gd name="T14" fmla="*/ 36 w 182"/>
                <a:gd name="T15" fmla="*/ 49 h 170"/>
                <a:gd name="T16" fmla="*/ 12 w 182"/>
                <a:gd name="T17" fmla="*/ 24 h 170"/>
                <a:gd name="T18" fmla="*/ 36 w 182"/>
                <a:gd name="T19" fmla="*/ 0 h 170"/>
                <a:gd name="T20" fmla="*/ 157 w 182"/>
                <a:gd name="T21" fmla="*/ 145 h 170"/>
                <a:gd name="T22" fmla="*/ 132 w 182"/>
                <a:gd name="T23" fmla="*/ 170 h 170"/>
                <a:gd name="T24" fmla="*/ 31 w 182"/>
                <a:gd name="T25" fmla="*/ 163 h 170"/>
                <a:gd name="T26" fmla="*/ 25 w 182"/>
                <a:gd name="T27" fmla="*/ 135 h 170"/>
                <a:gd name="T28" fmla="*/ 28 w 182"/>
                <a:gd name="T29" fmla="*/ 115 h 170"/>
                <a:gd name="T30" fmla="*/ 38 w 182"/>
                <a:gd name="T31" fmla="*/ 98 h 170"/>
                <a:gd name="T32" fmla="*/ 57 w 182"/>
                <a:gd name="T33" fmla="*/ 91 h 170"/>
                <a:gd name="T34" fmla="*/ 68 w 182"/>
                <a:gd name="T35" fmla="*/ 98 h 170"/>
                <a:gd name="T36" fmla="*/ 91 w 182"/>
                <a:gd name="T37" fmla="*/ 104 h 170"/>
                <a:gd name="T38" fmla="*/ 114 w 182"/>
                <a:gd name="T39" fmla="*/ 98 h 170"/>
                <a:gd name="T40" fmla="*/ 125 w 182"/>
                <a:gd name="T41" fmla="*/ 91 h 170"/>
                <a:gd name="T42" fmla="*/ 143 w 182"/>
                <a:gd name="T43" fmla="*/ 98 h 170"/>
                <a:gd name="T44" fmla="*/ 153 w 182"/>
                <a:gd name="T45" fmla="*/ 115 h 170"/>
                <a:gd name="T46" fmla="*/ 157 w 182"/>
                <a:gd name="T47" fmla="*/ 135 h 170"/>
                <a:gd name="T48" fmla="*/ 116 w 182"/>
                <a:gd name="T49" fmla="*/ 35 h 170"/>
                <a:gd name="T50" fmla="*/ 116 w 182"/>
                <a:gd name="T51" fmla="*/ 86 h 170"/>
                <a:gd name="T52" fmla="*/ 65 w 182"/>
                <a:gd name="T53" fmla="*/ 86 h 170"/>
                <a:gd name="T54" fmla="*/ 65 w 182"/>
                <a:gd name="T55" fmla="*/ 35 h 170"/>
                <a:gd name="T56" fmla="*/ 116 w 182"/>
                <a:gd name="T57" fmla="*/ 35 h 170"/>
                <a:gd name="T58" fmla="*/ 169 w 182"/>
                <a:gd name="T59" fmla="*/ 24 h 170"/>
                <a:gd name="T60" fmla="*/ 145 w 182"/>
                <a:gd name="T61" fmla="*/ 49 h 170"/>
                <a:gd name="T62" fmla="*/ 121 w 182"/>
                <a:gd name="T63" fmla="*/ 24 h 170"/>
                <a:gd name="T64" fmla="*/ 145 w 182"/>
                <a:gd name="T65" fmla="*/ 0 h 170"/>
                <a:gd name="T66" fmla="*/ 182 w 182"/>
                <a:gd name="T67" fmla="*/ 82 h 170"/>
                <a:gd name="T68" fmla="*/ 163 w 182"/>
                <a:gd name="T69" fmla="*/ 97 h 170"/>
                <a:gd name="T70" fmla="*/ 125 w 182"/>
                <a:gd name="T71" fmla="*/ 85 h 170"/>
                <a:gd name="T72" fmla="*/ 133 w 182"/>
                <a:gd name="T73" fmla="*/ 54 h 170"/>
                <a:gd name="T74" fmla="*/ 156 w 182"/>
                <a:gd name="T75" fmla="*/ 55 h 170"/>
                <a:gd name="T76" fmla="*/ 170 w 182"/>
                <a:gd name="T77" fmla="*/ 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2" h="170">
                  <a:moveTo>
                    <a:pt x="56" y="85"/>
                  </a:moveTo>
                  <a:cubicBezTo>
                    <a:pt x="46" y="85"/>
                    <a:pt x="37" y="89"/>
                    <a:pt x="31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3" y="97"/>
                    <a:pt x="9" y="96"/>
                    <a:pt x="5" y="93"/>
                  </a:cubicBezTo>
                  <a:cubicBezTo>
                    <a:pt x="2" y="91"/>
                    <a:pt x="0" y="87"/>
                    <a:pt x="0" y="82"/>
                  </a:cubicBezTo>
                  <a:cubicBezTo>
                    <a:pt x="0" y="60"/>
                    <a:pt x="4" y="49"/>
                    <a:pt x="12" y="49"/>
                  </a:cubicBezTo>
                  <a:cubicBezTo>
                    <a:pt x="12" y="49"/>
                    <a:pt x="13" y="49"/>
                    <a:pt x="16" y="51"/>
                  </a:cubicBezTo>
                  <a:cubicBezTo>
                    <a:pt x="18" y="52"/>
                    <a:pt x="21" y="53"/>
                    <a:pt x="25" y="55"/>
                  </a:cubicBezTo>
                  <a:cubicBezTo>
                    <a:pt x="29" y="56"/>
                    <a:pt x="33" y="57"/>
                    <a:pt x="36" y="57"/>
                  </a:cubicBezTo>
                  <a:cubicBezTo>
                    <a:pt x="41" y="57"/>
                    <a:pt x="45" y="56"/>
                    <a:pt x="49" y="54"/>
                  </a:cubicBezTo>
                  <a:cubicBezTo>
                    <a:pt x="49" y="57"/>
                    <a:pt x="48" y="59"/>
                    <a:pt x="48" y="61"/>
                  </a:cubicBezTo>
                  <a:cubicBezTo>
                    <a:pt x="48" y="69"/>
                    <a:pt x="51" y="78"/>
                    <a:pt x="56" y="85"/>
                  </a:cubicBezTo>
                  <a:close/>
                  <a:moveTo>
                    <a:pt x="53" y="7"/>
                  </a:moveTo>
                  <a:cubicBezTo>
                    <a:pt x="58" y="12"/>
                    <a:pt x="61" y="18"/>
                    <a:pt x="61" y="24"/>
                  </a:cubicBezTo>
                  <a:cubicBezTo>
                    <a:pt x="61" y="31"/>
                    <a:pt x="58" y="37"/>
                    <a:pt x="53" y="42"/>
                  </a:cubicBezTo>
                  <a:cubicBezTo>
                    <a:pt x="49" y="46"/>
                    <a:pt x="43" y="49"/>
                    <a:pt x="36" y="49"/>
                  </a:cubicBezTo>
                  <a:cubicBezTo>
                    <a:pt x="30" y="49"/>
                    <a:pt x="24" y="46"/>
                    <a:pt x="19" y="42"/>
                  </a:cubicBezTo>
                  <a:cubicBezTo>
                    <a:pt x="14" y="37"/>
                    <a:pt x="12" y="31"/>
                    <a:pt x="12" y="24"/>
                  </a:cubicBezTo>
                  <a:cubicBezTo>
                    <a:pt x="12" y="18"/>
                    <a:pt x="14" y="12"/>
                    <a:pt x="19" y="7"/>
                  </a:cubicBezTo>
                  <a:cubicBezTo>
                    <a:pt x="24" y="3"/>
                    <a:pt x="30" y="0"/>
                    <a:pt x="36" y="0"/>
                  </a:cubicBezTo>
                  <a:cubicBezTo>
                    <a:pt x="43" y="0"/>
                    <a:pt x="49" y="3"/>
                    <a:pt x="53" y="7"/>
                  </a:cubicBezTo>
                  <a:close/>
                  <a:moveTo>
                    <a:pt x="157" y="145"/>
                  </a:moveTo>
                  <a:cubicBezTo>
                    <a:pt x="157" y="153"/>
                    <a:pt x="155" y="159"/>
                    <a:pt x="150" y="163"/>
                  </a:cubicBezTo>
                  <a:cubicBezTo>
                    <a:pt x="146" y="167"/>
                    <a:pt x="140" y="170"/>
                    <a:pt x="132" y="170"/>
                  </a:cubicBezTo>
                  <a:cubicBezTo>
                    <a:pt x="49" y="170"/>
                    <a:pt x="49" y="170"/>
                    <a:pt x="49" y="170"/>
                  </a:cubicBezTo>
                  <a:cubicBezTo>
                    <a:pt x="42" y="170"/>
                    <a:pt x="36" y="167"/>
                    <a:pt x="31" y="163"/>
                  </a:cubicBezTo>
                  <a:cubicBezTo>
                    <a:pt x="26" y="159"/>
                    <a:pt x="24" y="153"/>
                    <a:pt x="24" y="145"/>
                  </a:cubicBezTo>
                  <a:cubicBezTo>
                    <a:pt x="24" y="142"/>
                    <a:pt x="24" y="139"/>
                    <a:pt x="25" y="135"/>
                  </a:cubicBezTo>
                  <a:cubicBezTo>
                    <a:pt x="25" y="132"/>
                    <a:pt x="25" y="129"/>
                    <a:pt x="26" y="125"/>
                  </a:cubicBezTo>
                  <a:cubicBezTo>
                    <a:pt x="27" y="121"/>
                    <a:pt x="27" y="118"/>
                    <a:pt x="28" y="115"/>
                  </a:cubicBezTo>
                  <a:cubicBezTo>
                    <a:pt x="29" y="112"/>
                    <a:pt x="31" y="109"/>
                    <a:pt x="32" y="106"/>
                  </a:cubicBezTo>
                  <a:cubicBezTo>
                    <a:pt x="34" y="103"/>
                    <a:pt x="36" y="100"/>
                    <a:pt x="38" y="98"/>
                  </a:cubicBezTo>
                  <a:cubicBezTo>
                    <a:pt x="40" y="96"/>
                    <a:pt x="43" y="94"/>
                    <a:pt x="46" y="93"/>
                  </a:cubicBezTo>
                  <a:cubicBezTo>
                    <a:pt x="50" y="92"/>
                    <a:pt x="53" y="91"/>
                    <a:pt x="57" y="91"/>
                  </a:cubicBezTo>
                  <a:cubicBezTo>
                    <a:pt x="58" y="91"/>
                    <a:pt x="59" y="92"/>
                    <a:pt x="61" y="93"/>
                  </a:cubicBezTo>
                  <a:cubicBezTo>
                    <a:pt x="63" y="94"/>
                    <a:pt x="65" y="96"/>
                    <a:pt x="68" y="98"/>
                  </a:cubicBezTo>
                  <a:cubicBezTo>
                    <a:pt x="70" y="99"/>
                    <a:pt x="74" y="101"/>
                    <a:pt x="78" y="102"/>
                  </a:cubicBezTo>
                  <a:cubicBezTo>
                    <a:pt x="82" y="103"/>
                    <a:pt x="86" y="104"/>
                    <a:pt x="91" y="104"/>
                  </a:cubicBezTo>
                  <a:cubicBezTo>
                    <a:pt x="95" y="104"/>
                    <a:pt x="99" y="103"/>
                    <a:pt x="104" y="102"/>
                  </a:cubicBezTo>
                  <a:cubicBezTo>
                    <a:pt x="108" y="101"/>
                    <a:pt x="111" y="99"/>
                    <a:pt x="114" y="98"/>
                  </a:cubicBezTo>
                  <a:cubicBezTo>
                    <a:pt x="116" y="96"/>
                    <a:pt x="118" y="94"/>
                    <a:pt x="121" y="93"/>
                  </a:cubicBezTo>
                  <a:cubicBezTo>
                    <a:pt x="123" y="92"/>
                    <a:pt x="124" y="91"/>
                    <a:pt x="125" y="91"/>
                  </a:cubicBezTo>
                  <a:cubicBezTo>
                    <a:pt x="128" y="91"/>
                    <a:pt x="132" y="92"/>
                    <a:pt x="135" y="93"/>
                  </a:cubicBezTo>
                  <a:cubicBezTo>
                    <a:pt x="138" y="94"/>
                    <a:pt x="141" y="96"/>
                    <a:pt x="143" y="98"/>
                  </a:cubicBezTo>
                  <a:cubicBezTo>
                    <a:pt x="145" y="100"/>
                    <a:pt x="147" y="103"/>
                    <a:pt x="149" y="106"/>
                  </a:cubicBezTo>
                  <a:cubicBezTo>
                    <a:pt x="151" y="109"/>
                    <a:pt x="152" y="112"/>
                    <a:pt x="153" y="115"/>
                  </a:cubicBezTo>
                  <a:cubicBezTo>
                    <a:pt x="154" y="118"/>
                    <a:pt x="155" y="121"/>
                    <a:pt x="156" y="125"/>
                  </a:cubicBezTo>
                  <a:cubicBezTo>
                    <a:pt x="156" y="129"/>
                    <a:pt x="157" y="132"/>
                    <a:pt x="157" y="135"/>
                  </a:cubicBezTo>
                  <a:cubicBezTo>
                    <a:pt x="157" y="139"/>
                    <a:pt x="157" y="142"/>
                    <a:pt x="157" y="145"/>
                  </a:cubicBezTo>
                  <a:close/>
                  <a:moveTo>
                    <a:pt x="116" y="35"/>
                  </a:moveTo>
                  <a:cubicBezTo>
                    <a:pt x="124" y="42"/>
                    <a:pt x="127" y="51"/>
                    <a:pt x="127" y="61"/>
                  </a:cubicBezTo>
                  <a:cubicBezTo>
                    <a:pt x="127" y="71"/>
                    <a:pt x="124" y="79"/>
                    <a:pt x="116" y="86"/>
                  </a:cubicBezTo>
                  <a:cubicBezTo>
                    <a:pt x="109" y="93"/>
                    <a:pt x="101" y="97"/>
                    <a:pt x="91" y="97"/>
                  </a:cubicBezTo>
                  <a:cubicBezTo>
                    <a:pt x="81" y="97"/>
                    <a:pt x="72" y="93"/>
                    <a:pt x="65" y="86"/>
                  </a:cubicBezTo>
                  <a:cubicBezTo>
                    <a:pt x="58" y="79"/>
                    <a:pt x="54" y="71"/>
                    <a:pt x="54" y="61"/>
                  </a:cubicBezTo>
                  <a:cubicBezTo>
                    <a:pt x="54" y="51"/>
                    <a:pt x="58" y="42"/>
                    <a:pt x="65" y="35"/>
                  </a:cubicBezTo>
                  <a:cubicBezTo>
                    <a:pt x="72" y="28"/>
                    <a:pt x="81" y="24"/>
                    <a:pt x="91" y="24"/>
                  </a:cubicBezTo>
                  <a:cubicBezTo>
                    <a:pt x="101" y="24"/>
                    <a:pt x="109" y="28"/>
                    <a:pt x="116" y="35"/>
                  </a:cubicBezTo>
                  <a:close/>
                  <a:moveTo>
                    <a:pt x="162" y="7"/>
                  </a:moveTo>
                  <a:cubicBezTo>
                    <a:pt x="167" y="12"/>
                    <a:pt x="169" y="18"/>
                    <a:pt x="169" y="24"/>
                  </a:cubicBezTo>
                  <a:cubicBezTo>
                    <a:pt x="169" y="31"/>
                    <a:pt x="167" y="37"/>
                    <a:pt x="162" y="42"/>
                  </a:cubicBezTo>
                  <a:cubicBezTo>
                    <a:pt x="158" y="46"/>
                    <a:pt x="152" y="49"/>
                    <a:pt x="145" y="49"/>
                  </a:cubicBezTo>
                  <a:cubicBezTo>
                    <a:pt x="139" y="49"/>
                    <a:pt x="133" y="46"/>
                    <a:pt x="128" y="42"/>
                  </a:cubicBezTo>
                  <a:cubicBezTo>
                    <a:pt x="123" y="37"/>
                    <a:pt x="121" y="31"/>
                    <a:pt x="121" y="24"/>
                  </a:cubicBezTo>
                  <a:cubicBezTo>
                    <a:pt x="121" y="18"/>
                    <a:pt x="123" y="12"/>
                    <a:pt x="128" y="7"/>
                  </a:cubicBezTo>
                  <a:cubicBezTo>
                    <a:pt x="133" y="3"/>
                    <a:pt x="139" y="0"/>
                    <a:pt x="145" y="0"/>
                  </a:cubicBezTo>
                  <a:cubicBezTo>
                    <a:pt x="152" y="0"/>
                    <a:pt x="158" y="3"/>
                    <a:pt x="162" y="7"/>
                  </a:cubicBezTo>
                  <a:close/>
                  <a:moveTo>
                    <a:pt x="182" y="82"/>
                  </a:moveTo>
                  <a:cubicBezTo>
                    <a:pt x="182" y="87"/>
                    <a:pt x="180" y="91"/>
                    <a:pt x="176" y="93"/>
                  </a:cubicBezTo>
                  <a:cubicBezTo>
                    <a:pt x="173" y="96"/>
                    <a:pt x="168" y="97"/>
                    <a:pt x="163" y="97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44" y="89"/>
                    <a:pt x="136" y="85"/>
                    <a:pt x="125" y="85"/>
                  </a:cubicBezTo>
                  <a:cubicBezTo>
                    <a:pt x="131" y="78"/>
                    <a:pt x="133" y="69"/>
                    <a:pt x="133" y="61"/>
                  </a:cubicBezTo>
                  <a:cubicBezTo>
                    <a:pt x="133" y="59"/>
                    <a:pt x="133" y="57"/>
                    <a:pt x="133" y="54"/>
                  </a:cubicBezTo>
                  <a:cubicBezTo>
                    <a:pt x="137" y="56"/>
                    <a:pt x="141" y="57"/>
                    <a:pt x="145" y="57"/>
                  </a:cubicBezTo>
                  <a:cubicBezTo>
                    <a:pt x="149" y="57"/>
                    <a:pt x="153" y="56"/>
                    <a:pt x="156" y="55"/>
                  </a:cubicBezTo>
                  <a:cubicBezTo>
                    <a:pt x="160" y="53"/>
                    <a:pt x="163" y="52"/>
                    <a:pt x="166" y="51"/>
                  </a:cubicBezTo>
                  <a:cubicBezTo>
                    <a:pt x="168" y="49"/>
                    <a:pt x="169" y="49"/>
                    <a:pt x="170" y="49"/>
                  </a:cubicBezTo>
                  <a:cubicBezTo>
                    <a:pt x="178" y="49"/>
                    <a:pt x="182" y="60"/>
                    <a:pt x="182" y="82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sym typeface="+mn-lt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C748BC71-A949-43BF-BD0F-661649DE15A6}"/>
              </a:ext>
            </a:extLst>
          </p:cNvPr>
          <p:cNvSpPr txBox="1"/>
          <p:nvPr/>
        </p:nvSpPr>
        <p:spPr>
          <a:xfrm>
            <a:off x="1193380" y="4958251"/>
            <a:ext cx="179536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000" dirty="0">
                <a:gradFill>
                  <a:gsLst>
                    <a:gs pos="1000">
                      <a:schemeClr val="accent1"/>
                    </a:gs>
                    <a:gs pos="99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</a:rPr>
              <a:t>服务平台建设者</a:t>
            </a:r>
          </a:p>
        </p:txBody>
      </p:sp>
      <p:grpSp>
        <p:nvGrpSpPr>
          <p:cNvPr id="229" name="组合 228">
            <a:extLst>
              <a:ext uri="{FF2B5EF4-FFF2-40B4-BE49-F238E27FC236}">
                <a16:creationId xmlns:a16="http://schemas.microsoft.com/office/drawing/2014/main" id="{0F0F116B-016D-4981-AE18-4094172FA12D}"/>
              </a:ext>
            </a:extLst>
          </p:cNvPr>
          <p:cNvGrpSpPr/>
          <p:nvPr/>
        </p:nvGrpSpPr>
        <p:grpSpPr>
          <a:xfrm>
            <a:off x="678139" y="4901894"/>
            <a:ext cx="420490" cy="420490"/>
            <a:chOff x="768504" y="4935583"/>
            <a:chExt cx="420490" cy="420490"/>
          </a:xfrm>
        </p:grpSpPr>
        <p:sp>
          <p:nvSpPr>
            <p:cNvPr id="33" name="Freeform 130">
              <a:extLst>
                <a:ext uri="{FF2B5EF4-FFF2-40B4-BE49-F238E27FC236}">
                  <a16:creationId xmlns:a16="http://schemas.microsoft.com/office/drawing/2014/main" id="{3C031801-D09A-4AEC-93D4-CD84ABC86F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3965" y="4998035"/>
              <a:ext cx="309568" cy="295586"/>
            </a:xfrm>
            <a:custGeom>
              <a:avLst/>
              <a:gdLst>
                <a:gd name="T0" fmla="*/ 120 w 181"/>
                <a:gd name="T1" fmla="*/ 94 h 166"/>
                <a:gd name="T2" fmla="*/ 101 w 181"/>
                <a:gd name="T3" fmla="*/ 104 h 166"/>
                <a:gd name="T4" fmla="*/ 109 w 181"/>
                <a:gd name="T5" fmla="*/ 119 h 166"/>
                <a:gd name="T6" fmla="*/ 92 w 181"/>
                <a:gd name="T7" fmla="*/ 132 h 166"/>
                <a:gd name="T8" fmla="*/ 72 w 181"/>
                <a:gd name="T9" fmla="*/ 141 h 166"/>
                <a:gd name="T10" fmla="*/ 49 w 181"/>
                <a:gd name="T11" fmla="*/ 143 h 166"/>
                <a:gd name="T12" fmla="*/ 39 w 181"/>
                <a:gd name="T13" fmla="*/ 124 h 166"/>
                <a:gd name="T14" fmla="*/ 24 w 181"/>
                <a:gd name="T15" fmla="*/ 132 h 166"/>
                <a:gd name="T16" fmla="*/ 15 w 181"/>
                <a:gd name="T17" fmla="*/ 110 h 166"/>
                <a:gd name="T18" fmla="*/ 2 w 181"/>
                <a:gd name="T19" fmla="*/ 94 h 166"/>
                <a:gd name="T20" fmla="*/ 0 w 181"/>
                <a:gd name="T21" fmla="*/ 74 h 166"/>
                <a:gd name="T22" fmla="*/ 16 w 181"/>
                <a:gd name="T23" fmla="*/ 69 h 166"/>
                <a:gd name="T24" fmla="*/ 10 w 181"/>
                <a:gd name="T25" fmla="*/ 49 h 166"/>
                <a:gd name="T26" fmla="*/ 26 w 181"/>
                <a:gd name="T27" fmla="*/ 33 h 166"/>
                <a:gd name="T28" fmla="*/ 46 w 181"/>
                <a:gd name="T29" fmla="*/ 39 h 166"/>
                <a:gd name="T30" fmla="*/ 69 w 181"/>
                <a:gd name="T31" fmla="*/ 22 h 166"/>
                <a:gd name="T32" fmla="*/ 74 w 181"/>
                <a:gd name="T33" fmla="*/ 39 h 166"/>
                <a:gd name="T34" fmla="*/ 94 w 181"/>
                <a:gd name="T35" fmla="*/ 33 h 166"/>
                <a:gd name="T36" fmla="*/ 109 w 181"/>
                <a:gd name="T37" fmla="*/ 51 h 166"/>
                <a:gd name="T38" fmla="*/ 104 w 181"/>
                <a:gd name="T39" fmla="*/ 69 h 166"/>
                <a:gd name="T40" fmla="*/ 121 w 181"/>
                <a:gd name="T41" fmla="*/ 74 h 166"/>
                <a:gd name="T42" fmla="*/ 77 w 181"/>
                <a:gd name="T43" fmla="*/ 66 h 166"/>
                <a:gd name="T44" fmla="*/ 36 w 181"/>
                <a:gd name="T45" fmla="*/ 83 h 166"/>
                <a:gd name="T46" fmla="*/ 77 w 181"/>
                <a:gd name="T47" fmla="*/ 100 h 166"/>
                <a:gd name="T48" fmla="*/ 167 w 181"/>
                <a:gd name="T49" fmla="*/ 44 h 166"/>
                <a:gd name="T50" fmla="*/ 169 w 181"/>
                <a:gd name="T51" fmla="*/ 63 h 166"/>
                <a:gd name="T52" fmla="*/ 148 w 181"/>
                <a:gd name="T53" fmla="*/ 59 h 166"/>
                <a:gd name="T54" fmla="*/ 137 w 181"/>
                <a:gd name="T55" fmla="*/ 65 h 166"/>
                <a:gd name="T56" fmla="*/ 121 w 181"/>
                <a:gd name="T57" fmla="*/ 62 h 166"/>
                <a:gd name="T58" fmla="*/ 109 w 181"/>
                <a:gd name="T59" fmla="*/ 41 h 166"/>
                <a:gd name="T60" fmla="*/ 125 w 181"/>
                <a:gd name="T61" fmla="*/ 20 h 166"/>
                <a:gd name="T62" fmla="*/ 124 w 181"/>
                <a:gd name="T63" fmla="*/ 4 h 166"/>
                <a:gd name="T64" fmla="*/ 137 w 181"/>
                <a:gd name="T65" fmla="*/ 4 h 166"/>
                <a:gd name="T66" fmla="*/ 148 w 181"/>
                <a:gd name="T67" fmla="*/ 11 h 166"/>
                <a:gd name="T68" fmla="*/ 169 w 181"/>
                <a:gd name="T69" fmla="*/ 6 h 166"/>
                <a:gd name="T70" fmla="*/ 167 w 181"/>
                <a:gd name="T71" fmla="*/ 25 h 166"/>
                <a:gd name="T72" fmla="*/ 181 w 181"/>
                <a:gd name="T73" fmla="*/ 138 h 166"/>
                <a:gd name="T74" fmla="*/ 169 w 181"/>
                <a:gd name="T75" fmla="*/ 159 h 166"/>
                <a:gd name="T76" fmla="*/ 153 w 181"/>
                <a:gd name="T77" fmla="*/ 162 h 166"/>
                <a:gd name="T78" fmla="*/ 142 w 181"/>
                <a:gd name="T79" fmla="*/ 155 h 166"/>
                <a:gd name="T80" fmla="*/ 121 w 181"/>
                <a:gd name="T81" fmla="*/ 160 h 166"/>
                <a:gd name="T82" fmla="*/ 123 w 181"/>
                <a:gd name="T83" fmla="*/ 141 h 166"/>
                <a:gd name="T84" fmla="*/ 123 w 181"/>
                <a:gd name="T85" fmla="*/ 122 h 166"/>
                <a:gd name="T86" fmla="*/ 121 w 181"/>
                <a:gd name="T87" fmla="*/ 103 h 166"/>
                <a:gd name="T88" fmla="*/ 133 w 181"/>
                <a:gd name="T89" fmla="*/ 97 h 166"/>
                <a:gd name="T90" fmla="*/ 145 w 181"/>
                <a:gd name="T91" fmla="*/ 107 h 166"/>
                <a:gd name="T92" fmla="*/ 157 w 181"/>
                <a:gd name="T93" fmla="*/ 97 h 166"/>
                <a:gd name="T94" fmla="*/ 164 w 181"/>
                <a:gd name="T95" fmla="*/ 117 h 166"/>
                <a:gd name="T96" fmla="*/ 157 w 181"/>
                <a:gd name="T97" fmla="*/ 35 h 166"/>
                <a:gd name="T98" fmla="*/ 136 w 181"/>
                <a:gd name="T99" fmla="*/ 26 h 166"/>
                <a:gd name="T100" fmla="*/ 145 w 181"/>
                <a:gd name="T101" fmla="*/ 47 h 166"/>
                <a:gd name="T102" fmla="*/ 157 w 181"/>
                <a:gd name="T103" fmla="*/ 131 h 166"/>
                <a:gd name="T104" fmla="*/ 136 w 181"/>
                <a:gd name="T105" fmla="*/ 123 h 166"/>
                <a:gd name="T106" fmla="*/ 145 w 181"/>
                <a:gd name="T107" fmla="*/ 14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1" h="166">
                  <a:moveTo>
                    <a:pt x="121" y="74"/>
                  </a:moveTo>
                  <a:cubicBezTo>
                    <a:pt x="121" y="92"/>
                    <a:pt x="121" y="92"/>
                    <a:pt x="121" y="92"/>
                  </a:cubicBezTo>
                  <a:cubicBezTo>
                    <a:pt x="121" y="92"/>
                    <a:pt x="120" y="93"/>
                    <a:pt x="120" y="94"/>
                  </a:cubicBezTo>
                  <a:cubicBezTo>
                    <a:pt x="120" y="94"/>
                    <a:pt x="119" y="95"/>
                    <a:pt x="118" y="95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3" y="99"/>
                    <a:pt x="102" y="102"/>
                    <a:pt x="101" y="104"/>
                  </a:cubicBezTo>
                  <a:cubicBezTo>
                    <a:pt x="103" y="107"/>
                    <a:pt x="106" y="111"/>
                    <a:pt x="109" y="115"/>
                  </a:cubicBezTo>
                  <a:cubicBezTo>
                    <a:pt x="110" y="116"/>
                    <a:pt x="110" y="116"/>
                    <a:pt x="110" y="117"/>
                  </a:cubicBezTo>
                  <a:cubicBezTo>
                    <a:pt x="110" y="118"/>
                    <a:pt x="110" y="118"/>
                    <a:pt x="109" y="119"/>
                  </a:cubicBezTo>
                  <a:cubicBezTo>
                    <a:pt x="108" y="121"/>
                    <a:pt x="105" y="123"/>
                    <a:pt x="101" y="127"/>
                  </a:cubicBezTo>
                  <a:cubicBezTo>
                    <a:pt x="98" y="131"/>
                    <a:pt x="95" y="133"/>
                    <a:pt x="94" y="133"/>
                  </a:cubicBezTo>
                  <a:cubicBezTo>
                    <a:pt x="93" y="133"/>
                    <a:pt x="93" y="133"/>
                    <a:pt x="92" y="132"/>
                  </a:cubicBezTo>
                  <a:cubicBezTo>
                    <a:pt x="81" y="124"/>
                    <a:pt x="81" y="124"/>
                    <a:pt x="81" y="124"/>
                  </a:cubicBezTo>
                  <a:cubicBezTo>
                    <a:pt x="79" y="125"/>
                    <a:pt x="76" y="126"/>
                    <a:pt x="74" y="127"/>
                  </a:cubicBezTo>
                  <a:cubicBezTo>
                    <a:pt x="73" y="133"/>
                    <a:pt x="72" y="138"/>
                    <a:pt x="72" y="141"/>
                  </a:cubicBezTo>
                  <a:cubicBezTo>
                    <a:pt x="71" y="143"/>
                    <a:pt x="70" y="143"/>
                    <a:pt x="69" y="143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43"/>
                    <a:pt x="50" y="143"/>
                    <a:pt x="49" y="143"/>
                  </a:cubicBezTo>
                  <a:cubicBezTo>
                    <a:pt x="49" y="142"/>
                    <a:pt x="49" y="142"/>
                    <a:pt x="48" y="141"/>
                  </a:cubicBezTo>
                  <a:cubicBezTo>
                    <a:pt x="46" y="127"/>
                    <a:pt x="46" y="127"/>
                    <a:pt x="46" y="127"/>
                  </a:cubicBezTo>
                  <a:cubicBezTo>
                    <a:pt x="44" y="126"/>
                    <a:pt x="42" y="125"/>
                    <a:pt x="39" y="124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8" y="133"/>
                    <a:pt x="27" y="133"/>
                    <a:pt x="26" y="133"/>
                  </a:cubicBezTo>
                  <a:cubicBezTo>
                    <a:pt x="25" y="133"/>
                    <a:pt x="25" y="133"/>
                    <a:pt x="24" y="132"/>
                  </a:cubicBezTo>
                  <a:cubicBezTo>
                    <a:pt x="15" y="124"/>
                    <a:pt x="11" y="119"/>
                    <a:pt x="11" y="117"/>
                  </a:cubicBezTo>
                  <a:cubicBezTo>
                    <a:pt x="11" y="116"/>
                    <a:pt x="11" y="116"/>
                    <a:pt x="11" y="115"/>
                  </a:cubicBezTo>
                  <a:cubicBezTo>
                    <a:pt x="12" y="114"/>
                    <a:pt x="13" y="113"/>
                    <a:pt x="15" y="110"/>
                  </a:cubicBezTo>
                  <a:cubicBezTo>
                    <a:pt x="17" y="108"/>
                    <a:pt x="19" y="106"/>
                    <a:pt x="20" y="104"/>
                  </a:cubicBezTo>
                  <a:cubicBezTo>
                    <a:pt x="18" y="102"/>
                    <a:pt x="17" y="99"/>
                    <a:pt x="16" y="97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1" y="94"/>
                    <a:pt x="1" y="94"/>
                    <a:pt x="0" y="93"/>
                  </a:cubicBezTo>
                  <a:cubicBezTo>
                    <a:pt x="0" y="93"/>
                    <a:pt x="0" y="92"/>
                    <a:pt x="0" y="92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3"/>
                    <a:pt x="0" y="73"/>
                    <a:pt x="0" y="72"/>
                  </a:cubicBezTo>
                  <a:cubicBezTo>
                    <a:pt x="1" y="72"/>
                    <a:pt x="1" y="71"/>
                    <a:pt x="2" y="71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7" y="67"/>
                    <a:pt x="18" y="64"/>
                    <a:pt x="19" y="62"/>
                  </a:cubicBezTo>
                  <a:cubicBezTo>
                    <a:pt x="17" y="59"/>
                    <a:pt x="14" y="55"/>
                    <a:pt x="11" y="51"/>
                  </a:cubicBezTo>
                  <a:cubicBezTo>
                    <a:pt x="10" y="50"/>
                    <a:pt x="10" y="50"/>
                    <a:pt x="10" y="49"/>
                  </a:cubicBezTo>
                  <a:cubicBezTo>
                    <a:pt x="10" y="48"/>
                    <a:pt x="10" y="48"/>
                    <a:pt x="11" y="47"/>
                  </a:cubicBezTo>
                  <a:cubicBezTo>
                    <a:pt x="12" y="45"/>
                    <a:pt x="15" y="42"/>
                    <a:pt x="19" y="39"/>
                  </a:cubicBezTo>
                  <a:cubicBezTo>
                    <a:pt x="22" y="35"/>
                    <a:pt x="25" y="33"/>
                    <a:pt x="26" y="33"/>
                  </a:cubicBezTo>
                  <a:cubicBezTo>
                    <a:pt x="27" y="33"/>
                    <a:pt x="28" y="33"/>
                    <a:pt x="28" y="34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1" y="41"/>
                    <a:pt x="44" y="40"/>
                    <a:pt x="46" y="39"/>
                  </a:cubicBezTo>
                  <a:cubicBezTo>
                    <a:pt x="47" y="32"/>
                    <a:pt x="48" y="28"/>
                    <a:pt x="48" y="25"/>
                  </a:cubicBezTo>
                  <a:cubicBezTo>
                    <a:pt x="49" y="23"/>
                    <a:pt x="50" y="22"/>
                    <a:pt x="51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70" y="22"/>
                    <a:pt x="70" y="23"/>
                    <a:pt x="71" y="23"/>
                  </a:cubicBezTo>
                  <a:cubicBezTo>
                    <a:pt x="71" y="24"/>
                    <a:pt x="72" y="24"/>
                    <a:pt x="72" y="25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6" y="40"/>
                    <a:pt x="78" y="41"/>
                    <a:pt x="81" y="42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3" y="33"/>
                    <a:pt x="93" y="33"/>
                    <a:pt x="94" y="33"/>
                  </a:cubicBezTo>
                  <a:cubicBezTo>
                    <a:pt x="95" y="33"/>
                    <a:pt x="95" y="33"/>
                    <a:pt x="96" y="34"/>
                  </a:cubicBezTo>
                  <a:cubicBezTo>
                    <a:pt x="105" y="42"/>
                    <a:pt x="110" y="47"/>
                    <a:pt x="110" y="49"/>
                  </a:cubicBezTo>
                  <a:cubicBezTo>
                    <a:pt x="110" y="50"/>
                    <a:pt x="109" y="50"/>
                    <a:pt x="109" y="51"/>
                  </a:cubicBezTo>
                  <a:cubicBezTo>
                    <a:pt x="108" y="52"/>
                    <a:pt x="107" y="54"/>
                    <a:pt x="105" y="56"/>
                  </a:cubicBezTo>
                  <a:cubicBezTo>
                    <a:pt x="103" y="58"/>
                    <a:pt x="102" y="60"/>
                    <a:pt x="101" y="62"/>
                  </a:cubicBezTo>
                  <a:cubicBezTo>
                    <a:pt x="102" y="65"/>
                    <a:pt x="103" y="67"/>
                    <a:pt x="104" y="69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9" y="72"/>
                    <a:pt x="120" y="72"/>
                    <a:pt x="120" y="73"/>
                  </a:cubicBezTo>
                  <a:cubicBezTo>
                    <a:pt x="120" y="73"/>
                    <a:pt x="121" y="74"/>
                    <a:pt x="121" y="74"/>
                  </a:cubicBezTo>
                  <a:close/>
                  <a:moveTo>
                    <a:pt x="77" y="100"/>
                  </a:moveTo>
                  <a:cubicBezTo>
                    <a:pt x="82" y="95"/>
                    <a:pt x="84" y="90"/>
                    <a:pt x="84" y="83"/>
                  </a:cubicBezTo>
                  <a:cubicBezTo>
                    <a:pt x="84" y="76"/>
                    <a:pt x="82" y="71"/>
                    <a:pt x="77" y="66"/>
                  </a:cubicBezTo>
                  <a:cubicBezTo>
                    <a:pt x="72" y="61"/>
                    <a:pt x="67" y="59"/>
                    <a:pt x="60" y="59"/>
                  </a:cubicBezTo>
                  <a:cubicBezTo>
                    <a:pt x="53" y="59"/>
                    <a:pt x="48" y="61"/>
                    <a:pt x="43" y="66"/>
                  </a:cubicBezTo>
                  <a:cubicBezTo>
                    <a:pt x="38" y="71"/>
                    <a:pt x="36" y="76"/>
                    <a:pt x="36" y="83"/>
                  </a:cubicBezTo>
                  <a:cubicBezTo>
                    <a:pt x="36" y="90"/>
                    <a:pt x="38" y="95"/>
                    <a:pt x="43" y="100"/>
                  </a:cubicBezTo>
                  <a:cubicBezTo>
                    <a:pt x="48" y="105"/>
                    <a:pt x="53" y="107"/>
                    <a:pt x="60" y="107"/>
                  </a:cubicBezTo>
                  <a:cubicBezTo>
                    <a:pt x="67" y="107"/>
                    <a:pt x="72" y="105"/>
                    <a:pt x="77" y="100"/>
                  </a:cubicBezTo>
                  <a:close/>
                  <a:moveTo>
                    <a:pt x="181" y="28"/>
                  </a:moveTo>
                  <a:cubicBezTo>
                    <a:pt x="181" y="41"/>
                    <a:pt x="181" y="41"/>
                    <a:pt x="181" y="41"/>
                  </a:cubicBezTo>
                  <a:cubicBezTo>
                    <a:pt x="181" y="42"/>
                    <a:pt x="176" y="43"/>
                    <a:pt x="167" y="44"/>
                  </a:cubicBezTo>
                  <a:cubicBezTo>
                    <a:pt x="166" y="46"/>
                    <a:pt x="165" y="47"/>
                    <a:pt x="164" y="49"/>
                  </a:cubicBezTo>
                  <a:cubicBezTo>
                    <a:pt x="167" y="56"/>
                    <a:pt x="169" y="60"/>
                    <a:pt x="169" y="62"/>
                  </a:cubicBezTo>
                  <a:cubicBezTo>
                    <a:pt x="169" y="62"/>
                    <a:pt x="169" y="63"/>
                    <a:pt x="169" y="63"/>
                  </a:cubicBezTo>
                  <a:cubicBezTo>
                    <a:pt x="161" y="67"/>
                    <a:pt x="157" y="69"/>
                    <a:pt x="157" y="69"/>
                  </a:cubicBezTo>
                  <a:cubicBezTo>
                    <a:pt x="156" y="69"/>
                    <a:pt x="155" y="68"/>
                    <a:pt x="153" y="65"/>
                  </a:cubicBezTo>
                  <a:cubicBezTo>
                    <a:pt x="150" y="62"/>
                    <a:pt x="149" y="60"/>
                    <a:pt x="148" y="59"/>
                  </a:cubicBezTo>
                  <a:cubicBezTo>
                    <a:pt x="146" y="59"/>
                    <a:pt x="145" y="59"/>
                    <a:pt x="145" y="59"/>
                  </a:cubicBezTo>
                  <a:cubicBezTo>
                    <a:pt x="144" y="59"/>
                    <a:pt x="143" y="59"/>
                    <a:pt x="142" y="59"/>
                  </a:cubicBezTo>
                  <a:cubicBezTo>
                    <a:pt x="141" y="60"/>
                    <a:pt x="139" y="62"/>
                    <a:pt x="137" y="65"/>
                  </a:cubicBezTo>
                  <a:cubicBezTo>
                    <a:pt x="135" y="68"/>
                    <a:pt x="133" y="69"/>
                    <a:pt x="133" y="69"/>
                  </a:cubicBezTo>
                  <a:cubicBezTo>
                    <a:pt x="133" y="69"/>
                    <a:pt x="129" y="67"/>
                    <a:pt x="121" y="63"/>
                  </a:cubicBezTo>
                  <a:cubicBezTo>
                    <a:pt x="121" y="63"/>
                    <a:pt x="121" y="62"/>
                    <a:pt x="121" y="62"/>
                  </a:cubicBezTo>
                  <a:cubicBezTo>
                    <a:pt x="121" y="60"/>
                    <a:pt x="122" y="56"/>
                    <a:pt x="125" y="49"/>
                  </a:cubicBezTo>
                  <a:cubicBezTo>
                    <a:pt x="124" y="47"/>
                    <a:pt x="123" y="46"/>
                    <a:pt x="123" y="44"/>
                  </a:cubicBezTo>
                  <a:cubicBezTo>
                    <a:pt x="113" y="43"/>
                    <a:pt x="109" y="42"/>
                    <a:pt x="109" y="41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7"/>
                    <a:pt x="113" y="26"/>
                    <a:pt x="123" y="25"/>
                  </a:cubicBezTo>
                  <a:cubicBezTo>
                    <a:pt x="123" y="23"/>
                    <a:pt x="124" y="22"/>
                    <a:pt x="125" y="20"/>
                  </a:cubicBezTo>
                  <a:cubicBezTo>
                    <a:pt x="122" y="13"/>
                    <a:pt x="121" y="9"/>
                    <a:pt x="121" y="7"/>
                  </a:cubicBezTo>
                  <a:cubicBezTo>
                    <a:pt x="121" y="7"/>
                    <a:pt x="121" y="7"/>
                    <a:pt x="121" y="6"/>
                  </a:cubicBezTo>
                  <a:cubicBezTo>
                    <a:pt x="121" y="6"/>
                    <a:pt x="122" y="6"/>
                    <a:pt x="124" y="4"/>
                  </a:cubicBezTo>
                  <a:cubicBezTo>
                    <a:pt x="126" y="3"/>
                    <a:pt x="128" y="2"/>
                    <a:pt x="130" y="1"/>
                  </a:cubicBezTo>
                  <a:cubicBezTo>
                    <a:pt x="132" y="0"/>
                    <a:pt x="133" y="0"/>
                    <a:pt x="133" y="0"/>
                  </a:cubicBezTo>
                  <a:cubicBezTo>
                    <a:pt x="133" y="0"/>
                    <a:pt x="135" y="1"/>
                    <a:pt x="137" y="4"/>
                  </a:cubicBezTo>
                  <a:cubicBezTo>
                    <a:pt x="139" y="7"/>
                    <a:pt x="141" y="9"/>
                    <a:pt x="142" y="11"/>
                  </a:cubicBezTo>
                  <a:cubicBezTo>
                    <a:pt x="143" y="10"/>
                    <a:pt x="144" y="10"/>
                    <a:pt x="145" y="10"/>
                  </a:cubicBezTo>
                  <a:cubicBezTo>
                    <a:pt x="145" y="10"/>
                    <a:pt x="146" y="10"/>
                    <a:pt x="148" y="11"/>
                  </a:cubicBezTo>
                  <a:cubicBezTo>
                    <a:pt x="151" y="6"/>
                    <a:pt x="154" y="3"/>
                    <a:pt x="156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61" y="2"/>
                    <a:pt x="169" y="6"/>
                  </a:cubicBezTo>
                  <a:cubicBezTo>
                    <a:pt x="169" y="7"/>
                    <a:pt x="169" y="7"/>
                    <a:pt x="169" y="7"/>
                  </a:cubicBezTo>
                  <a:cubicBezTo>
                    <a:pt x="169" y="9"/>
                    <a:pt x="167" y="13"/>
                    <a:pt x="164" y="20"/>
                  </a:cubicBezTo>
                  <a:cubicBezTo>
                    <a:pt x="165" y="22"/>
                    <a:pt x="166" y="23"/>
                    <a:pt x="167" y="25"/>
                  </a:cubicBezTo>
                  <a:cubicBezTo>
                    <a:pt x="176" y="26"/>
                    <a:pt x="181" y="27"/>
                    <a:pt x="181" y="28"/>
                  </a:cubicBezTo>
                  <a:close/>
                  <a:moveTo>
                    <a:pt x="181" y="125"/>
                  </a:moveTo>
                  <a:cubicBezTo>
                    <a:pt x="181" y="138"/>
                    <a:pt x="181" y="138"/>
                    <a:pt x="181" y="138"/>
                  </a:cubicBezTo>
                  <a:cubicBezTo>
                    <a:pt x="181" y="139"/>
                    <a:pt x="176" y="140"/>
                    <a:pt x="167" y="141"/>
                  </a:cubicBezTo>
                  <a:cubicBezTo>
                    <a:pt x="166" y="143"/>
                    <a:pt x="165" y="144"/>
                    <a:pt x="164" y="146"/>
                  </a:cubicBezTo>
                  <a:cubicBezTo>
                    <a:pt x="167" y="153"/>
                    <a:pt x="169" y="157"/>
                    <a:pt x="169" y="159"/>
                  </a:cubicBezTo>
                  <a:cubicBezTo>
                    <a:pt x="169" y="159"/>
                    <a:pt x="169" y="159"/>
                    <a:pt x="169" y="160"/>
                  </a:cubicBezTo>
                  <a:cubicBezTo>
                    <a:pt x="161" y="164"/>
                    <a:pt x="157" y="166"/>
                    <a:pt x="157" y="166"/>
                  </a:cubicBezTo>
                  <a:cubicBezTo>
                    <a:pt x="156" y="166"/>
                    <a:pt x="155" y="165"/>
                    <a:pt x="153" y="162"/>
                  </a:cubicBezTo>
                  <a:cubicBezTo>
                    <a:pt x="150" y="159"/>
                    <a:pt x="149" y="157"/>
                    <a:pt x="148" y="155"/>
                  </a:cubicBezTo>
                  <a:cubicBezTo>
                    <a:pt x="146" y="155"/>
                    <a:pt x="145" y="156"/>
                    <a:pt x="145" y="156"/>
                  </a:cubicBezTo>
                  <a:cubicBezTo>
                    <a:pt x="144" y="156"/>
                    <a:pt x="143" y="155"/>
                    <a:pt x="142" y="155"/>
                  </a:cubicBezTo>
                  <a:cubicBezTo>
                    <a:pt x="141" y="157"/>
                    <a:pt x="139" y="159"/>
                    <a:pt x="137" y="162"/>
                  </a:cubicBezTo>
                  <a:cubicBezTo>
                    <a:pt x="135" y="165"/>
                    <a:pt x="133" y="166"/>
                    <a:pt x="133" y="166"/>
                  </a:cubicBezTo>
                  <a:cubicBezTo>
                    <a:pt x="133" y="166"/>
                    <a:pt x="129" y="164"/>
                    <a:pt x="121" y="160"/>
                  </a:cubicBezTo>
                  <a:cubicBezTo>
                    <a:pt x="121" y="159"/>
                    <a:pt x="121" y="159"/>
                    <a:pt x="121" y="159"/>
                  </a:cubicBezTo>
                  <a:cubicBezTo>
                    <a:pt x="121" y="157"/>
                    <a:pt x="122" y="153"/>
                    <a:pt x="125" y="146"/>
                  </a:cubicBezTo>
                  <a:cubicBezTo>
                    <a:pt x="124" y="144"/>
                    <a:pt x="123" y="143"/>
                    <a:pt x="123" y="141"/>
                  </a:cubicBezTo>
                  <a:cubicBezTo>
                    <a:pt x="113" y="140"/>
                    <a:pt x="109" y="139"/>
                    <a:pt x="109" y="138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9" y="124"/>
                    <a:pt x="113" y="123"/>
                    <a:pt x="123" y="122"/>
                  </a:cubicBezTo>
                  <a:cubicBezTo>
                    <a:pt x="123" y="120"/>
                    <a:pt x="124" y="118"/>
                    <a:pt x="125" y="117"/>
                  </a:cubicBezTo>
                  <a:cubicBezTo>
                    <a:pt x="122" y="110"/>
                    <a:pt x="121" y="105"/>
                    <a:pt x="121" y="104"/>
                  </a:cubicBezTo>
                  <a:cubicBezTo>
                    <a:pt x="121" y="104"/>
                    <a:pt x="121" y="103"/>
                    <a:pt x="121" y="103"/>
                  </a:cubicBezTo>
                  <a:cubicBezTo>
                    <a:pt x="121" y="103"/>
                    <a:pt x="122" y="102"/>
                    <a:pt x="124" y="101"/>
                  </a:cubicBezTo>
                  <a:cubicBezTo>
                    <a:pt x="126" y="100"/>
                    <a:pt x="128" y="99"/>
                    <a:pt x="130" y="98"/>
                  </a:cubicBezTo>
                  <a:cubicBezTo>
                    <a:pt x="132" y="97"/>
                    <a:pt x="133" y="97"/>
                    <a:pt x="133" y="97"/>
                  </a:cubicBezTo>
                  <a:cubicBezTo>
                    <a:pt x="133" y="97"/>
                    <a:pt x="135" y="98"/>
                    <a:pt x="137" y="101"/>
                  </a:cubicBezTo>
                  <a:cubicBezTo>
                    <a:pt x="139" y="104"/>
                    <a:pt x="141" y="106"/>
                    <a:pt x="142" y="107"/>
                  </a:cubicBezTo>
                  <a:cubicBezTo>
                    <a:pt x="143" y="107"/>
                    <a:pt x="144" y="107"/>
                    <a:pt x="145" y="107"/>
                  </a:cubicBezTo>
                  <a:cubicBezTo>
                    <a:pt x="145" y="107"/>
                    <a:pt x="146" y="107"/>
                    <a:pt x="148" y="107"/>
                  </a:cubicBezTo>
                  <a:cubicBezTo>
                    <a:pt x="151" y="103"/>
                    <a:pt x="154" y="99"/>
                    <a:pt x="156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61" y="99"/>
                    <a:pt x="169" y="103"/>
                  </a:cubicBezTo>
                  <a:cubicBezTo>
                    <a:pt x="169" y="103"/>
                    <a:pt x="169" y="104"/>
                    <a:pt x="169" y="104"/>
                  </a:cubicBezTo>
                  <a:cubicBezTo>
                    <a:pt x="169" y="105"/>
                    <a:pt x="167" y="110"/>
                    <a:pt x="164" y="117"/>
                  </a:cubicBezTo>
                  <a:cubicBezTo>
                    <a:pt x="165" y="118"/>
                    <a:pt x="166" y="120"/>
                    <a:pt x="167" y="122"/>
                  </a:cubicBezTo>
                  <a:cubicBezTo>
                    <a:pt x="176" y="123"/>
                    <a:pt x="181" y="124"/>
                    <a:pt x="181" y="125"/>
                  </a:cubicBezTo>
                  <a:close/>
                  <a:moveTo>
                    <a:pt x="157" y="35"/>
                  </a:moveTo>
                  <a:cubicBezTo>
                    <a:pt x="157" y="31"/>
                    <a:pt x="156" y="28"/>
                    <a:pt x="153" y="26"/>
                  </a:cubicBezTo>
                  <a:cubicBezTo>
                    <a:pt x="151" y="24"/>
                    <a:pt x="148" y="22"/>
                    <a:pt x="145" y="22"/>
                  </a:cubicBezTo>
                  <a:cubicBezTo>
                    <a:pt x="142" y="22"/>
                    <a:pt x="139" y="24"/>
                    <a:pt x="136" y="26"/>
                  </a:cubicBezTo>
                  <a:cubicBezTo>
                    <a:pt x="134" y="28"/>
                    <a:pt x="133" y="31"/>
                    <a:pt x="133" y="35"/>
                  </a:cubicBezTo>
                  <a:cubicBezTo>
                    <a:pt x="133" y="38"/>
                    <a:pt x="134" y="41"/>
                    <a:pt x="136" y="43"/>
                  </a:cubicBezTo>
                  <a:cubicBezTo>
                    <a:pt x="139" y="45"/>
                    <a:pt x="141" y="47"/>
                    <a:pt x="145" y="47"/>
                  </a:cubicBezTo>
                  <a:cubicBezTo>
                    <a:pt x="148" y="47"/>
                    <a:pt x="151" y="45"/>
                    <a:pt x="153" y="43"/>
                  </a:cubicBezTo>
                  <a:cubicBezTo>
                    <a:pt x="156" y="41"/>
                    <a:pt x="157" y="38"/>
                    <a:pt x="157" y="35"/>
                  </a:cubicBezTo>
                  <a:close/>
                  <a:moveTo>
                    <a:pt x="157" y="131"/>
                  </a:moveTo>
                  <a:cubicBezTo>
                    <a:pt x="157" y="128"/>
                    <a:pt x="156" y="125"/>
                    <a:pt x="153" y="123"/>
                  </a:cubicBezTo>
                  <a:cubicBezTo>
                    <a:pt x="151" y="120"/>
                    <a:pt x="148" y="119"/>
                    <a:pt x="145" y="119"/>
                  </a:cubicBezTo>
                  <a:cubicBezTo>
                    <a:pt x="142" y="119"/>
                    <a:pt x="139" y="120"/>
                    <a:pt x="136" y="123"/>
                  </a:cubicBezTo>
                  <a:cubicBezTo>
                    <a:pt x="134" y="125"/>
                    <a:pt x="133" y="128"/>
                    <a:pt x="133" y="131"/>
                  </a:cubicBezTo>
                  <a:cubicBezTo>
                    <a:pt x="133" y="135"/>
                    <a:pt x="134" y="138"/>
                    <a:pt x="136" y="140"/>
                  </a:cubicBezTo>
                  <a:cubicBezTo>
                    <a:pt x="139" y="142"/>
                    <a:pt x="141" y="143"/>
                    <a:pt x="145" y="143"/>
                  </a:cubicBezTo>
                  <a:cubicBezTo>
                    <a:pt x="148" y="143"/>
                    <a:pt x="151" y="142"/>
                    <a:pt x="153" y="140"/>
                  </a:cubicBezTo>
                  <a:cubicBezTo>
                    <a:pt x="156" y="138"/>
                    <a:pt x="157" y="135"/>
                    <a:pt x="157" y="131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en-US" sz="2800" kern="0">
                  <a:solidFill>
                    <a:srgbClr val="C00000"/>
                  </a:solidFill>
                  <a:sym typeface="+mn-lt"/>
                </a:rPr>
                <a:t>    </a:t>
              </a:r>
            </a:p>
          </p:txBody>
        </p:sp>
        <p:sp>
          <p:nvSpPr>
            <p:cNvPr id="226" name="矩形: 圆角 225">
              <a:extLst>
                <a:ext uri="{FF2B5EF4-FFF2-40B4-BE49-F238E27FC236}">
                  <a16:creationId xmlns:a16="http://schemas.microsoft.com/office/drawing/2014/main" id="{CD79C9F2-B0C1-45E3-B33D-A7FA0912FB54}"/>
                </a:ext>
              </a:extLst>
            </p:cNvPr>
            <p:cNvSpPr/>
            <p:nvPr/>
          </p:nvSpPr>
          <p:spPr>
            <a:xfrm>
              <a:off x="768504" y="4935583"/>
              <a:ext cx="420490" cy="420490"/>
            </a:xfrm>
            <a:prstGeom prst="roundRect">
              <a:avLst/>
            </a:prstGeom>
            <a:noFill/>
            <a:ln w="22225" cap="flat" cmpd="sng" algn="ctr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D02E7B76-A13C-40BE-81F7-F6A1A6C1FEF5}"/>
              </a:ext>
            </a:extLst>
          </p:cNvPr>
          <p:cNvSpPr txBox="1"/>
          <p:nvPr/>
        </p:nvSpPr>
        <p:spPr>
          <a:xfrm>
            <a:off x="1196401" y="5674821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000" dirty="0">
                <a:gradFill>
                  <a:gsLst>
                    <a:gs pos="1000">
                      <a:schemeClr val="accent1"/>
                    </a:gs>
                    <a:gs pos="99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</a:rPr>
              <a:t>全媒体洞察者</a:t>
            </a:r>
          </a:p>
        </p:txBody>
      </p:sp>
      <p:grpSp>
        <p:nvGrpSpPr>
          <p:cNvPr id="230" name="组合 229">
            <a:extLst>
              <a:ext uri="{FF2B5EF4-FFF2-40B4-BE49-F238E27FC236}">
                <a16:creationId xmlns:a16="http://schemas.microsoft.com/office/drawing/2014/main" id="{9FC1384C-FD10-4B2D-8747-5630A26295EF}"/>
              </a:ext>
            </a:extLst>
          </p:cNvPr>
          <p:cNvGrpSpPr/>
          <p:nvPr/>
        </p:nvGrpSpPr>
        <p:grpSpPr>
          <a:xfrm>
            <a:off x="678139" y="5618464"/>
            <a:ext cx="420490" cy="420490"/>
            <a:chOff x="768504" y="5560591"/>
            <a:chExt cx="420490" cy="420490"/>
          </a:xfrm>
        </p:grpSpPr>
        <p:sp>
          <p:nvSpPr>
            <p:cNvPr id="32" name="Freeform 36">
              <a:extLst>
                <a:ext uri="{FF2B5EF4-FFF2-40B4-BE49-F238E27FC236}">
                  <a16:creationId xmlns:a16="http://schemas.microsoft.com/office/drawing/2014/main" id="{D034E084-DCFF-45B0-9572-30C6E14714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137" y="5664030"/>
              <a:ext cx="355225" cy="213613"/>
            </a:xfrm>
            <a:custGeom>
              <a:avLst/>
              <a:gdLst>
                <a:gd name="T0" fmla="*/ 2147483647 w 400"/>
                <a:gd name="T1" fmla="*/ 0 h 224"/>
                <a:gd name="T2" fmla="*/ 0 w 400"/>
                <a:gd name="T3" fmla="*/ 2147483647 h 224"/>
                <a:gd name="T4" fmla="*/ 2147483647 w 400"/>
                <a:gd name="T5" fmla="*/ 2147483647 h 224"/>
                <a:gd name="T6" fmla="*/ 2147483647 w 400"/>
                <a:gd name="T7" fmla="*/ 2147483647 h 224"/>
                <a:gd name="T8" fmla="*/ 2147483647 w 400"/>
                <a:gd name="T9" fmla="*/ 0 h 224"/>
                <a:gd name="T10" fmla="*/ 2147483647 w 400"/>
                <a:gd name="T11" fmla="*/ 2147483647 h 224"/>
                <a:gd name="T12" fmla="*/ 2147483647 w 400"/>
                <a:gd name="T13" fmla="*/ 2147483647 h 224"/>
                <a:gd name="T14" fmla="*/ 2147483647 w 400"/>
                <a:gd name="T15" fmla="*/ 2147483647 h 224"/>
                <a:gd name="T16" fmla="*/ 2147483647 w 400"/>
                <a:gd name="T17" fmla="*/ 2147483647 h 224"/>
                <a:gd name="T18" fmla="*/ 2147483647 w 400"/>
                <a:gd name="T19" fmla="*/ 2147483647 h 224"/>
                <a:gd name="T20" fmla="*/ 2147483647 w 400"/>
                <a:gd name="T21" fmla="*/ 2147483647 h 224"/>
                <a:gd name="T22" fmla="*/ 2147483647 w 400"/>
                <a:gd name="T23" fmla="*/ 2147483647 h 224"/>
                <a:gd name="T24" fmla="*/ 2147483647 w 400"/>
                <a:gd name="T25" fmla="*/ 2147483647 h 224"/>
                <a:gd name="T26" fmla="*/ 2147483647 w 400"/>
                <a:gd name="T27" fmla="*/ 2147483647 h 224"/>
                <a:gd name="T28" fmla="*/ 2147483647 w 400"/>
                <a:gd name="T29" fmla="*/ 2147483647 h 224"/>
                <a:gd name="T30" fmla="*/ 2147483647 w 400"/>
                <a:gd name="T31" fmla="*/ 2147483647 h 22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 kern="0">
                <a:solidFill>
                  <a:srgbClr val="C00000"/>
                </a:solidFill>
                <a:sym typeface="+mn-lt"/>
              </a:endParaRPr>
            </a:p>
          </p:txBody>
        </p:sp>
        <p:sp>
          <p:nvSpPr>
            <p:cNvPr id="227" name="矩形: 圆角 226">
              <a:extLst>
                <a:ext uri="{FF2B5EF4-FFF2-40B4-BE49-F238E27FC236}">
                  <a16:creationId xmlns:a16="http://schemas.microsoft.com/office/drawing/2014/main" id="{E8C7502D-ACFB-4D21-BA18-094D1EABC8DC}"/>
                </a:ext>
              </a:extLst>
            </p:cNvPr>
            <p:cNvSpPr/>
            <p:nvPr/>
          </p:nvSpPr>
          <p:spPr>
            <a:xfrm>
              <a:off x="768504" y="5560591"/>
              <a:ext cx="420490" cy="420490"/>
            </a:xfrm>
            <a:prstGeom prst="roundRect">
              <a:avLst/>
            </a:prstGeom>
            <a:noFill/>
            <a:ln w="22225" cap="flat" cmpd="sng" algn="ctr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8" name="文本框 237">
            <a:extLst>
              <a:ext uri="{FF2B5EF4-FFF2-40B4-BE49-F238E27FC236}">
                <a16:creationId xmlns:a16="http://schemas.microsoft.com/office/drawing/2014/main" id="{6C02EBC8-D47C-42B4-AD68-D41D32307094}"/>
              </a:ext>
            </a:extLst>
          </p:cNvPr>
          <p:cNvSpPr txBox="1"/>
          <p:nvPr/>
        </p:nvSpPr>
        <p:spPr>
          <a:xfrm>
            <a:off x="8375272" y="1899988"/>
            <a:ext cx="2154436" cy="86177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关注企业培训</a:t>
            </a:r>
          </a:p>
          <a:p>
            <a:pPr algn="l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引领行业发展</a:t>
            </a:r>
          </a:p>
        </p:txBody>
      </p:sp>
      <p:cxnSp>
        <p:nvCxnSpPr>
          <p:cNvPr id="240" name="直接连接符 239">
            <a:extLst>
              <a:ext uri="{FF2B5EF4-FFF2-40B4-BE49-F238E27FC236}">
                <a16:creationId xmlns:a16="http://schemas.microsoft.com/office/drawing/2014/main" id="{7028421B-CEF2-48BD-AF0F-8EFBEAFE307E}"/>
              </a:ext>
            </a:extLst>
          </p:cNvPr>
          <p:cNvCxnSpPr>
            <a:cxnSpLocks/>
          </p:cNvCxnSpPr>
          <p:nvPr/>
        </p:nvCxnSpPr>
        <p:spPr>
          <a:xfrm>
            <a:off x="8524525" y="2879421"/>
            <a:ext cx="1855931" cy="0"/>
          </a:xfrm>
          <a:prstGeom prst="line">
            <a:avLst/>
          </a:prstGeom>
          <a:ln w="1587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1" name="文本框 240">
            <a:extLst>
              <a:ext uri="{FF2B5EF4-FFF2-40B4-BE49-F238E27FC236}">
                <a16:creationId xmlns:a16="http://schemas.microsoft.com/office/drawing/2014/main" id="{0C3CBBD7-6909-407E-A323-CCF218751C7E}"/>
              </a:ext>
            </a:extLst>
          </p:cNvPr>
          <p:cNvSpPr txBox="1"/>
          <p:nvPr/>
        </p:nvSpPr>
        <p:spPr>
          <a:xfrm>
            <a:off x="8734345" y="4399108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企业成长</a:t>
            </a:r>
          </a:p>
        </p:txBody>
      </p:sp>
      <p:sp>
        <p:nvSpPr>
          <p:cNvPr id="248" name="矩形: 圆角 247">
            <a:extLst>
              <a:ext uri="{FF2B5EF4-FFF2-40B4-BE49-F238E27FC236}">
                <a16:creationId xmlns:a16="http://schemas.microsoft.com/office/drawing/2014/main" id="{3F6F651F-B14B-45C7-9A9F-D5BE103AD385}"/>
              </a:ext>
            </a:extLst>
          </p:cNvPr>
          <p:cNvSpPr/>
          <p:nvPr/>
        </p:nvSpPr>
        <p:spPr>
          <a:xfrm>
            <a:off x="7735699" y="4974241"/>
            <a:ext cx="1010487" cy="3344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2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文本框 241">
            <a:extLst>
              <a:ext uri="{FF2B5EF4-FFF2-40B4-BE49-F238E27FC236}">
                <a16:creationId xmlns:a16="http://schemas.microsoft.com/office/drawing/2014/main" id="{82C34157-2AF0-46B0-9506-A3589AC356DE}"/>
              </a:ext>
            </a:extLst>
          </p:cNvPr>
          <p:cNvSpPr txBox="1"/>
          <p:nvPr/>
        </p:nvSpPr>
        <p:spPr>
          <a:xfrm>
            <a:off x="7881870" y="5033732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媒体资讯</a:t>
            </a:r>
          </a:p>
        </p:txBody>
      </p:sp>
      <p:sp>
        <p:nvSpPr>
          <p:cNvPr id="249" name="矩形: 圆角 248">
            <a:extLst>
              <a:ext uri="{FF2B5EF4-FFF2-40B4-BE49-F238E27FC236}">
                <a16:creationId xmlns:a16="http://schemas.microsoft.com/office/drawing/2014/main" id="{516B5647-CF84-4D6D-8D38-C46A3F1DAE20}"/>
              </a:ext>
            </a:extLst>
          </p:cNvPr>
          <p:cNvSpPr/>
          <p:nvPr/>
        </p:nvSpPr>
        <p:spPr>
          <a:xfrm>
            <a:off x="8947246" y="4974241"/>
            <a:ext cx="1010487" cy="3344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2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文本框 249">
            <a:extLst>
              <a:ext uri="{FF2B5EF4-FFF2-40B4-BE49-F238E27FC236}">
                <a16:creationId xmlns:a16="http://schemas.microsoft.com/office/drawing/2014/main" id="{B57ACF22-C149-4D93-983A-B41E5F203D97}"/>
              </a:ext>
            </a:extLst>
          </p:cNvPr>
          <p:cNvSpPr txBox="1"/>
          <p:nvPr/>
        </p:nvSpPr>
        <p:spPr>
          <a:xfrm>
            <a:off x="9093417" y="5033732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行业研究</a:t>
            </a:r>
          </a:p>
        </p:txBody>
      </p:sp>
      <p:sp>
        <p:nvSpPr>
          <p:cNvPr id="251" name="矩形: 圆角 250">
            <a:extLst>
              <a:ext uri="{FF2B5EF4-FFF2-40B4-BE49-F238E27FC236}">
                <a16:creationId xmlns:a16="http://schemas.microsoft.com/office/drawing/2014/main" id="{AD490C2A-BEA1-4685-B14A-990632095D4E}"/>
              </a:ext>
            </a:extLst>
          </p:cNvPr>
          <p:cNvSpPr/>
          <p:nvPr/>
        </p:nvSpPr>
        <p:spPr>
          <a:xfrm>
            <a:off x="10158793" y="4974241"/>
            <a:ext cx="1010487" cy="3344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2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文本框 251">
            <a:extLst>
              <a:ext uri="{FF2B5EF4-FFF2-40B4-BE49-F238E27FC236}">
                <a16:creationId xmlns:a16="http://schemas.microsoft.com/office/drawing/2014/main" id="{D2D8EBED-0C97-4D11-8CFF-6E9275C83416}"/>
              </a:ext>
            </a:extLst>
          </p:cNvPr>
          <p:cNvSpPr txBox="1"/>
          <p:nvPr/>
        </p:nvSpPr>
        <p:spPr>
          <a:xfrm>
            <a:off x="10304964" y="5033732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案例研究</a:t>
            </a:r>
          </a:p>
        </p:txBody>
      </p:sp>
      <p:sp>
        <p:nvSpPr>
          <p:cNvPr id="253" name="矩形: 圆角 252">
            <a:extLst>
              <a:ext uri="{FF2B5EF4-FFF2-40B4-BE49-F238E27FC236}">
                <a16:creationId xmlns:a16="http://schemas.microsoft.com/office/drawing/2014/main" id="{CF69F3E3-F3B6-4AC3-81B5-DFFBA51D04A0}"/>
              </a:ext>
            </a:extLst>
          </p:cNvPr>
          <p:cNvSpPr/>
          <p:nvPr/>
        </p:nvSpPr>
        <p:spPr>
          <a:xfrm>
            <a:off x="7735699" y="5451251"/>
            <a:ext cx="1010487" cy="3344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2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文本框 253">
            <a:extLst>
              <a:ext uri="{FF2B5EF4-FFF2-40B4-BE49-F238E27FC236}">
                <a16:creationId xmlns:a16="http://schemas.microsoft.com/office/drawing/2014/main" id="{4A5DAE63-F1F8-4B39-A576-B860CDD79FEC}"/>
              </a:ext>
            </a:extLst>
          </p:cNvPr>
          <p:cNvSpPr txBox="1"/>
          <p:nvPr/>
        </p:nvSpPr>
        <p:spPr>
          <a:xfrm>
            <a:off x="7881870" y="5510742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标准建设</a:t>
            </a:r>
          </a:p>
        </p:txBody>
      </p:sp>
      <p:sp>
        <p:nvSpPr>
          <p:cNvPr id="255" name="矩形: 圆角 254">
            <a:extLst>
              <a:ext uri="{FF2B5EF4-FFF2-40B4-BE49-F238E27FC236}">
                <a16:creationId xmlns:a16="http://schemas.microsoft.com/office/drawing/2014/main" id="{421400F6-FBF1-4273-B56E-678F9090EBB8}"/>
              </a:ext>
            </a:extLst>
          </p:cNvPr>
          <p:cNvSpPr/>
          <p:nvPr/>
        </p:nvSpPr>
        <p:spPr>
          <a:xfrm>
            <a:off x="8947246" y="5451251"/>
            <a:ext cx="1010487" cy="3344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2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文本框 255">
            <a:extLst>
              <a:ext uri="{FF2B5EF4-FFF2-40B4-BE49-F238E27FC236}">
                <a16:creationId xmlns:a16="http://schemas.microsoft.com/office/drawing/2014/main" id="{476E7A7F-03D7-440D-B204-905CD34EADE5}"/>
              </a:ext>
            </a:extLst>
          </p:cNvPr>
          <p:cNvSpPr txBox="1"/>
          <p:nvPr/>
        </p:nvSpPr>
        <p:spPr>
          <a:xfrm>
            <a:off x="9093417" y="5510742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专业培训</a:t>
            </a:r>
          </a:p>
        </p:txBody>
      </p:sp>
      <p:sp>
        <p:nvSpPr>
          <p:cNvPr id="257" name="矩形: 圆角 256">
            <a:extLst>
              <a:ext uri="{FF2B5EF4-FFF2-40B4-BE49-F238E27FC236}">
                <a16:creationId xmlns:a16="http://schemas.microsoft.com/office/drawing/2014/main" id="{0CCCF21D-6054-4CCA-AC64-9B3905AC76D1}"/>
              </a:ext>
            </a:extLst>
          </p:cNvPr>
          <p:cNvSpPr/>
          <p:nvPr/>
        </p:nvSpPr>
        <p:spPr>
          <a:xfrm>
            <a:off x="10158793" y="5451251"/>
            <a:ext cx="1010487" cy="3344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2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文本框 257">
            <a:extLst>
              <a:ext uri="{FF2B5EF4-FFF2-40B4-BE49-F238E27FC236}">
                <a16:creationId xmlns:a16="http://schemas.microsoft.com/office/drawing/2014/main" id="{AFE4B3C3-344F-4753-85A1-EB34662E081E}"/>
              </a:ext>
            </a:extLst>
          </p:cNvPr>
          <p:cNvSpPr txBox="1"/>
          <p:nvPr/>
        </p:nvSpPr>
        <p:spPr>
          <a:xfrm>
            <a:off x="10304964" y="5510742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会议会展</a:t>
            </a:r>
          </a:p>
        </p:txBody>
      </p:sp>
      <p:sp>
        <p:nvSpPr>
          <p:cNvPr id="260" name="文本框 259">
            <a:extLst>
              <a:ext uri="{FF2B5EF4-FFF2-40B4-BE49-F238E27FC236}">
                <a16:creationId xmlns:a16="http://schemas.microsoft.com/office/drawing/2014/main" id="{6212DF08-6209-479E-B7F1-F9A59E103D70}"/>
              </a:ext>
            </a:extLst>
          </p:cNvPr>
          <p:cNvSpPr txBox="1"/>
          <p:nvPr/>
        </p:nvSpPr>
        <p:spPr>
          <a:xfrm>
            <a:off x="3376330" y="1633534"/>
            <a:ext cx="2154436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254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en-US" altLang="zh-CN" dirty="0"/>
              <a:t>《</a:t>
            </a:r>
            <a:r>
              <a:rPr lang="zh-CN" altLang="en-US" dirty="0"/>
              <a:t>培训</a:t>
            </a:r>
            <a:r>
              <a:rPr lang="en-US" altLang="zh-CN" dirty="0"/>
              <a:t>》</a:t>
            </a:r>
            <a:r>
              <a:rPr lang="zh-CN" altLang="en-US" dirty="0"/>
              <a:t>杂志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0913A01-AB87-A36D-391E-69BFCDD27431}"/>
              </a:ext>
            </a:extLst>
          </p:cNvPr>
          <p:cNvCxnSpPr>
            <a:cxnSpLocks/>
          </p:cNvCxnSpPr>
          <p:nvPr/>
        </p:nvCxnSpPr>
        <p:spPr>
          <a:xfrm>
            <a:off x="3221038" y="2270980"/>
            <a:ext cx="890790" cy="0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4FF23867-B88A-E08E-D2BC-383BB099DA06}"/>
              </a:ext>
            </a:extLst>
          </p:cNvPr>
          <p:cNvSpPr txBox="1"/>
          <p:nvPr/>
        </p:nvSpPr>
        <p:spPr>
          <a:xfrm>
            <a:off x="4198619" y="2117092"/>
            <a:ext cx="907300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254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en-US" altLang="zh-CN" sz="2000" dirty="0"/>
              <a:t>1938</a:t>
            </a:r>
            <a:r>
              <a:rPr lang="zh-CN" altLang="en-US" sz="2000" dirty="0"/>
              <a:t>年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4EC9F4-0EDE-59D2-68C9-94C61944DCAE}"/>
              </a:ext>
            </a:extLst>
          </p:cNvPr>
          <p:cNvSpPr txBox="1"/>
          <p:nvPr/>
        </p:nvSpPr>
        <p:spPr>
          <a:xfrm>
            <a:off x="4198619" y="2430610"/>
            <a:ext cx="3043248" cy="3357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zh-CN" altLang="en-US" dirty="0"/>
              <a:t>集团主报</a:t>
            </a:r>
            <a:r>
              <a:rPr lang="en-US" altLang="zh-CN" dirty="0"/>
              <a:t>《</a:t>
            </a:r>
            <a:r>
              <a:rPr lang="zh-CN" altLang="en-US" dirty="0"/>
              <a:t>新华日报</a:t>
            </a:r>
            <a:r>
              <a:rPr lang="en-US" altLang="zh-CN" dirty="0"/>
              <a:t>》</a:t>
            </a:r>
            <a:r>
              <a:rPr lang="zh-CN" altLang="en-US" dirty="0"/>
              <a:t>创刊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16D79891-AA4E-5BC3-18ED-19F165D3B894}"/>
              </a:ext>
            </a:extLst>
          </p:cNvPr>
          <p:cNvCxnSpPr>
            <a:cxnSpLocks/>
          </p:cNvCxnSpPr>
          <p:nvPr/>
        </p:nvCxnSpPr>
        <p:spPr>
          <a:xfrm>
            <a:off x="3221038" y="2944124"/>
            <a:ext cx="890790" cy="0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E2231550-027D-2A56-9C55-6CC622C2A235}"/>
              </a:ext>
            </a:extLst>
          </p:cNvPr>
          <p:cNvSpPr txBox="1"/>
          <p:nvPr/>
        </p:nvSpPr>
        <p:spPr>
          <a:xfrm>
            <a:off x="4198619" y="2790236"/>
            <a:ext cx="948978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254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en-US" altLang="zh-CN" sz="2000"/>
              <a:t>2005</a:t>
            </a:r>
            <a:r>
              <a:rPr lang="zh-CN" altLang="en-US" sz="2000"/>
              <a:t>年</a:t>
            </a:r>
            <a:endParaRPr lang="zh-CN" altLang="en-US" sz="2000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2D8C148-70A4-49FC-1D61-963DD34AB4A4}"/>
              </a:ext>
            </a:extLst>
          </p:cNvPr>
          <p:cNvSpPr txBox="1"/>
          <p:nvPr/>
        </p:nvSpPr>
        <p:spPr>
          <a:xfrm>
            <a:off x="4198619" y="3103754"/>
            <a:ext cx="2822814" cy="3357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zh-CN" altLang="en-US" dirty="0"/>
              <a:t>隶属于新华报业传媒集团</a:t>
            </a:r>
          </a:p>
        </p:txBody>
      </p:sp>
    </p:spTree>
    <p:extLst>
      <p:ext uri="{BB962C8B-B14F-4D97-AF65-F5344CB8AC3E}">
        <p14:creationId xmlns:p14="http://schemas.microsoft.com/office/powerpoint/2010/main" val="1949902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标题 42">
            <a:extLst>
              <a:ext uri="{FF2B5EF4-FFF2-40B4-BE49-F238E27FC236}">
                <a16:creationId xmlns:a16="http://schemas.microsoft.com/office/drawing/2014/main" id="{0EA06900-81D7-4E03-9C40-70DBCC639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</a:rPr>
              <a:t>关于我们</a:t>
            </a:r>
          </a:p>
        </p:txBody>
      </p:sp>
      <p:sp>
        <p:nvSpPr>
          <p:cNvPr id="232" name="矩形: 圆角 231">
            <a:extLst>
              <a:ext uri="{FF2B5EF4-FFF2-40B4-BE49-F238E27FC236}">
                <a16:creationId xmlns:a16="http://schemas.microsoft.com/office/drawing/2014/main" id="{1AA1771D-EFFF-4313-852B-6A7739655167}"/>
              </a:ext>
            </a:extLst>
          </p:cNvPr>
          <p:cNvSpPr/>
          <p:nvPr/>
        </p:nvSpPr>
        <p:spPr>
          <a:xfrm>
            <a:off x="660400" y="3970117"/>
            <a:ext cx="10858500" cy="2191924"/>
          </a:xfrm>
          <a:prstGeom prst="roundRect">
            <a:avLst>
              <a:gd name="adj" fmla="val 6788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38100" cap="flat" cmpd="sng" algn="ctr">
            <a:noFill/>
            <a:prstDash val="solid"/>
            <a:miter lim="800000"/>
          </a:ln>
          <a:effectLst>
            <a:outerShdw blurRad="127000" dist="12700" dir="2700000" algn="tl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3" name="矩形: 圆角 232">
            <a:extLst>
              <a:ext uri="{FF2B5EF4-FFF2-40B4-BE49-F238E27FC236}">
                <a16:creationId xmlns:a16="http://schemas.microsoft.com/office/drawing/2014/main" id="{E0324378-C2D8-44E3-B02C-3D2CE1B78D9D}"/>
              </a:ext>
            </a:extLst>
          </p:cNvPr>
          <p:cNvSpPr/>
          <p:nvPr/>
        </p:nvSpPr>
        <p:spPr>
          <a:xfrm>
            <a:off x="1032689" y="4210089"/>
            <a:ext cx="2161940" cy="52705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dir="2700000" algn="tl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文本框 233">
            <a:extLst>
              <a:ext uri="{FF2B5EF4-FFF2-40B4-BE49-F238E27FC236}">
                <a16:creationId xmlns:a16="http://schemas.microsoft.com/office/drawing/2014/main" id="{0528D957-E180-4E81-BBA2-15628965A122}"/>
              </a:ext>
            </a:extLst>
          </p:cNvPr>
          <p:cNvSpPr txBox="1"/>
          <p:nvPr/>
        </p:nvSpPr>
        <p:spPr>
          <a:xfrm>
            <a:off x="1215978" y="4258172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我们的成就</a:t>
            </a:r>
          </a:p>
        </p:txBody>
      </p:sp>
      <p:sp>
        <p:nvSpPr>
          <p:cNvPr id="235" name="文本框 234">
            <a:extLst>
              <a:ext uri="{FF2B5EF4-FFF2-40B4-BE49-F238E27FC236}">
                <a16:creationId xmlns:a16="http://schemas.microsoft.com/office/drawing/2014/main" id="{4FD5389F-FB26-496F-B2F3-89F64475B817}"/>
              </a:ext>
            </a:extLst>
          </p:cNvPr>
          <p:cNvSpPr txBox="1"/>
          <p:nvPr/>
        </p:nvSpPr>
        <p:spPr>
          <a:xfrm>
            <a:off x="1261095" y="5696192"/>
            <a:ext cx="548868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buClr>
                <a:schemeClr val="bg1"/>
              </a:buClr>
            </a:pPr>
            <a:r>
              <a:rPr lang="en-US" altLang="zh-CN" dirty="0">
                <a:solidFill>
                  <a:schemeClr val="bg1"/>
                </a:solidFill>
              </a:rPr>
              <a:t>4000+</a:t>
            </a:r>
            <a:r>
              <a:rPr lang="zh-CN" altLang="en-US" dirty="0">
                <a:solidFill>
                  <a:schemeClr val="bg1"/>
                </a:solidFill>
              </a:rPr>
              <a:t>名企案例，全视角输出企业人才发展标杆案例库</a:t>
            </a: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BBA78340-B102-4DB9-87EE-00D6F559BBB3}"/>
              </a:ext>
            </a:extLst>
          </p:cNvPr>
          <p:cNvSpPr txBox="1"/>
          <p:nvPr/>
        </p:nvSpPr>
        <p:spPr>
          <a:xfrm>
            <a:off x="1261095" y="4900434"/>
            <a:ext cx="4257576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buClr>
                <a:schemeClr val="bg1"/>
              </a:buClr>
            </a:pPr>
            <a:r>
              <a:rPr lang="en-US" altLang="zh-CN" dirty="0">
                <a:solidFill>
                  <a:schemeClr val="bg1"/>
                </a:solidFill>
              </a:rPr>
              <a:t>10000+</a:t>
            </a:r>
            <a:r>
              <a:rPr lang="zh-CN" altLang="en-US" dirty="0">
                <a:solidFill>
                  <a:schemeClr val="bg1"/>
                </a:solidFill>
              </a:rPr>
              <a:t>企业会员，覆盖</a:t>
            </a:r>
            <a:r>
              <a:rPr lang="en-US" altLang="zh-CN" dirty="0">
                <a:solidFill>
                  <a:schemeClr val="bg1"/>
                </a:solidFill>
              </a:rPr>
              <a:t>85%</a:t>
            </a:r>
            <a:r>
              <a:rPr lang="zh-CN" altLang="en-US" dirty="0">
                <a:solidFill>
                  <a:schemeClr val="bg1"/>
                </a:solidFill>
              </a:rPr>
              <a:t>中国</a:t>
            </a:r>
            <a:r>
              <a:rPr lang="en-US" altLang="zh-CN" dirty="0">
                <a:solidFill>
                  <a:schemeClr val="bg1"/>
                </a:solidFill>
              </a:rPr>
              <a:t>500</a:t>
            </a:r>
            <a:r>
              <a:rPr lang="zh-CN" altLang="en-US" dirty="0">
                <a:solidFill>
                  <a:schemeClr val="bg1"/>
                </a:solidFill>
              </a:rPr>
              <a:t>强企业</a:t>
            </a:r>
          </a:p>
        </p:txBody>
      </p:sp>
      <p:sp>
        <p:nvSpPr>
          <p:cNvPr id="222" name="文本框 221">
            <a:extLst>
              <a:ext uri="{FF2B5EF4-FFF2-40B4-BE49-F238E27FC236}">
                <a16:creationId xmlns:a16="http://schemas.microsoft.com/office/drawing/2014/main" id="{FE20BF69-BF14-4D08-A52A-A2CE602BC598}"/>
              </a:ext>
            </a:extLst>
          </p:cNvPr>
          <p:cNvSpPr txBox="1"/>
          <p:nvPr/>
        </p:nvSpPr>
        <p:spPr>
          <a:xfrm>
            <a:off x="1261095" y="5298313"/>
            <a:ext cx="539250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buClr>
                <a:schemeClr val="bg1"/>
              </a:buClr>
            </a:pPr>
            <a:r>
              <a:rPr lang="en-US" altLang="zh-CN" dirty="0">
                <a:solidFill>
                  <a:schemeClr val="bg1"/>
                </a:solidFill>
              </a:rPr>
              <a:t>1000000+</a:t>
            </a:r>
            <a:r>
              <a:rPr lang="zh-CN" altLang="en-US" dirty="0">
                <a:solidFill>
                  <a:schemeClr val="bg1"/>
                </a:solidFill>
              </a:rPr>
              <a:t>培训专业从业者，中国企业培训行业人才库</a:t>
            </a:r>
          </a:p>
        </p:txBody>
      </p:sp>
      <p:sp>
        <p:nvSpPr>
          <p:cNvPr id="223" name="文本框 222">
            <a:extLst>
              <a:ext uri="{FF2B5EF4-FFF2-40B4-BE49-F238E27FC236}">
                <a16:creationId xmlns:a16="http://schemas.microsoft.com/office/drawing/2014/main" id="{D9904D50-1EF1-456C-8B2C-FC8EFFA94199}"/>
              </a:ext>
            </a:extLst>
          </p:cNvPr>
          <p:cNvSpPr txBox="1"/>
          <p:nvPr/>
        </p:nvSpPr>
        <p:spPr>
          <a:xfrm>
            <a:off x="637467" y="1287984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254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我们的优势</a:t>
            </a:r>
          </a:p>
        </p:txBody>
      </p:sp>
      <p:sp>
        <p:nvSpPr>
          <p:cNvPr id="236" name="矩形 235">
            <a:extLst>
              <a:ext uri="{FF2B5EF4-FFF2-40B4-BE49-F238E27FC236}">
                <a16:creationId xmlns:a16="http://schemas.microsoft.com/office/drawing/2014/main" id="{2076825D-D2F0-4E45-8B71-A187ED5FA648}"/>
              </a:ext>
            </a:extLst>
          </p:cNvPr>
          <p:cNvSpPr/>
          <p:nvPr/>
        </p:nvSpPr>
        <p:spPr>
          <a:xfrm>
            <a:off x="6830140" y="1299279"/>
            <a:ext cx="4247527" cy="2407557"/>
          </a:xfrm>
          <a:prstGeom prst="rect">
            <a:avLst/>
          </a:prstGeom>
          <a:noFill/>
          <a:ln w="635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 descr="建筑与房屋的城市空拍图黑白照&#10;&#10;描述已自动生成">
            <a:extLst>
              <a:ext uri="{FF2B5EF4-FFF2-40B4-BE49-F238E27FC236}">
                <a16:creationId xmlns:a16="http://schemas.microsoft.com/office/drawing/2014/main" id="{08556851-4AC8-4EA7-8A6C-BE7EFE3A369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1874" y="1324902"/>
            <a:ext cx="4200772" cy="2362934"/>
          </a:xfrm>
          <a:prstGeom prst="rect">
            <a:avLst/>
          </a:prstGeom>
        </p:spPr>
      </p:pic>
      <p:sp>
        <p:nvSpPr>
          <p:cNvPr id="2" name="等腰三角形 1">
            <a:extLst>
              <a:ext uri="{FF2B5EF4-FFF2-40B4-BE49-F238E27FC236}">
                <a16:creationId xmlns:a16="http://schemas.microsoft.com/office/drawing/2014/main" id="{C2083135-AF53-4DD4-AA6C-03B406DCFC34}"/>
              </a:ext>
            </a:extLst>
          </p:cNvPr>
          <p:cNvSpPr/>
          <p:nvPr/>
        </p:nvSpPr>
        <p:spPr>
          <a:xfrm rot="5400000">
            <a:off x="1050808" y="4944954"/>
            <a:ext cx="120368" cy="156606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>
            <a:extLst>
              <a:ext uri="{FF2B5EF4-FFF2-40B4-BE49-F238E27FC236}">
                <a16:creationId xmlns:a16="http://schemas.microsoft.com/office/drawing/2014/main" id="{27CFCE58-F599-4C92-B0BE-1BE76DBEA310}"/>
              </a:ext>
            </a:extLst>
          </p:cNvPr>
          <p:cNvSpPr/>
          <p:nvPr/>
        </p:nvSpPr>
        <p:spPr>
          <a:xfrm rot="5400000">
            <a:off x="1050808" y="5342833"/>
            <a:ext cx="120368" cy="156606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>
            <a:extLst>
              <a:ext uri="{FF2B5EF4-FFF2-40B4-BE49-F238E27FC236}">
                <a16:creationId xmlns:a16="http://schemas.microsoft.com/office/drawing/2014/main" id="{FCE3FAB1-DD23-48CF-A9A1-51294869D1F8}"/>
              </a:ext>
            </a:extLst>
          </p:cNvPr>
          <p:cNvSpPr/>
          <p:nvPr/>
        </p:nvSpPr>
        <p:spPr>
          <a:xfrm rot="5400000">
            <a:off x="1050808" y="5740712"/>
            <a:ext cx="120368" cy="156606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建筑与房屋的城市空拍图黑白照&#10;&#10;描述已自动生成">
            <a:extLst>
              <a:ext uri="{FF2B5EF4-FFF2-40B4-BE49-F238E27FC236}">
                <a16:creationId xmlns:a16="http://schemas.microsoft.com/office/drawing/2014/main" id="{D58ECBF5-7415-1F24-ECAA-4B80BAEACD8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5616" y="3851976"/>
            <a:ext cx="3724503" cy="209503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3F4E0C5-52BA-D22C-CF23-11D900566918}"/>
              </a:ext>
            </a:extLst>
          </p:cNvPr>
          <p:cNvSpPr txBox="1"/>
          <p:nvPr/>
        </p:nvSpPr>
        <p:spPr>
          <a:xfrm>
            <a:off x="3146425" y="1989447"/>
            <a:ext cx="974626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2800" dirty="0">
                <a:solidFill>
                  <a:schemeClr val="accent1">
                    <a:lumMod val="100000"/>
                  </a:schemeClr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</a:rPr>
              <a:t>200+</a:t>
            </a:r>
            <a:endParaRPr lang="zh-CN" altLang="en-US" sz="2800" dirty="0">
              <a:solidFill>
                <a:schemeClr val="accent1">
                  <a:lumMod val="100000"/>
                </a:schemeClr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B623EAE-9E4A-868E-1C38-8F8AB5AC199B}"/>
              </a:ext>
            </a:extLst>
          </p:cNvPr>
          <p:cNvSpPr txBox="1"/>
          <p:nvPr/>
        </p:nvSpPr>
        <p:spPr>
          <a:xfrm>
            <a:off x="4189571" y="2092535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等线" panose="02010600030101010101" pitchFamily="2" charset="-122"/>
                <a:ea typeface="OPPOSans M" panose="00020600040101010101" pitchFamily="18" charset="-122"/>
              </a:rPr>
              <a:t>行业峰会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C8F6E56-E202-A2E7-4D8C-7B966D723447}"/>
              </a:ext>
            </a:extLst>
          </p:cNvPr>
          <p:cNvSpPr txBox="1"/>
          <p:nvPr/>
        </p:nvSpPr>
        <p:spPr>
          <a:xfrm>
            <a:off x="3146425" y="2679806"/>
            <a:ext cx="1157368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2800" dirty="0">
                <a:solidFill>
                  <a:schemeClr val="accent1">
                    <a:lumMod val="100000"/>
                  </a:schemeClr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</a:rPr>
              <a:t>1500+</a:t>
            </a:r>
            <a:endParaRPr lang="zh-CN" altLang="en-US" sz="2800" dirty="0">
              <a:solidFill>
                <a:schemeClr val="accent1">
                  <a:lumMod val="100000"/>
                </a:schemeClr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9CDD040-7EE2-B215-A23F-2612A6D31377}"/>
              </a:ext>
            </a:extLst>
          </p:cNvPr>
          <p:cNvSpPr txBox="1"/>
          <p:nvPr/>
        </p:nvSpPr>
        <p:spPr>
          <a:xfrm>
            <a:off x="4364509" y="2787974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等线" panose="02010600030101010101" pitchFamily="2" charset="-122"/>
                <a:ea typeface="OPPOSans M" panose="00020600040101010101" pitchFamily="18" charset="-122"/>
              </a:rPr>
              <a:t>资深专家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D2DA0D-1D44-D28D-E390-4120B7A1C9E1}"/>
              </a:ext>
            </a:extLst>
          </p:cNvPr>
          <p:cNvSpPr txBox="1"/>
          <p:nvPr/>
        </p:nvSpPr>
        <p:spPr>
          <a:xfrm>
            <a:off x="663072" y="1989447"/>
            <a:ext cx="670055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2800" dirty="0">
                <a:solidFill>
                  <a:schemeClr val="accent1">
                    <a:lumMod val="100000"/>
                  </a:schemeClr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</a:rPr>
              <a:t>18+</a:t>
            </a:r>
            <a:endParaRPr lang="zh-CN" altLang="en-US" sz="2800" dirty="0">
              <a:solidFill>
                <a:schemeClr val="accent1">
                  <a:lumMod val="100000"/>
                </a:schemeClr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396D88F-5B41-C359-937F-15EFCC0BA620}"/>
              </a:ext>
            </a:extLst>
          </p:cNvPr>
          <p:cNvSpPr txBox="1"/>
          <p:nvPr/>
        </p:nvSpPr>
        <p:spPr>
          <a:xfrm>
            <a:off x="1446786" y="2092535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等线" panose="02010600030101010101" pitchFamily="2" charset="-122"/>
                <a:ea typeface="OPPOSans M" panose="00020600040101010101" pitchFamily="18" charset="-122"/>
              </a:rPr>
              <a:t>年度洞察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2FC7A60-B1E0-9DCC-E576-BC66DCDA5BDF}"/>
              </a:ext>
            </a:extLst>
          </p:cNvPr>
          <p:cNvSpPr txBox="1"/>
          <p:nvPr/>
        </p:nvSpPr>
        <p:spPr>
          <a:xfrm>
            <a:off x="663072" y="2679806"/>
            <a:ext cx="730969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2800" dirty="0">
                <a:solidFill>
                  <a:schemeClr val="accent1">
                    <a:lumMod val="100000"/>
                  </a:schemeClr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</a:rPr>
              <a:t>60+</a:t>
            </a:r>
            <a:endParaRPr lang="zh-CN" altLang="en-US" sz="2800" dirty="0">
              <a:solidFill>
                <a:schemeClr val="accent1">
                  <a:lumMod val="100000"/>
                </a:schemeClr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0D3C331-D34E-1BD4-35D2-06BEB52859E0}"/>
              </a:ext>
            </a:extLst>
          </p:cNvPr>
          <p:cNvSpPr txBox="1"/>
          <p:nvPr/>
        </p:nvSpPr>
        <p:spPr>
          <a:xfrm>
            <a:off x="1446786" y="2787974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等线" panose="02010600030101010101" pitchFamily="2" charset="-122"/>
                <a:ea typeface="OPPOSans M" panose="00020600040101010101" pitchFamily="18" charset="-122"/>
              </a:rPr>
              <a:t>专题报告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A424AAC-3D2E-F7F7-927F-329AA9710AB5}"/>
              </a:ext>
            </a:extLst>
          </p:cNvPr>
          <p:cNvSpPr txBox="1"/>
          <p:nvPr/>
        </p:nvSpPr>
        <p:spPr>
          <a:xfrm>
            <a:off x="663072" y="3328393"/>
            <a:ext cx="91371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2800" dirty="0">
                <a:solidFill>
                  <a:schemeClr val="accent1">
                    <a:lumMod val="100000"/>
                  </a:schemeClr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</a:rPr>
              <a:t>100+</a:t>
            </a:r>
            <a:endParaRPr lang="zh-CN" altLang="en-US" sz="2800" dirty="0">
              <a:solidFill>
                <a:schemeClr val="accent1">
                  <a:lumMod val="100000"/>
                </a:schemeClr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D0B8277-3C76-89D8-181E-A5869EBA14CC}"/>
              </a:ext>
            </a:extLst>
          </p:cNvPr>
          <p:cNvSpPr txBox="1"/>
          <p:nvPr/>
        </p:nvSpPr>
        <p:spPr>
          <a:xfrm>
            <a:off x="1644506" y="3436561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等线" panose="02010600030101010101" pitchFamily="2" charset="-122"/>
                <a:ea typeface="OPPOSans M" panose="00020600040101010101" pitchFamily="18" charset="-122"/>
              </a:rPr>
              <a:t>优质社群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F715FE0-E993-A43C-1344-C896FC6CB459}"/>
              </a:ext>
            </a:extLst>
          </p:cNvPr>
          <p:cNvSpPr txBox="1"/>
          <p:nvPr/>
        </p:nvSpPr>
        <p:spPr>
          <a:xfrm>
            <a:off x="3146425" y="3328393"/>
            <a:ext cx="1157368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2800">
                <a:solidFill>
                  <a:schemeClr val="accent1">
                    <a:lumMod val="100000"/>
                  </a:schemeClr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</a:rPr>
              <a:t>1000+</a:t>
            </a:r>
            <a:endParaRPr lang="zh-CN" altLang="en-US" sz="2800" dirty="0">
              <a:solidFill>
                <a:schemeClr val="accent1">
                  <a:lumMod val="100000"/>
                </a:schemeClr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A345AA3-F29A-B384-7D07-35D65001D85A}"/>
              </a:ext>
            </a:extLst>
          </p:cNvPr>
          <p:cNvSpPr txBox="1"/>
          <p:nvPr/>
        </p:nvSpPr>
        <p:spPr>
          <a:xfrm>
            <a:off x="4364509" y="3436561"/>
            <a:ext cx="115416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等线" panose="02010600030101010101" pitchFamily="2" charset="-122"/>
                <a:ea typeface="OPPOSans M" panose="00020600040101010101" pitchFamily="18" charset="-122"/>
              </a:rPr>
              <a:t>品牌服务商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8212C835-D40B-345F-6884-3A89A16D2BDC}"/>
              </a:ext>
            </a:extLst>
          </p:cNvPr>
          <p:cNvCxnSpPr/>
          <p:nvPr/>
        </p:nvCxnSpPr>
        <p:spPr>
          <a:xfrm>
            <a:off x="660400" y="1833880"/>
            <a:ext cx="61697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0239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491655-736C-447D-95A1-1A59138C1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</a:rPr>
              <a:t>品牌强企工程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CE71550-4F9E-45D2-BB98-E7A1145B57F5}"/>
              </a:ext>
            </a:extLst>
          </p:cNvPr>
          <p:cNvSpPr txBox="1"/>
          <p:nvPr/>
        </p:nvSpPr>
        <p:spPr>
          <a:xfrm>
            <a:off x="4118363" y="1580634"/>
            <a:ext cx="2462213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254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3200" dirty="0"/>
              <a:t>强企建设工程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72152675-FBE8-40CA-B18D-CD3E323D5C0E}"/>
              </a:ext>
            </a:extLst>
          </p:cNvPr>
          <p:cNvSpPr/>
          <p:nvPr/>
        </p:nvSpPr>
        <p:spPr>
          <a:xfrm>
            <a:off x="6271736" y="3859724"/>
            <a:ext cx="1420478" cy="142047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BFBFB"/>
                </a:solidFill>
                <a:latin typeface="+mj-ea"/>
                <a:ea typeface="+mj-ea"/>
              </a:rPr>
              <a:t>工程</a:t>
            </a:r>
          </a:p>
          <a:p>
            <a:pPr algn="ctr"/>
            <a:r>
              <a:rPr lang="zh-CN" altLang="en-US" sz="2800" dirty="0">
                <a:solidFill>
                  <a:srgbClr val="FBFBFB"/>
                </a:solidFill>
                <a:latin typeface="+mj-ea"/>
                <a:ea typeface="+mj-ea"/>
              </a:rPr>
              <a:t>使命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6F3E3F1-22AB-4113-89E2-507D4FDDDAB9}"/>
              </a:ext>
            </a:extLst>
          </p:cNvPr>
          <p:cNvSpPr txBox="1"/>
          <p:nvPr/>
        </p:nvSpPr>
        <p:spPr>
          <a:xfrm>
            <a:off x="4400895" y="3926065"/>
            <a:ext cx="1447511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打造企业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培训卓越品牌 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12516BF-DB51-4175-BB3F-872B4CF47725}"/>
              </a:ext>
            </a:extLst>
          </p:cNvPr>
          <p:cNvSpPr txBox="1"/>
          <p:nvPr/>
        </p:nvSpPr>
        <p:spPr>
          <a:xfrm>
            <a:off x="4400895" y="5012661"/>
            <a:ext cx="1447511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打造企业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培训卓越品牌 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CB08FEF2-7BCC-4F39-90BF-EE580C0996A7}"/>
              </a:ext>
            </a:extLst>
          </p:cNvPr>
          <p:cNvSpPr txBox="1"/>
          <p:nvPr/>
        </p:nvSpPr>
        <p:spPr>
          <a:xfrm>
            <a:off x="9445753" y="3796025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创新品牌建设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816FAF4-9F73-4292-91CE-0E9A9FD3F1B5}"/>
              </a:ext>
            </a:extLst>
          </p:cNvPr>
          <p:cNvSpPr txBox="1"/>
          <p:nvPr/>
        </p:nvSpPr>
        <p:spPr>
          <a:xfrm>
            <a:off x="9593397" y="4678835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整合优势资源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653FA495-7567-4547-B2F8-8AAFF40F220F}"/>
              </a:ext>
            </a:extLst>
          </p:cNvPr>
          <p:cNvSpPr txBox="1"/>
          <p:nvPr/>
        </p:nvSpPr>
        <p:spPr>
          <a:xfrm>
            <a:off x="9593397" y="4237430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孵化强企品牌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7DD32B03-8F57-4F66-A30E-6243D45262E7}"/>
              </a:ext>
            </a:extLst>
          </p:cNvPr>
          <p:cNvSpPr txBox="1"/>
          <p:nvPr/>
        </p:nvSpPr>
        <p:spPr>
          <a:xfrm>
            <a:off x="9460053" y="5120240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助力企业发展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FE6B7FDC-54D8-482D-9009-559CE4976A60}"/>
              </a:ext>
            </a:extLst>
          </p:cNvPr>
          <p:cNvSpPr txBox="1"/>
          <p:nvPr/>
        </p:nvSpPr>
        <p:spPr>
          <a:xfrm>
            <a:off x="4118362" y="2395101"/>
            <a:ext cx="7400538" cy="6958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企业培训品牌强企工程由新华报业传媒集团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《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培训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》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杂志于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2021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12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月正式启动，构建全媒体平台进行品牌工程的高密度、立体化传播</a:t>
            </a:r>
          </a:p>
        </p:txBody>
      </p:sp>
      <p:sp>
        <p:nvSpPr>
          <p:cNvPr id="67" name="平行四边形 66">
            <a:extLst>
              <a:ext uri="{FF2B5EF4-FFF2-40B4-BE49-F238E27FC236}">
                <a16:creationId xmlns:a16="http://schemas.microsoft.com/office/drawing/2014/main" id="{FCE6A743-279E-4D42-B371-FA0D89942235}"/>
              </a:ext>
            </a:extLst>
          </p:cNvPr>
          <p:cNvSpPr/>
          <p:nvPr/>
        </p:nvSpPr>
        <p:spPr>
          <a:xfrm>
            <a:off x="6714307" y="1745170"/>
            <a:ext cx="2885376" cy="163371"/>
          </a:xfrm>
          <a:prstGeom prst="parallelogram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1615A27-DFCD-DA9D-F8C7-9137E5C1BC9A}"/>
              </a:ext>
            </a:extLst>
          </p:cNvPr>
          <p:cNvGrpSpPr/>
          <p:nvPr/>
        </p:nvGrpSpPr>
        <p:grpSpPr>
          <a:xfrm>
            <a:off x="679651" y="4756783"/>
            <a:ext cx="3010687" cy="942688"/>
            <a:chOff x="548177" y="4756783"/>
            <a:chExt cx="3010687" cy="942688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C9698E29-30C6-449A-B243-0E796C06009A}"/>
                </a:ext>
              </a:extLst>
            </p:cNvPr>
            <p:cNvSpPr txBox="1"/>
            <p:nvPr/>
          </p:nvSpPr>
          <p:spPr>
            <a:xfrm>
              <a:off x="1057158" y="4829576"/>
              <a:ext cx="1992730" cy="797092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59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创新品牌</a:t>
              </a:r>
              <a:endParaRPr lang="en-US" altLang="zh-CN" sz="259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  <a:p>
              <a:pPr algn="ctr"/>
              <a:r>
                <a:rPr lang="zh-CN" altLang="en-US" sz="259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品牌地位介绍</a:t>
              </a:r>
            </a:p>
          </p:txBody>
        </p: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0FD7F934-2CC9-4053-BB1A-B74ACC50EBDF}"/>
                </a:ext>
              </a:extLst>
            </p:cNvPr>
            <p:cNvGrpSpPr/>
            <p:nvPr/>
          </p:nvGrpSpPr>
          <p:grpSpPr>
            <a:xfrm>
              <a:off x="548177" y="4756783"/>
              <a:ext cx="3010687" cy="942688"/>
              <a:chOff x="3560919" y="5004416"/>
              <a:chExt cx="1704979" cy="533847"/>
            </a:xfrm>
          </p:grpSpPr>
          <p:grpSp>
            <p:nvGrpSpPr>
              <p:cNvPr id="111" name="组合 110">
                <a:extLst>
                  <a:ext uri="{FF2B5EF4-FFF2-40B4-BE49-F238E27FC236}">
                    <a16:creationId xmlns:a16="http://schemas.microsoft.com/office/drawing/2014/main" id="{A069B6FD-32B9-4830-AF4B-D2FBD0BDED6D}"/>
                  </a:ext>
                </a:extLst>
              </p:cNvPr>
              <p:cNvGrpSpPr/>
              <p:nvPr/>
            </p:nvGrpSpPr>
            <p:grpSpPr>
              <a:xfrm>
                <a:off x="3560919" y="5004420"/>
                <a:ext cx="307573" cy="533843"/>
                <a:chOff x="287364" y="1385498"/>
                <a:chExt cx="581734" cy="1009742"/>
              </a:xfrm>
              <a:gradFill>
                <a:gsLst>
                  <a:gs pos="1000">
                    <a:schemeClr val="accent1"/>
                  </a:gs>
                  <a:gs pos="99000">
                    <a:schemeClr val="accent2"/>
                  </a:gs>
                </a:gsLst>
                <a:lin ang="5400000" scaled="0"/>
              </a:gradFill>
            </p:grpSpPr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0CF5B52F-76E7-4752-A076-91E0CE6EFF55}"/>
                    </a:ext>
                  </a:extLst>
                </p:cNvPr>
                <p:cNvSpPr/>
                <p:nvPr/>
              </p:nvSpPr>
              <p:spPr>
                <a:xfrm>
                  <a:off x="394305" y="1866526"/>
                  <a:ext cx="59597" cy="164042"/>
                </a:xfrm>
                <a:custGeom>
                  <a:avLst/>
                  <a:gdLst>
                    <a:gd name="connsiteX0" fmla="*/ 19205 w 41422"/>
                    <a:gd name="connsiteY0" fmla="*/ 108966 h 114014"/>
                    <a:gd name="connsiteX1" fmla="*/ 19205 w 41422"/>
                    <a:gd name="connsiteY1" fmla="*/ 93726 h 114014"/>
                    <a:gd name="connsiteX2" fmla="*/ 31874 w 41422"/>
                    <a:gd name="connsiteY2" fmla="*/ 91154 h 114014"/>
                    <a:gd name="connsiteX3" fmla="*/ 39494 w 41422"/>
                    <a:gd name="connsiteY3" fmla="*/ 81058 h 114014"/>
                    <a:gd name="connsiteX4" fmla="*/ 39494 w 41422"/>
                    <a:gd name="connsiteY4" fmla="*/ 32956 h 114014"/>
                    <a:gd name="connsiteX5" fmla="*/ 39494 w 41422"/>
                    <a:gd name="connsiteY5" fmla="*/ 0 h 114014"/>
                    <a:gd name="connsiteX6" fmla="*/ 4156 w 41422"/>
                    <a:gd name="connsiteY6" fmla="*/ 43053 h 114014"/>
                    <a:gd name="connsiteX7" fmla="*/ 14252 w 41422"/>
                    <a:gd name="connsiteY7" fmla="*/ 98774 h 114014"/>
                    <a:gd name="connsiteX8" fmla="*/ 11681 w 41422"/>
                    <a:gd name="connsiteY8" fmla="*/ 114014 h 114014"/>
                    <a:gd name="connsiteX9" fmla="*/ 19205 w 41422"/>
                    <a:gd name="connsiteY9" fmla="*/ 108966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422" h="114014">
                      <a:moveTo>
                        <a:pt x="19205" y="108966"/>
                      </a:moveTo>
                      <a:lnTo>
                        <a:pt x="19205" y="93726"/>
                      </a:lnTo>
                      <a:cubicBezTo>
                        <a:pt x="24254" y="96298"/>
                        <a:pt x="29302" y="93726"/>
                        <a:pt x="31874" y="91154"/>
                      </a:cubicBezTo>
                      <a:cubicBezTo>
                        <a:pt x="36922" y="86106"/>
                        <a:pt x="36922" y="83534"/>
                        <a:pt x="39494" y="81058"/>
                      </a:cubicBezTo>
                      <a:cubicBezTo>
                        <a:pt x="36922" y="73438"/>
                        <a:pt x="36922" y="55721"/>
                        <a:pt x="39494" y="32956"/>
                      </a:cubicBezTo>
                      <a:cubicBezTo>
                        <a:pt x="42066" y="12668"/>
                        <a:pt x="42066" y="2572"/>
                        <a:pt x="39494" y="0"/>
                      </a:cubicBezTo>
                      <a:cubicBezTo>
                        <a:pt x="24349" y="7620"/>
                        <a:pt x="11681" y="22765"/>
                        <a:pt x="4156" y="43053"/>
                      </a:cubicBezTo>
                      <a:cubicBezTo>
                        <a:pt x="-3464" y="68390"/>
                        <a:pt x="-892" y="86106"/>
                        <a:pt x="14252" y="98774"/>
                      </a:cubicBezTo>
                      <a:cubicBezTo>
                        <a:pt x="14252" y="108871"/>
                        <a:pt x="11681" y="114014"/>
                        <a:pt x="11681" y="114014"/>
                      </a:cubicBezTo>
                      <a:cubicBezTo>
                        <a:pt x="16634" y="114014"/>
                        <a:pt x="19205" y="114014"/>
                        <a:pt x="19205" y="108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9D79D3A7-8177-4953-B880-7752C1143551}"/>
                    </a:ext>
                  </a:extLst>
                </p:cNvPr>
                <p:cNvSpPr/>
                <p:nvPr/>
              </p:nvSpPr>
              <p:spPr>
                <a:xfrm>
                  <a:off x="365647" y="1575304"/>
                  <a:ext cx="147146" cy="192548"/>
                </a:xfrm>
                <a:custGeom>
                  <a:avLst/>
                  <a:gdLst>
                    <a:gd name="connsiteX0" fmla="*/ 13787 w 102274"/>
                    <a:gd name="connsiteY0" fmla="*/ 90964 h 133826"/>
                    <a:gd name="connsiteX1" fmla="*/ 23884 w 102274"/>
                    <a:gd name="connsiteY1" fmla="*/ 93536 h 133826"/>
                    <a:gd name="connsiteX2" fmla="*/ 28932 w 102274"/>
                    <a:gd name="connsiteY2" fmla="*/ 121444 h 133826"/>
                    <a:gd name="connsiteX3" fmla="*/ 28075 w 102274"/>
                    <a:gd name="connsiteY3" fmla="*/ 133826 h 133826"/>
                    <a:gd name="connsiteX4" fmla="*/ 36552 w 102274"/>
                    <a:gd name="connsiteY4" fmla="*/ 129064 h 133826"/>
                    <a:gd name="connsiteX5" fmla="*/ 54269 w 102274"/>
                    <a:gd name="connsiteY5" fmla="*/ 124016 h 133826"/>
                    <a:gd name="connsiteX6" fmla="*/ 77033 w 102274"/>
                    <a:gd name="connsiteY6" fmla="*/ 88583 h 133826"/>
                    <a:gd name="connsiteX7" fmla="*/ 102275 w 102274"/>
                    <a:gd name="connsiteY7" fmla="*/ 55626 h 133826"/>
                    <a:gd name="connsiteX8" fmla="*/ 56745 w 102274"/>
                    <a:gd name="connsiteY8" fmla="*/ 70866 h 133826"/>
                    <a:gd name="connsiteX9" fmla="*/ 26456 w 102274"/>
                    <a:gd name="connsiteY9" fmla="*/ 101251 h 133826"/>
                    <a:gd name="connsiteX10" fmla="*/ 34076 w 102274"/>
                    <a:gd name="connsiteY10" fmla="*/ 78486 h 133826"/>
                    <a:gd name="connsiteX11" fmla="*/ 41696 w 102274"/>
                    <a:gd name="connsiteY11" fmla="*/ 48101 h 133826"/>
                    <a:gd name="connsiteX12" fmla="*/ 16454 w 102274"/>
                    <a:gd name="connsiteY12" fmla="*/ 0 h 133826"/>
                    <a:gd name="connsiteX13" fmla="*/ 3786 w 102274"/>
                    <a:gd name="connsiteY13" fmla="*/ 45625 h 133826"/>
                    <a:gd name="connsiteX14" fmla="*/ 3786 w 102274"/>
                    <a:gd name="connsiteY14" fmla="*/ 91250 h 133826"/>
                    <a:gd name="connsiteX15" fmla="*/ 13787 w 102274"/>
                    <a:gd name="connsiteY15" fmla="*/ 90964 h 13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74" h="133826">
                      <a:moveTo>
                        <a:pt x="13787" y="90964"/>
                      </a:moveTo>
                      <a:cubicBezTo>
                        <a:pt x="18836" y="88392"/>
                        <a:pt x="21407" y="90964"/>
                        <a:pt x="23884" y="93536"/>
                      </a:cubicBezTo>
                      <a:cubicBezTo>
                        <a:pt x="26456" y="101156"/>
                        <a:pt x="28932" y="111252"/>
                        <a:pt x="28932" y="121444"/>
                      </a:cubicBezTo>
                      <a:cubicBezTo>
                        <a:pt x="28932" y="126397"/>
                        <a:pt x="28551" y="130588"/>
                        <a:pt x="28075" y="133826"/>
                      </a:cubicBezTo>
                      <a:cubicBezTo>
                        <a:pt x="29599" y="130874"/>
                        <a:pt x="32075" y="129064"/>
                        <a:pt x="36552" y="129064"/>
                      </a:cubicBezTo>
                      <a:cubicBezTo>
                        <a:pt x="49220" y="126492"/>
                        <a:pt x="54269" y="124016"/>
                        <a:pt x="54269" y="124016"/>
                      </a:cubicBezTo>
                      <a:cubicBezTo>
                        <a:pt x="59317" y="118967"/>
                        <a:pt x="66937" y="108776"/>
                        <a:pt x="77033" y="88583"/>
                      </a:cubicBezTo>
                      <a:cubicBezTo>
                        <a:pt x="84653" y="73343"/>
                        <a:pt x="94750" y="63246"/>
                        <a:pt x="102275" y="55626"/>
                      </a:cubicBezTo>
                      <a:cubicBezTo>
                        <a:pt x="84558" y="55626"/>
                        <a:pt x="69413" y="60674"/>
                        <a:pt x="56745" y="70866"/>
                      </a:cubicBezTo>
                      <a:cubicBezTo>
                        <a:pt x="46649" y="75914"/>
                        <a:pt x="39029" y="86106"/>
                        <a:pt x="26456" y="101251"/>
                      </a:cubicBezTo>
                      <a:cubicBezTo>
                        <a:pt x="29027" y="98679"/>
                        <a:pt x="29027" y="91154"/>
                        <a:pt x="34076" y="78486"/>
                      </a:cubicBezTo>
                      <a:cubicBezTo>
                        <a:pt x="36647" y="63246"/>
                        <a:pt x="39124" y="53150"/>
                        <a:pt x="41696" y="48101"/>
                      </a:cubicBezTo>
                      <a:cubicBezTo>
                        <a:pt x="46744" y="20193"/>
                        <a:pt x="36647" y="5048"/>
                        <a:pt x="16454" y="0"/>
                      </a:cubicBezTo>
                      <a:cubicBezTo>
                        <a:pt x="16454" y="7620"/>
                        <a:pt x="11406" y="22765"/>
                        <a:pt x="3786" y="45625"/>
                      </a:cubicBezTo>
                      <a:cubicBezTo>
                        <a:pt x="-1262" y="63341"/>
                        <a:pt x="-1262" y="78581"/>
                        <a:pt x="3786" y="91250"/>
                      </a:cubicBezTo>
                      <a:cubicBezTo>
                        <a:pt x="6263" y="93536"/>
                        <a:pt x="8739" y="93536"/>
                        <a:pt x="13787" y="909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A5FFC3A9-D7F4-4818-902F-8E9C465CBD16}"/>
                    </a:ext>
                  </a:extLst>
                </p:cNvPr>
                <p:cNvSpPr/>
                <p:nvPr/>
              </p:nvSpPr>
              <p:spPr>
                <a:xfrm>
                  <a:off x="440028" y="1461693"/>
                  <a:ext cx="145536" cy="193368"/>
                </a:xfrm>
                <a:custGeom>
                  <a:avLst/>
                  <a:gdLst>
                    <a:gd name="connsiteX0" fmla="*/ 15240 w 101155"/>
                    <a:gd name="connsiteY0" fmla="*/ 106585 h 134397"/>
                    <a:gd name="connsiteX1" fmla="*/ 10192 w 101155"/>
                    <a:gd name="connsiteY1" fmla="*/ 124301 h 134397"/>
                    <a:gd name="connsiteX2" fmla="*/ 7620 w 101155"/>
                    <a:gd name="connsiteY2" fmla="*/ 134398 h 134397"/>
                    <a:gd name="connsiteX3" fmla="*/ 55626 w 101155"/>
                    <a:gd name="connsiteY3" fmla="*/ 109061 h 134397"/>
                    <a:gd name="connsiteX4" fmla="*/ 78391 w 101155"/>
                    <a:gd name="connsiteY4" fmla="*/ 88773 h 134397"/>
                    <a:gd name="connsiteX5" fmla="*/ 101156 w 101155"/>
                    <a:gd name="connsiteY5" fmla="*/ 71056 h 134397"/>
                    <a:gd name="connsiteX6" fmla="*/ 50578 w 101155"/>
                    <a:gd name="connsiteY6" fmla="*/ 78677 h 134397"/>
                    <a:gd name="connsiteX7" fmla="*/ 32861 w 101155"/>
                    <a:gd name="connsiteY7" fmla="*/ 88773 h 134397"/>
                    <a:gd name="connsiteX8" fmla="*/ 17716 w 101155"/>
                    <a:gd name="connsiteY8" fmla="*/ 93821 h 134397"/>
                    <a:gd name="connsiteX9" fmla="*/ 32861 w 101155"/>
                    <a:gd name="connsiteY9" fmla="*/ 73533 h 134397"/>
                    <a:gd name="connsiteX10" fmla="*/ 48006 w 101155"/>
                    <a:gd name="connsiteY10" fmla="*/ 53245 h 134397"/>
                    <a:gd name="connsiteX11" fmla="*/ 50578 w 101155"/>
                    <a:gd name="connsiteY11" fmla="*/ 0 h 134397"/>
                    <a:gd name="connsiteX12" fmla="*/ 0 w 101155"/>
                    <a:gd name="connsiteY12" fmla="*/ 83629 h 134397"/>
                    <a:gd name="connsiteX13" fmla="*/ 15240 w 101155"/>
                    <a:gd name="connsiteY13" fmla="*/ 106585 h 1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155" h="134397">
                      <a:moveTo>
                        <a:pt x="15240" y="106585"/>
                      </a:moveTo>
                      <a:cubicBezTo>
                        <a:pt x="15240" y="111633"/>
                        <a:pt x="12668" y="116681"/>
                        <a:pt x="10192" y="124301"/>
                      </a:cubicBezTo>
                      <a:cubicBezTo>
                        <a:pt x="7620" y="129350"/>
                        <a:pt x="7620" y="134398"/>
                        <a:pt x="7620" y="134398"/>
                      </a:cubicBezTo>
                      <a:cubicBezTo>
                        <a:pt x="22765" y="131826"/>
                        <a:pt x="37909" y="124301"/>
                        <a:pt x="55626" y="109061"/>
                      </a:cubicBezTo>
                      <a:cubicBezTo>
                        <a:pt x="60674" y="106490"/>
                        <a:pt x="65723" y="98965"/>
                        <a:pt x="78391" y="88773"/>
                      </a:cubicBezTo>
                      <a:cubicBezTo>
                        <a:pt x="86011" y="81153"/>
                        <a:pt x="93535" y="76105"/>
                        <a:pt x="101156" y="71056"/>
                      </a:cubicBezTo>
                      <a:cubicBezTo>
                        <a:pt x="83439" y="68485"/>
                        <a:pt x="65818" y="71056"/>
                        <a:pt x="50578" y="78677"/>
                      </a:cubicBezTo>
                      <a:cubicBezTo>
                        <a:pt x="45529" y="81248"/>
                        <a:pt x="37909" y="83725"/>
                        <a:pt x="32861" y="88773"/>
                      </a:cubicBezTo>
                      <a:cubicBezTo>
                        <a:pt x="25241" y="91345"/>
                        <a:pt x="20193" y="93821"/>
                        <a:pt x="17716" y="93821"/>
                      </a:cubicBezTo>
                      <a:cubicBezTo>
                        <a:pt x="20288" y="91250"/>
                        <a:pt x="25336" y="83725"/>
                        <a:pt x="32861" y="73533"/>
                      </a:cubicBezTo>
                      <a:cubicBezTo>
                        <a:pt x="40481" y="65913"/>
                        <a:pt x="45529" y="58293"/>
                        <a:pt x="48006" y="53245"/>
                      </a:cubicBezTo>
                      <a:cubicBezTo>
                        <a:pt x="58102" y="35528"/>
                        <a:pt x="60674" y="17812"/>
                        <a:pt x="50578" y="0"/>
                      </a:cubicBezTo>
                      <a:cubicBezTo>
                        <a:pt x="20288" y="27908"/>
                        <a:pt x="2572" y="55721"/>
                        <a:pt x="0" y="83629"/>
                      </a:cubicBezTo>
                      <a:cubicBezTo>
                        <a:pt x="12668" y="83820"/>
                        <a:pt x="17716" y="91345"/>
                        <a:pt x="15240" y="1065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4ED717CA-B298-4BE5-A10E-B758A3FA6813}"/>
                    </a:ext>
                  </a:extLst>
                </p:cNvPr>
                <p:cNvSpPr/>
                <p:nvPr/>
              </p:nvSpPr>
              <p:spPr>
                <a:xfrm>
                  <a:off x="589618" y="2154591"/>
                  <a:ext cx="112290" cy="145813"/>
                </a:xfrm>
                <a:custGeom>
                  <a:avLst/>
                  <a:gdLst>
                    <a:gd name="connsiteX0" fmla="*/ 45188 w 78048"/>
                    <a:gd name="connsiteY0" fmla="*/ 38005 h 101345"/>
                    <a:gd name="connsiteX1" fmla="*/ 7278 w 78048"/>
                    <a:gd name="connsiteY1" fmla="*/ 0 h 101345"/>
                    <a:gd name="connsiteX2" fmla="*/ 9850 w 78048"/>
                    <a:gd name="connsiteY2" fmla="*/ 65913 h 101345"/>
                    <a:gd name="connsiteX3" fmla="*/ 62904 w 78048"/>
                    <a:gd name="connsiteY3" fmla="*/ 88678 h 101345"/>
                    <a:gd name="connsiteX4" fmla="*/ 78049 w 78048"/>
                    <a:gd name="connsiteY4" fmla="*/ 101346 h 101345"/>
                    <a:gd name="connsiteX5" fmla="*/ 73001 w 78048"/>
                    <a:gd name="connsiteY5" fmla="*/ 91249 h 101345"/>
                    <a:gd name="connsiteX6" fmla="*/ 65381 w 78048"/>
                    <a:gd name="connsiteY6" fmla="*/ 86201 h 101345"/>
                    <a:gd name="connsiteX7" fmla="*/ 45188 w 78048"/>
                    <a:gd name="connsiteY7" fmla="*/ 38005 h 1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048" h="101345">
                      <a:moveTo>
                        <a:pt x="45188" y="38005"/>
                      </a:moveTo>
                      <a:cubicBezTo>
                        <a:pt x="22423" y="20288"/>
                        <a:pt x="9850" y="7620"/>
                        <a:pt x="7278" y="0"/>
                      </a:cubicBezTo>
                      <a:cubicBezTo>
                        <a:pt x="-2818" y="20288"/>
                        <a:pt x="-2818" y="43053"/>
                        <a:pt x="9850" y="65913"/>
                      </a:cubicBezTo>
                      <a:cubicBezTo>
                        <a:pt x="22518" y="88773"/>
                        <a:pt x="40139" y="96298"/>
                        <a:pt x="62904" y="88678"/>
                      </a:cubicBezTo>
                      <a:cubicBezTo>
                        <a:pt x="67952" y="96298"/>
                        <a:pt x="73001" y="101346"/>
                        <a:pt x="78049" y="101346"/>
                      </a:cubicBezTo>
                      <a:cubicBezTo>
                        <a:pt x="78049" y="96298"/>
                        <a:pt x="78049" y="93726"/>
                        <a:pt x="73001" y="91249"/>
                      </a:cubicBezTo>
                      <a:cubicBezTo>
                        <a:pt x="67952" y="91249"/>
                        <a:pt x="65381" y="88678"/>
                        <a:pt x="65381" y="86201"/>
                      </a:cubicBezTo>
                      <a:cubicBezTo>
                        <a:pt x="70429" y="68389"/>
                        <a:pt x="65381" y="53149"/>
                        <a:pt x="45188" y="380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E5FE564E-77A0-42D6-974F-A43D00043E3C}"/>
                    </a:ext>
                  </a:extLst>
                </p:cNvPr>
                <p:cNvSpPr/>
                <p:nvPr/>
              </p:nvSpPr>
              <p:spPr>
                <a:xfrm>
                  <a:off x="385054" y="1753601"/>
                  <a:ext cx="80598" cy="153079"/>
                </a:xfrm>
                <a:custGeom>
                  <a:avLst/>
                  <a:gdLst>
                    <a:gd name="connsiteX0" fmla="*/ 43353 w 56020"/>
                    <a:gd name="connsiteY0" fmla="*/ 50673 h 106394"/>
                    <a:gd name="connsiteX1" fmla="*/ 56021 w 56020"/>
                    <a:gd name="connsiteY1" fmla="*/ 0 h 106394"/>
                    <a:gd name="connsiteX2" fmla="*/ 8015 w 56020"/>
                    <a:gd name="connsiteY2" fmla="*/ 43053 h 106394"/>
                    <a:gd name="connsiteX3" fmla="*/ 5348 w 56020"/>
                    <a:gd name="connsiteY3" fmla="*/ 106394 h 106394"/>
                    <a:gd name="connsiteX4" fmla="*/ 7920 w 56020"/>
                    <a:gd name="connsiteY4" fmla="*/ 98774 h 106394"/>
                    <a:gd name="connsiteX5" fmla="*/ 10491 w 56020"/>
                    <a:gd name="connsiteY5" fmla="*/ 91154 h 106394"/>
                    <a:gd name="connsiteX6" fmla="*/ 43353 w 56020"/>
                    <a:gd name="connsiteY6" fmla="*/ 50673 h 10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020" h="106394">
                      <a:moveTo>
                        <a:pt x="43353" y="50673"/>
                      </a:moveTo>
                      <a:cubicBezTo>
                        <a:pt x="53449" y="17717"/>
                        <a:pt x="56021" y="0"/>
                        <a:pt x="56021" y="0"/>
                      </a:cubicBezTo>
                      <a:cubicBezTo>
                        <a:pt x="35828" y="7620"/>
                        <a:pt x="18111" y="20288"/>
                        <a:pt x="8015" y="43053"/>
                      </a:cubicBezTo>
                      <a:cubicBezTo>
                        <a:pt x="-2177" y="65818"/>
                        <a:pt x="-2177" y="86106"/>
                        <a:pt x="5348" y="106394"/>
                      </a:cubicBezTo>
                      <a:cubicBezTo>
                        <a:pt x="5348" y="103823"/>
                        <a:pt x="7920" y="101346"/>
                        <a:pt x="7920" y="98774"/>
                      </a:cubicBezTo>
                      <a:cubicBezTo>
                        <a:pt x="10491" y="96203"/>
                        <a:pt x="10491" y="93726"/>
                        <a:pt x="10491" y="91154"/>
                      </a:cubicBezTo>
                      <a:cubicBezTo>
                        <a:pt x="25636" y="88678"/>
                        <a:pt x="35733" y="76009"/>
                        <a:pt x="43353" y="506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4C4A9DB6-78BE-4BA6-815C-2934806416E8}"/>
                    </a:ext>
                  </a:extLst>
                </p:cNvPr>
                <p:cNvSpPr/>
                <p:nvPr/>
              </p:nvSpPr>
              <p:spPr>
                <a:xfrm>
                  <a:off x="640104" y="1392623"/>
                  <a:ext cx="128205" cy="94834"/>
                </a:xfrm>
                <a:custGeom>
                  <a:avLst/>
                  <a:gdLst>
                    <a:gd name="connsiteX0" fmla="*/ 0 w 89110"/>
                    <a:gd name="connsiteY0" fmla="*/ 58293 h 65913"/>
                    <a:gd name="connsiteX1" fmla="*/ 20193 w 89110"/>
                    <a:gd name="connsiteY1" fmla="*/ 58293 h 65913"/>
                    <a:gd name="connsiteX2" fmla="*/ 37909 w 89110"/>
                    <a:gd name="connsiteY2" fmla="*/ 65913 h 65913"/>
                    <a:gd name="connsiteX3" fmla="*/ 75819 w 89110"/>
                    <a:gd name="connsiteY3" fmla="*/ 40576 h 65913"/>
                    <a:gd name="connsiteX4" fmla="*/ 88487 w 89110"/>
                    <a:gd name="connsiteY4" fmla="*/ 0 h 65913"/>
                    <a:gd name="connsiteX5" fmla="*/ 45530 w 89110"/>
                    <a:gd name="connsiteY5" fmla="*/ 27908 h 65913"/>
                    <a:gd name="connsiteX6" fmla="*/ 0 w 89110"/>
                    <a:gd name="connsiteY6" fmla="*/ 58293 h 6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110" h="65913">
                      <a:moveTo>
                        <a:pt x="0" y="58293"/>
                      </a:moveTo>
                      <a:cubicBezTo>
                        <a:pt x="5048" y="53245"/>
                        <a:pt x="12668" y="53245"/>
                        <a:pt x="20193" y="58293"/>
                      </a:cubicBezTo>
                      <a:cubicBezTo>
                        <a:pt x="27718" y="63341"/>
                        <a:pt x="35338" y="65913"/>
                        <a:pt x="37909" y="65913"/>
                      </a:cubicBezTo>
                      <a:cubicBezTo>
                        <a:pt x="53054" y="63341"/>
                        <a:pt x="65723" y="55816"/>
                        <a:pt x="75819" y="40576"/>
                      </a:cubicBezTo>
                      <a:cubicBezTo>
                        <a:pt x="85915" y="25336"/>
                        <a:pt x="90964" y="12668"/>
                        <a:pt x="88487" y="0"/>
                      </a:cubicBezTo>
                      <a:cubicBezTo>
                        <a:pt x="83439" y="7620"/>
                        <a:pt x="68294" y="17716"/>
                        <a:pt x="45530" y="27908"/>
                      </a:cubicBezTo>
                      <a:cubicBezTo>
                        <a:pt x="20193" y="35528"/>
                        <a:pt x="5048" y="45625"/>
                        <a:pt x="0" y="582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9968FAE0-0D83-4EF7-86DD-270D24A65FF0}"/>
                    </a:ext>
                  </a:extLst>
                </p:cNvPr>
                <p:cNvSpPr/>
                <p:nvPr/>
              </p:nvSpPr>
              <p:spPr>
                <a:xfrm>
                  <a:off x="527595" y="1385498"/>
                  <a:ext cx="163624" cy="167740"/>
                </a:xfrm>
                <a:custGeom>
                  <a:avLst/>
                  <a:gdLst>
                    <a:gd name="connsiteX0" fmla="*/ 25146 w 113728"/>
                    <a:gd name="connsiteY0" fmla="*/ 86106 h 116586"/>
                    <a:gd name="connsiteX1" fmla="*/ 70676 w 113728"/>
                    <a:gd name="connsiteY1" fmla="*/ 50673 h 116586"/>
                    <a:gd name="connsiteX2" fmla="*/ 93440 w 113728"/>
                    <a:gd name="connsiteY2" fmla="*/ 0 h 116586"/>
                    <a:gd name="connsiteX3" fmla="*/ 50482 w 113728"/>
                    <a:gd name="connsiteY3" fmla="*/ 27908 h 116586"/>
                    <a:gd name="connsiteX4" fmla="*/ 15145 w 113728"/>
                    <a:gd name="connsiteY4" fmla="*/ 65913 h 116586"/>
                    <a:gd name="connsiteX5" fmla="*/ 22765 w 113728"/>
                    <a:gd name="connsiteY5" fmla="*/ 70961 h 116586"/>
                    <a:gd name="connsiteX6" fmla="*/ 27813 w 113728"/>
                    <a:gd name="connsiteY6" fmla="*/ 73533 h 116586"/>
                    <a:gd name="connsiteX7" fmla="*/ 15145 w 113728"/>
                    <a:gd name="connsiteY7" fmla="*/ 96298 h 116586"/>
                    <a:gd name="connsiteX8" fmla="*/ 0 w 113728"/>
                    <a:gd name="connsiteY8" fmla="*/ 116586 h 116586"/>
                    <a:gd name="connsiteX9" fmla="*/ 113728 w 113728"/>
                    <a:gd name="connsiteY9" fmla="*/ 78581 h 116586"/>
                    <a:gd name="connsiteX10" fmla="*/ 25146 w 113728"/>
                    <a:gd name="connsiteY10" fmla="*/ 86106 h 1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728" h="116586">
                      <a:moveTo>
                        <a:pt x="25146" y="86106"/>
                      </a:moveTo>
                      <a:cubicBezTo>
                        <a:pt x="25146" y="83534"/>
                        <a:pt x="40291" y="73438"/>
                        <a:pt x="70676" y="50673"/>
                      </a:cubicBezTo>
                      <a:cubicBezTo>
                        <a:pt x="90868" y="35433"/>
                        <a:pt x="98489" y="20288"/>
                        <a:pt x="93440" y="0"/>
                      </a:cubicBezTo>
                      <a:cubicBezTo>
                        <a:pt x="93440" y="0"/>
                        <a:pt x="78295" y="10097"/>
                        <a:pt x="50482" y="27908"/>
                      </a:cubicBezTo>
                      <a:cubicBezTo>
                        <a:pt x="30289" y="38005"/>
                        <a:pt x="20193" y="50673"/>
                        <a:pt x="15145" y="65913"/>
                      </a:cubicBezTo>
                      <a:cubicBezTo>
                        <a:pt x="15145" y="68485"/>
                        <a:pt x="17716" y="70961"/>
                        <a:pt x="22765" y="70961"/>
                      </a:cubicBezTo>
                      <a:cubicBezTo>
                        <a:pt x="25336" y="70961"/>
                        <a:pt x="27813" y="70961"/>
                        <a:pt x="27813" y="73533"/>
                      </a:cubicBezTo>
                      <a:cubicBezTo>
                        <a:pt x="27813" y="78581"/>
                        <a:pt x="22765" y="86201"/>
                        <a:pt x="15145" y="96298"/>
                      </a:cubicBezTo>
                      <a:cubicBezTo>
                        <a:pt x="5048" y="108966"/>
                        <a:pt x="2477" y="114014"/>
                        <a:pt x="0" y="116586"/>
                      </a:cubicBezTo>
                      <a:cubicBezTo>
                        <a:pt x="10096" y="116586"/>
                        <a:pt x="48006" y="103918"/>
                        <a:pt x="113728" y="78581"/>
                      </a:cubicBezTo>
                      <a:cubicBezTo>
                        <a:pt x="85725" y="65818"/>
                        <a:pt x="58007" y="68294"/>
                        <a:pt x="25146" y="86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BB4A3383-5497-42A0-B72B-F4CC7BAA348F}"/>
                    </a:ext>
                  </a:extLst>
                </p:cNvPr>
                <p:cNvSpPr/>
                <p:nvPr/>
              </p:nvSpPr>
              <p:spPr>
                <a:xfrm>
                  <a:off x="501032" y="2074419"/>
                  <a:ext cx="73568" cy="164042"/>
                </a:xfrm>
                <a:custGeom>
                  <a:avLst/>
                  <a:gdLst>
                    <a:gd name="connsiteX0" fmla="*/ 41037 w 51133"/>
                    <a:gd name="connsiteY0" fmla="*/ 48101 h 114014"/>
                    <a:gd name="connsiteX1" fmla="*/ 15796 w 51133"/>
                    <a:gd name="connsiteY1" fmla="*/ 0 h 114014"/>
                    <a:gd name="connsiteX2" fmla="*/ 651 w 51133"/>
                    <a:gd name="connsiteY2" fmla="*/ 45625 h 114014"/>
                    <a:gd name="connsiteX3" fmla="*/ 15796 w 51133"/>
                    <a:gd name="connsiteY3" fmla="*/ 93726 h 114014"/>
                    <a:gd name="connsiteX4" fmla="*/ 51133 w 51133"/>
                    <a:gd name="connsiteY4" fmla="*/ 114014 h 114014"/>
                    <a:gd name="connsiteX5" fmla="*/ 46085 w 51133"/>
                    <a:gd name="connsiteY5" fmla="*/ 103918 h 114014"/>
                    <a:gd name="connsiteX6" fmla="*/ 43513 w 51133"/>
                    <a:gd name="connsiteY6" fmla="*/ 93821 h 114014"/>
                    <a:gd name="connsiteX7" fmla="*/ 41037 w 51133"/>
                    <a:gd name="connsiteY7" fmla="*/ 48101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133" h="114014">
                      <a:moveTo>
                        <a:pt x="41037" y="48101"/>
                      </a:moveTo>
                      <a:cubicBezTo>
                        <a:pt x="23320" y="22765"/>
                        <a:pt x="15796" y="7525"/>
                        <a:pt x="15796" y="0"/>
                      </a:cubicBezTo>
                      <a:cubicBezTo>
                        <a:pt x="3127" y="10097"/>
                        <a:pt x="-1921" y="25336"/>
                        <a:pt x="651" y="45625"/>
                      </a:cubicBezTo>
                      <a:cubicBezTo>
                        <a:pt x="651" y="68390"/>
                        <a:pt x="5699" y="83629"/>
                        <a:pt x="15796" y="93726"/>
                      </a:cubicBezTo>
                      <a:cubicBezTo>
                        <a:pt x="28464" y="93726"/>
                        <a:pt x="38560" y="101346"/>
                        <a:pt x="51133" y="114014"/>
                      </a:cubicBezTo>
                      <a:cubicBezTo>
                        <a:pt x="51133" y="108966"/>
                        <a:pt x="48562" y="106394"/>
                        <a:pt x="46085" y="103918"/>
                      </a:cubicBezTo>
                      <a:cubicBezTo>
                        <a:pt x="43513" y="101346"/>
                        <a:pt x="41037" y="98869"/>
                        <a:pt x="43513" y="93821"/>
                      </a:cubicBezTo>
                      <a:cubicBezTo>
                        <a:pt x="53705" y="83534"/>
                        <a:pt x="53705" y="68390"/>
                        <a:pt x="41037" y="481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33754C2B-D12A-48DA-B808-0DD1FBDBE84E}"/>
                    </a:ext>
                  </a:extLst>
                </p:cNvPr>
                <p:cNvSpPr/>
                <p:nvPr/>
              </p:nvSpPr>
              <p:spPr>
                <a:xfrm>
                  <a:off x="701772" y="2216536"/>
                  <a:ext cx="167326" cy="109360"/>
                </a:xfrm>
                <a:custGeom>
                  <a:avLst/>
                  <a:gdLst>
                    <a:gd name="connsiteX0" fmla="*/ 96107 w 116300"/>
                    <a:gd name="connsiteY0" fmla="*/ 43053 h 76009"/>
                    <a:gd name="connsiteX1" fmla="*/ 45530 w 116300"/>
                    <a:gd name="connsiteY1" fmla="*/ 17717 h 76009"/>
                    <a:gd name="connsiteX2" fmla="*/ 0 w 116300"/>
                    <a:gd name="connsiteY2" fmla="*/ 0 h 76009"/>
                    <a:gd name="connsiteX3" fmla="*/ 37910 w 116300"/>
                    <a:gd name="connsiteY3" fmla="*/ 65913 h 76009"/>
                    <a:gd name="connsiteX4" fmla="*/ 116300 w 116300"/>
                    <a:gd name="connsiteY4" fmla="*/ 76009 h 76009"/>
                    <a:gd name="connsiteX5" fmla="*/ 96107 w 116300"/>
                    <a:gd name="connsiteY5" fmla="*/ 43053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300" h="76009">
                      <a:moveTo>
                        <a:pt x="96107" y="43053"/>
                      </a:moveTo>
                      <a:cubicBezTo>
                        <a:pt x="86011" y="35433"/>
                        <a:pt x="68294" y="27813"/>
                        <a:pt x="45530" y="17717"/>
                      </a:cubicBezTo>
                      <a:cubicBezTo>
                        <a:pt x="20288" y="7620"/>
                        <a:pt x="5048" y="2476"/>
                        <a:pt x="0" y="0"/>
                      </a:cubicBezTo>
                      <a:cubicBezTo>
                        <a:pt x="0" y="30385"/>
                        <a:pt x="12668" y="53245"/>
                        <a:pt x="37910" y="65913"/>
                      </a:cubicBezTo>
                      <a:cubicBezTo>
                        <a:pt x="55626" y="73533"/>
                        <a:pt x="80867" y="76009"/>
                        <a:pt x="116300" y="76009"/>
                      </a:cubicBezTo>
                      <a:cubicBezTo>
                        <a:pt x="106204" y="45625"/>
                        <a:pt x="98679" y="35433"/>
                        <a:pt x="96107" y="430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40DE2CF9-9C8E-4575-9BC0-DE9EC9F2E1AC}"/>
                    </a:ext>
                  </a:extLst>
                </p:cNvPr>
                <p:cNvSpPr/>
                <p:nvPr/>
              </p:nvSpPr>
              <p:spPr>
                <a:xfrm>
                  <a:off x="600088" y="2325562"/>
                  <a:ext cx="192542" cy="69678"/>
                </a:xfrm>
                <a:custGeom>
                  <a:avLst/>
                  <a:gdLst>
                    <a:gd name="connsiteX0" fmla="*/ 48006 w 133826"/>
                    <a:gd name="connsiteY0" fmla="*/ 2804 h 48428"/>
                    <a:gd name="connsiteX1" fmla="*/ 0 w 133826"/>
                    <a:gd name="connsiteY1" fmla="*/ 48428 h 48428"/>
                    <a:gd name="connsiteX2" fmla="*/ 63151 w 133826"/>
                    <a:gd name="connsiteY2" fmla="*/ 45857 h 48428"/>
                    <a:gd name="connsiteX3" fmla="*/ 116205 w 133826"/>
                    <a:gd name="connsiteY3" fmla="*/ 35760 h 48428"/>
                    <a:gd name="connsiteX4" fmla="*/ 113633 w 133826"/>
                    <a:gd name="connsiteY4" fmla="*/ 12995 h 48428"/>
                    <a:gd name="connsiteX5" fmla="*/ 133826 w 133826"/>
                    <a:gd name="connsiteY5" fmla="*/ 5375 h 48428"/>
                    <a:gd name="connsiteX6" fmla="*/ 48006 w 133826"/>
                    <a:gd name="connsiteY6" fmla="*/ 2804 h 48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826" h="48428">
                      <a:moveTo>
                        <a:pt x="48006" y="2804"/>
                      </a:moveTo>
                      <a:cubicBezTo>
                        <a:pt x="15145" y="7852"/>
                        <a:pt x="0" y="23092"/>
                        <a:pt x="0" y="48428"/>
                      </a:cubicBezTo>
                      <a:cubicBezTo>
                        <a:pt x="10096" y="45857"/>
                        <a:pt x="30290" y="43380"/>
                        <a:pt x="63151" y="45857"/>
                      </a:cubicBezTo>
                      <a:cubicBezTo>
                        <a:pt x="88392" y="48428"/>
                        <a:pt x="106108" y="45857"/>
                        <a:pt x="116205" y="35760"/>
                      </a:cubicBezTo>
                      <a:cubicBezTo>
                        <a:pt x="118777" y="23092"/>
                        <a:pt x="116205" y="15472"/>
                        <a:pt x="113633" y="12995"/>
                      </a:cubicBezTo>
                      <a:cubicBezTo>
                        <a:pt x="123730" y="12995"/>
                        <a:pt x="128778" y="10424"/>
                        <a:pt x="133826" y="5375"/>
                      </a:cubicBezTo>
                      <a:cubicBezTo>
                        <a:pt x="101060" y="232"/>
                        <a:pt x="73247" y="-2340"/>
                        <a:pt x="48006" y="28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D789CF21-4F46-492D-95FF-BC7F0A2E9661}"/>
                    </a:ext>
                  </a:extLst>
                </p:cNvPr>
                <p:cNvSpPr/>
                <p:nvPr/>
              </p:nvSpPr>
              <p:spPr>
                <a:xfrm>
                  <a:off x="454690" y="2252985"/>
                  <a:ext cx="178150" cy="76703"/>
                </a:xfrm>
                <a:custGeom>
                  <a:avLst/>
                  <a:gdLst>
                    <a:gd name="connsiteX0" fmla="*/ 123825 w 123824"/>
                    <a:gd name="connsiteY0" fmla="*/ 25337 h 53311"/>
                    <a:gd name="connsiteX1" fmla="*/ 118777 w 123824"/>
                    <a:gd name="connsiteY1" fmla="*/ 22765 h 53311"/>
                    <a:gd name="connsiteX2" fmla="*/ 108680 w 123824"/>
                    <a:gd name="connsiteY2" fmla="*/ 25337 h 53311"/>
                    <a:gd name="connsiteX3" fmla="*/ 50578 w 123824"/>
                    <a:gd name="connsiteY3" fmla="*/ 0 h 53311"/>
                    <a:gd name="connsiteX4" fmla="*/ 17716 w 123824"/>
                    <a:gd name="connsiteY4" fmla="*/ 7620 h 53311"/>
                    <a:gd name="connsiteX5" fmla="*/ 0 w 123824"/>
                    <a:gd name="connsiteY5" fmla="*/ 32956 h 53311"/>
                    <a:gd name="connsiteX6" fmla="*/ 53054 w 123824"/>
                    <a:gd name="connsiteY6" fmla="*/ 45625 h 53311"/>
                    <a:gd name="connsiteX7" fmla="*/ 106109 w 123824"/>
                    <a:gd name="connsiteY7" fmla="*/ 50673 h 53311"/>
                    <a:gd name="connsiteX8" fmla="*/ 123825 w 123824"/>
                    <a:gd name="connsiteY8" fmla="*/ 25337 h 5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4" h="53311">
                      <a:moveTo>
                        <a:pt x="123825" y="25337"/>
                      </a:moveTo>
                      <a:cubicBezTo>
                        <a:pt x="121253" y="22765"/>
                        <a:pt x="118777" y="20288"/>
                        <a:pt x="118777" y="22765"/>
                      </a:cubicBezTo>
                      <a:cubicBezTo>
                        <a:pt x="116205" y="22765"/>
                        <a:pt x="111157" y="25337"/>
                        <a:pt x="108680" y="25337"/>
                      </a:cubicBezTo>
                      <a:cubicBezTo>
                        <a:pt x="101060" y="7620"/>
                        <a:pt x="80867" y="0"/>
                        <a:pt x="50578" y="0"/>
                      </a:cubicBezTo>
                      <a:cubicBezTo>
                        <a:pt x="37910" y="0"/>
                        <a:pt x="27813" y="2572"/>
                        <a:pt x="17716" y="7620"/>
                      </a:cubicBezTo>
                      <a:cubicBezTo>
                        <a:pt x="7620" y="15240"/>
                        <a:pt x="2572" y="22860"/>
                        <a:pt x="0" y="32956"/>
                      </a:cubicBezTo>
                      <a:cubicBezTo>
                        <a:pt x="12668" y="32956"/>
                        <a:pt x="27813" y="38005"/>
                        <a:pt x="53054" y="45625"/>
                      </a:cubicBezTo>
                      <a:cubicBezTo>
                        <a:pt x="73247" y="53245"/>
                        <a:pt x="90964" y="55721"/>
                        <a:pt x="106109" y="50673"/>
                      </a:cubicBezTo>
                      <a:cubicBezTo>
                        <a:pt x="106109" y="35433"/>
                        <a:pt x="113728" y="27908"/>
                        <a:pt x="123825" y="253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179B19BE-0EFD-45F5-9A15-23F26CB37ED9}"/>
                    </a:ext>
                  </a:extLst>
                </p:cNvPr>
                <p:cNvSpPr/>
                <p:nvPr/>
              </p:nvSpPr>
              <p:spPr>
                <a:xfrm>
                  <a:off x="432334" y="1972320"/>
                  <a:ext cx="60552" cy="145814"/>
                </a:xfrm>
                <a:custGeom>
                  <a:avLst/>
                  <a:gdLst>
                    <a:gd name="connsiteX0" fmla="*/ 30681 w 42087"/>
                    <a:gd name="connsiteY0" fmla="*/ 101346 h 101346"/>
                    <a:gd name="connsiteX1" fmla="*/ 38301 w 42087"/>
                    <a:gd name="connsiteY1" fmla="*/ 98774 h 101346"/>
                    <a:gd name="connsiteX2" fmla="*/ 38301 w 42087"/>
                    <a:gd name="connsiteY2" fmla="*/ 48101 h 101346"/>
                    <a:gd name="connsiteX3" fmla="*/ 28205 w 42087"/>
                    <a:gd name="connsiteY3" fmla="*/ 0 h 101346"/>
                    <a:gd name="connsiteX4" fmla="*/ 392 w 42087"/>
                    <a:gd name="connsiteY4" fmla="*/ 55721 h 101346"/>
                    <a:gd name="connsiteX5" fmla="*/ 30681 w 42087"/>
                    <a:gd name="connsiteY5" fmla="*/ 101346 h 10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87" h="101346">
                      <a:moveTo>
                        <a:pt x="30681" y="101346"/>
                      </a:moveTo>
                      <a:cubicBezTo>
                        <a:pt x="33253" y="98774"/>
                        <a:pt x="35729" y="98774"/>
                        <a:pt x="38301" y="98774"/>
                      </a:cubicBezTo>
                      <a:cubicBezTo>
                        <a:pt x="43349" y="86106"/>
                        <a:pt x="43349" y="68390"/>
                        <a:pt x="38301" y="48101"/>
                      </a:cubicBezTo>
                      <a:cubicBezTo>
                        <a:pt x="30681" y="22765"/>
                        <a:pt x="28205" y="7525"/>
                        <a:pt x="28205" y="0"/>
                      </a:cubicBezTo>
                      <a:cubicBezTo>
                        <a:pt x="13060" y="10097"/>
                        <a:pt x="5440" y="30385"/>
                        <a:pt x="392" y="55721"/>
                      </a:cubicBezTo>
                      <a:cubicBezTo>
                        <a:pt x="-2180" y="86106"/>
                        <a:pt x="7916" y="101346"/>
                        <a:pt x="30681" y="101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B6F29816-4297-4D55-BEE4-D77DFEB57EE3}"/>
                    </a:ext>
                  </a:extLst>
                </p:cNvPr>
                <p:cNvSpPr/>
                <p:nvPr/>
              </p:nvSpPr>
              <p:spPr>
                <a:xfrm>
                  <a:off x="316414" y="1709877"/>
                  <a:ext cx="64563" cy="134851"/>
                </a:xfrm>
                <a:custGeom>
                  <a:avLst/>
                  <a:gdLst>
                    <a:gd name="connsiteX0" fmla="*/ 15145 w 44875"/>
                    <a:gd name="connsiteY0" fmla="*/ 93726 h 93726"/>
                    <a:gd name="connsiteX1" fmla="*/ 32861 w 44875"/>
                    <a:gd name="connsiteY1" fmla="*/ 91154 h 93726"/>
                    <a:gd name="connsiteX2" fmla="*/ 37910 w 44875"/>
                    <a:gd name="connsiteY2" fmla="*/ 91154 h 93726"/>
                    <a:gd name="connsiteX3" fmla="*/ 42958 w 44875"/>
                    <a:gd name="connsiteY3" fmla="*/ 93726 h 93726"/>
                    <a:gd name="connsiteX4" fmla="*/ 0 w 44875"/>
                    <a:gd name="connsiteY4" fmla="*/ 0 h 93726"/>
                    <a:gd name="connsiteX5" fmla="*/ 2572 w 44875"/>
                    <a:gd name="connsiteY5" fmla="*/ 50673 h 93726"/>
                    <a:gd name="connsiteX6" fmla="*/ 15145 w 44875"/>
                    <a:gd name="connsiteY6" fmla="*/ 93726 h 9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5" h="93726">
                      <a:moveTo>
                        <a:pt x="15145" y="93726"/>
                      </a:moveTo>
                      <a:cubicBezTo>
                        <a:pt x="22765" y="91154"/>
                        <a:pt x="27813" y="88678"/>
                        <a:pt x="32861" y="91154"/>
                      </a:cubicBezTo>
                      <a:cubicBezTo>
                        <a:pt x="35433" y="91154"/>
                        <a:pt x="35433" y="91154"/>
                        <a:pt x="37910" y="91154"/>
                      </a:cubicBezTo>
                      <a:cubicBezTo>
                        <a:pt x="40481" y="93726"/>
                        <a:pt x="40481" y="93726"/>
                        <a:pt x="42958" y="93726"/>
                      </a:cubicBezTo>
                      <a:cubicBezTo>
                        <a:pt x="50578" y="32956"/>
                        <a:pt x="35338" y="2476"/>
                        <a:pt x="0" y="0"/>
                      </a:cubicBezTo>
                      <a:cubicBezTo>
                        <a:pt x="2572" y="7620"/>
                        <a:pt x="2572" y="22765"/>
                        <a:pt x="2572" y="50673"/>
                      </a:cubicBezTo>
                      <a:cubicBezTo>
                        <a:pt x="5048" y="73438"/>
                        <a:pt x="7620" y="86106"/>
                        <a:pt x="15145" y="93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A017BCD9-E0A4-4B82-B188-B7A0FB121A29}"/>
                    </a:ext>
                  </a:extLst>
                </p:cNvPr>
                <p:cNvSpPr/>
                <p:nvPr/>
              </p:nvSpPr>
              <p:spPr>
                <a:xfrm>
                  <a:off x="287364" y="1862263"/>
                  <a:ext cx="101958" cy="122408"/>
                </a:xfrm>
                <a:custGeom>
                  <a:avLst/>
                  <a:gdLst>
                    <a:gd name="connsiteX0" fmla="*/ 40481 w 70866"/>
                    <a:gd name="connsiteY0" fmla="*/ 84111 h 85077"/>
                    <a:gd name="connsiteX1" fmla="*/ 58198 w 70866"/>
                    <a:gd name="connsiteY1" fmla="*/ 76491 h 85077"/>
                    <a:gd name="connsiteX2" fmla="*/ 70866 w 70866"/>
                    <a:gd name="connsiteY2" fmla="*/ 84111 h 85077"/>
                    <a:gd name="connsiteX3" fmla="*/ 53150 w 70866"/>
                    <a:gd name="connsiteY3" fmla="*/ 25818 h 85077"/>
                    <a:gd name="connsiteX4" fmla="*/ 0 w 70866"/>
                    <a:gd name="connsiteY4" fmla="*/ 482 h 85077"/>
                    <a:gd name="connsiteX5" fmla="*/ 40481 w 70866"/>
                    <a:gd name="connsiteY5" fmla="*/ 84111 h 8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866" h="85077">
                      <a:moveTo>
                        <a:pt x="40481" y="84111"/>
                      </a:moveTo>
                      <a:cubicBezTo>
                        <a:pt x="37910" y="86683"/>
                        <a:pt x="43053" y="84111"/>
                        <a:pt x="58198" y="76491"/>
                      </a:cubicBezTo>
                      <a:cubicBezTo>
                        <a:pt x="60770" y="76491"/>
                        <a:pt x="65818" y="79063"/>
                        <a:pt x="70866" y="84111"/>
                      </a:cubicBezTo>
                      <a:cubicBezTo>
                        <a:pt x="60770" y="48678"/>
                        <a:pt x="55721" y="30867"/>
                        <a:pt x="53150" y="25818"/>
                      </a:cubicBezTo>
                      <a:cubicBezTo>
                        <a:pt x="42958" y="5530"/>
                        <a:pt x="25241" y="-2090"/>
                        <a:pt x="0" y="482"/>
                      </a:cubicBezTo>
                      <a:cubicBezTo>
                        <a:pt x="30290" y="61251"/>
                        <a:pt x="42958" y="89160"/>
                        <a:pt x="40481" y="841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EE727459-D060-486F-88AE-1798EC43B2B3}"/>
                    </a:ext>
                  </a:extLst>
                </p:cNvPr>
                <p:cNvSpPr/>
                <p:nvPr/>
              </p:nvSpPr>
              <p:spPr>
                <a:xfrm>
                  <a:off x="356430" y="2145980"/>
                  <a:ext cx="160062" cy="92482"/>
                </a:xfrm>
                <a:custGeom>
                  <a:avLst/>
                  <a:gdLst>
                    <a:gd name="connsiteX0" fmla="*/ 98584 w 111251"/>
                    <a:gd name="connsiteY0" fmla="*/ 49038 h 64277"/>
                    <a:gd name="connsiteX1" fmla="*/ 111252 w 111251"/>
                    <a:gd name="connsiteY1" fmla="*/ 38941 h 64277"/>
                    <a:gd name="connsiteX2" fmla="*/ 101156 w 111251"/>
                    <a:gd name="connsiteY2" fmla="*/ 38941 h 64277"/>
                    <a:gd name="connsiteX3" fmla="*/ 55626 w 111251"/>
                    <a:gd name="connsiteY3" fmla="*/ 3508 h 64277"/>
                    <a:gd name="connsiteX4" fmla="*/ 0 w 111251"/>
                    <a:gd name="connsiteY4" fmla="*/ 16176 h 64277"/>
                    <a:gd name="connsiteX5" fmla="*/ 37910 w 111251"/>
                    <a:gd name="connsiteY5" fmla="*/ 41513 h 64277"/>
                    <a:gd name="connsiteX6" fmla="*/ 83439 w 111251"/>
                    <a:gd name="connsiteY6" fmla="*/ 64278 h 64277"/>
                    <a:gd name="connsiteX7" fmla="*/ 98584 w 111251"/>
                    <a:gd name="connsiteY7" fmla="*/ 49038 h 6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251" h="64277">
                      <a:moveTo>
                        <a:pt x="98584" y="49038"/>
                      </a:moveTo>
                      <a:cubicBezTo>
                        <a:pt x="106204" y="43989"/>
                        <a:pt x="111252" y="41418"/>
                        <a:pt x="111252" y="38941"/>
                      </a:cubicBezTo>
                      <a:cubicBezTo>
                        <a:pt x="111252" y="38941"/>
                        <a:pt x="111252" y="38941"/>
                        <a:pt x="101156" y="38941"/>
                      </a:cubicBezTo>
                      <a:cubicBezTo>
                        <a:pt x="96107" y="23701"/>
                        <a:pt x="80963" y="11033"/>
                        <a:pt x="55626" y="3508"/>
                      </a:cubicBezTo>
                      <a:cubicBezTo>
                        <a:pt x="30385" y="-4112"/>
                        <a:pt x="10096" y="936"/>
                        <a:pt x="0" y="16176"/>
                      </a:cubicBezTo>
                      <a:cubicBezTo>
                        <a:pt x="10096" y="18748"/>
                        <a:pt x="22765" y="28845"/>
                        <a:pt x="37910" y="41513"/>
                      </a:cubicBezTo>
                      <a:cubicBezTo>
                        <a:pt x="53054" y="56753"/>
                        <a:pt x="68199" y="64278"/>
                        <a:pt x="83439" y="64278"/>
                      </a:cubicBezTo>
                      <a:cubicBezTo>
                        <a:pt x="88487" y="56658"/>
                        <a:pt x="93536" y="54086"/>
                        <a:pt x="98584" y="49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9108D5CF-BD5B-46ED-BC67-0D2493647BF4}"/>
                    </a:ext>
                  </a:extLst>
                </p:cNvPr>
                <p:cNvSpPr/>
                <p:nvPr/>
              </p:nvSpPr>
              <p:spPr>
                <a:xfrm>
                  <a:off x="298327" y="2010061"/>
                  <a:ext cx="134436" cy="108074"/>
                </a:xfrm>
                <a:custGeom>
                  <a:avLst/>
                  <a:gdLst>
                    <a:gd name="connsiteX0" fmla="*/ 65627 w 93440"/>
                    <a:gd name="connsiteY0" fmla="*/ 75115 h 75114"/>
                    <a:gd name="connsiteX1" fmla="*/ 93440 w 93440"/>
                    <a:gd name="connsiteY1" fmla="*/ 65018 h 75114"/>
                    <a:gd name="connsiteX2" fmla="*/ 58103 w 93440"/>
                    <a:gd name="connsiteY2" fmla="*/ 11774 h 75114"/>
                    <a:gd name="connsiteX3" fmla="*/ 0 w 93440"/>
                    <a:gd name="connsiteY3" fmla="*/ 9202 h 75114"/>
                    <a:gd name="connsiteX4" fmla="*/ 30290 w 93440"/>
                    <a:gd name="connsiteY4" fmla="*/ 44635 h 75114"/>
                    <a:gd name="connsiteX5" fmla="*/ 65627 w 93440"/>
                    <a:gd name="connsiteY5" fmla="*/ 75115 h 75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440" h="75114">
                      <a:moveTo>
                        <a:pt x="65627" y="75115"/>
                      </a:moveTo>
                      <a:cubicBezTo>
                        <a:pt x="75724" y="65018"/>
                        <a:pt x="85820" y="59875"/>
                        <a:pt x="93440" y="65018"/>
                      </a:cubicBezTo>
                      <a:cubicBezTo>
                        <a:pt x="85820" y="42254"/>
                        <a:pt x="73247" y="24442"/>
                        <a:pt x="58103" y="11774"/>
                      </a:cubicBezTo>
                      <a:cubicBezTo>
                        <a:pt x="37910" y="-3466"/>
                        <a:pt x="17621" y="-3466"/>
                        <a:pt x="0" y="9202"/>
                      </a:cubicBezTo>
                      <a:cubicBezTo>
                        <a:pt x="7620" y="14250"/>
                        <a:pt x="17717" y="26918"/>
                        <a:pt x="30290" y="44635"/>
                      </a:cubicBezTo>
                      <a:cubicBezTo>
                        <a:pt x="40386" y="62447"/>
                        <a:pt x="53054" y="72543"/>
                        <a:pt x="65627" y="751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</p:grpSp>
          <p:grpSp>
            <p:nvGrpSpPr>
              <p:cNvPr id="112" name="组合 111">
                <a:extLst>
                  <a:ext uri="{FF2B5EF4-FFF2-40B4-BE49-F238E27FC236}">
                    <a16:creationId xmlns:a16="http://schemas.microsoft.com/office/drawing/2014/main" id="{B78F7913-C98A-4885-B074-A879607F8CEE}"/>
                  </a:ext>
                </a:extLst>
              </p:cNvPr>
              <p:cNvGrpSpPr/>
              <p:nvPr/>
            </p:nvGrpSpPr>
            <p:grpSpPr>
              <a:xfrm flipH="1">
                <a:off x="4958330" y="5004416"/>
                <a:ext cx="307568" cy="533843"/>
                <a:chOff x="1288092" y="1385510"/>
                <a:chExt cx="581741" cy="1009748"/>
              </a:xfrm>
              <a:gradFill>
                <a:gsLst>
                  <a:gs pos="1000">
                    <a:schemeClr val="accent1"/>
                  </a:gs>
                  <a:gs pos="99000">
                    <a:schemeClr val="accent2"/>
                  </a:gs>
                </a:gsLst>
                <a:lin ang="5400000" scaled="0"/>
              </a:gradFill>
            </p:grpSpPr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3E6425AD-2A38-46C2-8DA5-928A792452C0}"/>
                    </a:ext>
                  </a:extLst>
                </p:cNvPr>
                <p:cNvSpPr/>
                <p:nvPr/>
              </p:nvSpPr>
              <p:spPr>
                <a:xfrm>
                  <a:off x="1395036" y="1866540"/>
                  <a:ext cx="59598" cy="164042"/>
                </a:xfrm>
                <a:custGeom>
                  <a:avLst/>
                  <a:gdLst>
                    <a:gd name="connsiteX0" fmla="*/ 19205 w 41422"/>
                    <a:gd name="connsiteY0" fmla="*/ 108966 h 114014"/>
                    <a:gd name="connsiteX1" fmla="*/ 19205 w 41422"/>
                    <a:gd name="connsiteY1" fmla="*/ 93726 h 114014"/>
                    <a:gd name="connsiteX2" fmla="*/ 31874 w 41422"/>
                    <a:gd name="connsiteY2" fmla="*/ 91154 h 114014"/>
                    <a:gd name="connsiteX3" fmla="*/ 39494 w 41422"/>
                    <a:gd name="connsiteY3" fmla="*/ 81058 h 114014"/>
                    <a:gd name="connsiteX4" fmla="*/ 39494 w 41422"/>
                    <a:gd name="connsiteY4" fmla="*/ 32956 h 114014"/>
                    <a:gd name="connsiteX5" fmla="*/ 39494 w 41422"/>
                    <a:gd name="connsiteY5" fmla="*/ 0 h 114014"/>
                    <a:gd name="connsiteX6" fmla="*/ 4156 w 41422"/>
                    <a:gd name="connsiteY6" fmla="*/ 43053 h 114014"/>
                    <a:gd name="connsiteX7" fmla="*/ 14252 w 41422"/>
                    <a:gd name="connsiteY7" fmla="*/ 98774 h 114014"/>
                    <a:gd name="connsiteX8" fmla="*/ 11681 w 41422"/>
                    <a:gd name="connsiteY8" fmla="*/ 114014 h 114014"/>
                    <a:gd name="connsiteX9" fmla="*/ 19205 w 41422"/>
                    <a:gd name="connsiteY9" fmla="*/ 108966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422" h="114014">
                      <a:moveTo>
                        <a:pt x="19205" y="108966"/>
                      </a:moveTo>
                      <a:lnTo>
                        <a:pt x="19205" y="93726"/>
                      </a:lnTo>
                      <a:cubicBezTo>
                        <a:pt x="24254" y="96298"/>
                        <a:pt x="29302" y="93726"/>
                        <a:pt x="31874" y="91154"/>
                      </a:cubicBezTo>
                      <a:cubicBezTo>
                        <a:pt x="36922" y="86106"/>
                        <a:pt x="36922" y="83534"/>
                        <a:pt x="39494" y="81058"/>
                      </a:cubicBezTo>
                      <a:cubicBezTo>
                        <a:pt x="36922" y="73438"/>
                        <a:pt x="36922" y="55721"/>
                        <a:pt x="39494" y="32956"/>
                      </a:cubicBezTo>
                      <a:cubicBezTo>
                        <a:pt x="42066" y="12668"/>
                        <a:pt x="42066" y="2572"/>
                        <a:pt x="39494" y="0"/>
                      </a:cubicBezTo>
                      <a:cubicBezTo>
                        <a:pt x="24349" y="7620"/>
                        <a:pt x="11681" y="22765"/>
                        <a:pt x="4156" y="43053"/>
                      </a:cubicBezTo>
                      <a:cubicBezTo>
                        <a:pt x="-3464" y="68390"/>
                        <a:pt x="-892" y="86106"/>
                        <a:pt x="14252" y="98774"/>
                      </a:cubicBezTo>
                      <a:cubicBezTo>
                        <a:pt x="14252" y="108871"/>
                        <a:pt x="11681" y="114014"/>
                        <a:pt x="11681" y="114014"/>
                      </a:cubicBezTo>
                      <a:cubicBezTo>
                        <a:pt x="16634" y="114014"/>
                        <a:pt x="19205" y="114014"/>
                        <a:pt x="19205" y="108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DCB467E4-7022-405A-93A0-80367A0BDB28}"/>
                    </a:ext>
                  </a:extLst>
                </p:cNvPr>
                <p:cNvSpPr/>
                <p:nvPr/>
              </p:nvSpPr>
              <p:spPr>
                <a:xfrm>
                  <a:off x="1366372" y="1575316"/>
                  <a:ext cx="147149" cy="192549"/>
                </a:xfrm>
                <a:custGeom>
                  <a:avLst/>
                  <a:gdLst>
                    <a:gd name="connsiteX0" fmla="*/ 13787 w 102274"/>
                    <a:gd name="connsiteY0" fmla="*/ 90964 h 133826"/>
                    <a:gd name="connsiteX1" fmla="*/ 23884 w 102274"/>
                    <a:gd name="connsiteY1" fmla="*/ 93536 h 133826"/>
                    <a:gd name="connsiteX2" fmla="*/ 28932 w 102274"/>
                    <a:gd name="connsiteY2" fmla="*/ 121444 h 133826"/>
                    <a:gd name="connsiteX3" fmla="*/ 28075 w 102274"/>
                    <a:gd name="connsiteY3" fmla="*/ 133826 h 133826"/>
                    <a:gd name="connsiteX4" fmla="*/ 36552 w 102274"/>
                    <a:gd name="connsiteY4" fmla="*/ 129064 h 133826"/>
                    <a:gd name="connsiteX5" fmla="*/ 54269 w 102274"/>
                    <a:gd name="connsiteY5" fmla="*/ 124016 h 133826"/>
                    <a:gd name="connsiteX6" fmla="*/ 77033 w 102274"/>
                    <a:gd name="connsiteY6" fmla="*/ 88583 h 133826"/>
                    <a:gd name="connsiteX7" fmla="*/ 102275 w 102274"/>
                    <a:gd name="connsiteY7" fmla="*/ 55626 h 133826"/>
                    <a:gd name="connsiteX8" fmla="*/ 56745 w 102274"/>
                    <a:gd name="connsiteY8" fmla="*/ 70866 h 133826"/>
                    <a:gd name="connsiteX9" fmla="*/ 26456 w 102274"/>
                    <a:gd name="connsiteY9" fmla="*/ 101251 h 133826"/>
                    <a:gd name="connsiteX10" fmla="*/ 34076 w 102274"/>
                    <a:gd name="connsiteY10" fmla="*/ 78486 h 133826"/>
                    <a:gd name="connsiteX11" fmla="*/ 41696 w 102274"/>
                    <a:gd name="connsiteY11" fmla="*/ 48101 h 133826"/>
                    <a:gd name="connsiteX12" fmla="*/ 16454 w 102274"/>
                    <a:gd name="connsiteY12" fmla="*/ 0 h 133826"/>
                    <a:gd name="connsiteX13" fmla="*/ 3786 w 102274"/>
                    <a:gd name="connsiteY13" fmla="*/ 45625 h 133826"/>
                    <a:gd name="connsiteX14" fmla="*/ 3786 w 102274"/>
                    <a:gd name="connsiteY14" fmla="*/ 91250 h 133826"/>
                    <a:gd name="connsiteX15" fmla="*/ 13787 w 102274"/>
                    <a:gd name="connsiteY15" fmla="*/ 90964 h 13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74" h="133826">
                      <a:moveTo>
                        <a:pt x="13787" y="90964"/>
                      </a:moveTo>
                      <a:cubicBezTo>
                        <a:pt x="18836" y="88392"/>
                        <a:pt x="21407" y="90964"/>
                        <a:pt x="23884" y="93536"/>
                      </a:cubicBezTo>
                      <a:cubicBezTo>
                        <a:pt x="26456" y="101156"/>
                        <a:pt x="28932" y="111252"/>
                        <a:pt x="28932" y="121444"/>
                      </a:cubicBezTo>
                      <a:cubicBezTo>
                        <a:pt x="28932" y="126397"/>
                        <a:pt x="28551" y="130588"/>
                        <a:pt x="28075" y="133826"/>
                      </a:cubicBezTo>
                      <a:cubicBezTo>
                        <a:pt x="29599" y="130874"/>
                        <a:pt x="32075" y="129064"/>
                        <a:pt x="36552" y="129064"/>
                      </a:cubicBezTo>
                      <a:cubicBezTo>
                        <a:pt x="49220" y="126492"/>
                        <a:pt x="54269" y="124016"/>
                        <a:pt x="54269" y="124016"/>
                      </a:cubicBezTo>
                      <a:cubicBezTo>
                        <a:pt x="59317" y="118967"/>
                        <a:pt x="66937" y="108776"/>
                        <a:pt x="77033" y="88583"/>
                      </a:cubicBezTo>
                      <a:cubicBezTo>
                        <a:pt x="84653" y="73343"/>
                        <a:pt x="94750" y="63246"/>
                        <a:pt x="102275" y="55626"/>
                      </a:cubicBezTo>
                      <a:cubicBezTo>
                        <a:pt x="84558" y="55626"/>
                        <a:pt x="69413" y="60674"/>
                        <a:pt x="56745" y="70866"/>
                      </a:cubicBezTo>
                      <a:cubicBezTo>
                        <a:pt x="46649" y="75914"/>
                        <a:pt x="39029" y="86106"/>
                        <a:pt x="26456" y="101251"/>
                      </a:cubicBezTo>
                      <a:cubicBezTo>
                        <a:pt x="29027" y="98679"/>
                        <a:pt x="29027" y="91154"/>
                        <a:pt x="34076" y="78486"/>
                      </a:cubicBezTo>
                      <a:cubicBezTo>
                        <a:pt x="36647" y="63246"/>
                        <a:pt x="39124" y="53150"/>
                        <a:pt x="41696" y="48101"/>
                      </a:cubicBezTo>
                      <a:cubicBezTo>
                        <a:pt x="46744" y="20193"/>
                        <a:pt x="36647" y="5048"/>
                        <a:pt x="16454" y="0"/>
                      </a:cubicBezTo>
                      <a:cubicBezTo>
                        <a:pt x="16454" y="7620"/>
                        <a:pt x="11406" y="22765"/>
                        <a:pt x="3786" y="45625"/>
                      </a:cubicBezTo>
                      <a:cubicBezTo>
                        <a:pt x="-1262" y="63341"/>
                        <a:pt x="-1262" y="78581"/>
                        <a:pt x="3786" y="91250"/>
                      </a:cubicBezTo>
                      <a:cubicBezTo>
                        <a:pt x="6263" y="93536"/>
                        <a:pt x="8739" y="93536"/>
                        <a:pt x="13787" y="909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22C7600D-DD20-4F02-ADF5-ECF882D31D3C}"/>
                    </a:ext>
                  </a:extLst>
                </p:cNvPr>
                <p:cNvSpPr/>
                <p:nvPr/>
              </p:nvSpPr>
              <p:spPr>
                <a:xfrm>
                  <a:off x="1440755" y="1461709"/>
                  <a:ext cx="145539" cy="193369"/>
                </a:xfrm>
                <a:custGeom>
                  <a:avLst/>
                  <a:gdLst>
                    <a:gd name="connsiteX0" fmla="*/ 15240 w 101155"/>
                    <a:gd name="connsiteY0" fmla="*/ 106585 h 134397"/>
                    <a:gd name="connsiteX1" fmla="*/ 10192 w 101155"/>
                    <a:gd name="connsiteY1" fmla="*/ 124301 h 134397"/>
                    <a:gd name="connsiteX2" fmla="*/ 7620 w 101155"/>
                    <a:gd name="connsiteY2" fmla="*/ 134398 h 134397"/>
                    <a:gd name="connsiteX3" fmla="*/ 55626 w 101155"/>
                    <a:gd name="connsiteY3" fmla="*/ 109061 h 134397"/>
                    <a:gd name="connsiteX4" fmla="*/ 78391 w 101155"/>
                    <a:gd name="connsiteY4" fmla="*/ 88773 h 134397"/>
                    <a:gd name="connsiteX5" fmla="*/ 101156 w 101155"/>
                    <a:gd name="connsiteY5" fmla="*/ 71056 h 134397"/>
                    <a:gd name="connsiteX6" fmla="*/ 50578 w 101155"/>
                    <a:gd name="connsiteY6" fmla="*/ 78677 h 134397"/>
                    <a:gd name="connsiteX7" fmla="*/ 32861 w 101155"/>
                    <a:gd name="connsiteY7" fmla="*/ 88773 h 134397"/>
                    <a:gd name="connsiteX8" fmla="*/ 17716 w 101155"/>
                    <a:gd name="connsiteY8" fmla="*/ 93821 h 134397"/>
                    <a:gd name="connsiteX9" fmla="*/ 32861 w 101155"/>
                    <a:gd name="connsiteY9" fmla="*/ 73533 h 134397"/>
                    <a:gd name="connsiteX10" fmla="*/ 48006 w 101155"/>
                    <a:gd name="connsiteY10" fmla="*/ 53245 h 134397"/>
                    <a:gd name="connsiteX11" fmla="*/ 50578 w 101155"/>
                    <a:gd name="connsiteY11" fmla="*/ 0 h 134397"/>
                    <a:gd name="connsiteX12" fmla="*/ 0 w 101155"/>
                    <a:gd name="connsiteY12" fmla="*/ 83629 h 134397"/>
                    <a:gd name="connsiteX13" fmla="*/ 15240 w 101155"/>
                    <a:gd name="connsiteY13" fmla="*/ 106585 h 1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155" h="134397">
                      <a:moveTo>
                        <a:pt x="15240" y="106585"/>
                      </a:moveTo>
                      <a:cubicBezTo>
                        <a:pt x="15240" y="111633"/>
                        <a:pt x="12668" y="116681"/>
                        <a:pt x="10192" y="124301"/>
                      </a:cubicBezTo>
                      <a:cubicBezTo>
                        <a:pt x="7620" y="129350"/>
                        <a:pt x="7620" y="134398"/>
                        <a:pt x="7620" y="134398"/>
                      </a:cubicBezTo>
                      <a:cubicBezTo>
                        <a:pt x="22765" y="131826"/>
                        <a:pt x="37909" y="124301"/>
                        <a:pt x="55626" y="109061"/>
                      </a:cubicBezTo>
                      <a:cubicBezTo>
                        <a:pt x="60674" y="106490"/>
                        <a:pt x="65723" y="98965"/>
                        <a:pt x="78391" y="88773"/>
                      </a:cubicBezTo>
                      <a:cubicBezTo>
                        <a:pt x="86011" y="81153"/>
                        <a:pt x="93535" y="76105"/>
                        <a:pt x="101156" y="71056"/>
                      </a:cubicBezTo>
                      <a:cubicBezTo>
                        <a:pt x="83439" y="68485"/>
                        <a:pt x="65818" y="71056"/>
                        <a:pt x="50578" y="78677"/>
                      </a:cubicBezTo>
                      <a:cubicBezTo>
                        <a:pt x="45529" y="81248"/>
                        <a:pt x="37909" y="83725"/>
                        <a:pt x="32861" y="88773"/>
                      </a:cubicBezTo>
                      <a:cubicBezTo>
                        <a:pt x="25241" y="91345"/>
                        <a:pt x="20193" y="93821"/>
                        <a:pt x="17716" y="93821"/>
                      </a:cubicBezTo>
                      <a:cubicBezTo>
                        <a:pt x="20288" y="91250"/>
                        <a:pt x="25336" y="83725"/>
                        <a:pt x="32861" y="73533"/>
                      </a:cubicBezTo>
                      <a:cubicBezTo>
                        <a:pt x="40481" y="65913"/>
                        <a:pt x="45529" y="58293"/>
                        <a:pt x="48006" y="53245"/>
                      </a:cubicBezTo>
                      <a:cubicBezTo>
                        <a:pt x="58102" y="35528"/>
                        <a:pt x="60674" y="17812"/>
                        <a:pt x="50578" y="0"/>
                      </a:cubicBezTo>
                      <a:cubicBezTo>
                        <a:pt x="20288" y="27908"/>
                        <a:pt x="2572" y="55721"/>
                        <a:pt x="0" y="83629"/>
                      </a:cubicBezTo>
                      <a:cubicBezTo>
                        <a:pt x="12668" y="83820"/>
                        <a:pt x="17716" y="91345"/>
                        <a:pt x="15240" y="1065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0BC18258-1F1C-413C-A197-E054AD927CA4}"/>
                    </a:ext>
                  </a:extLst>
                </p:cNvPr>
                <p:cNvSpPr/>
                <p:nvPr/>
              </p:nvSpPr>
              <p:spPr>
                <a:xfrm>
                  <a:off x="1590348" y="2154608"/>
                  <a:ext cx="112293" cy="145814"/>
                </a:xfrm>
                <a:custGeom>
                  <a:avLst/>
                  <a:gdLst>
                    <a:gd name="connsiteX0" fmla="*/ 45188 w 78048"/>
                    <a:gd name="connsiteY0" fmla="*/ 38005 h 101345"/>
                    <a:gd name="connsiteX1" fmla="*/ 7278 w 78048"/>
                    <a:gd name="connsiteY1" fmla="*/ 0 h 101345"/>
                    <a:gd name="connsiteX2" fmla="*/ 9850 w 78048"/>
                    <a:gd name="connsiteY2" fmla="*/ 65913 h 101345"/>
                    <a:gd name="connsiteX3" fmla="*/ 62904 w 78048"/>
                    <a:gd name="connsiteY3" fmla="*/ 88678 h 101345"/>
                    <a:gd name="connsiteX4" fmla="*/ 78049 w 78048"/>
                    <a:gd name="connsiteY4" fmla="*/ 101346 h 101345"/>
                    <a:gd name="connsiteX5" fmla="*/ 73001 w 78048"/>
                    <a:gd name="connsiteY5" fmla="*/ 91249 h 101345"/>
                    <a:gd name="connsiteX6" fmla="*/ 65381 w 78048"/>
                    <a:gd name="connsiteY6" fmla="*/ 86201 h 101345"/>
                    <a:gd name="connsiteX7" fmla="*/ 45188 w 78048"/>
                    <a:gd name="connsiteY7" fmla="*/ 38005 h 1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048" h="101345">
                      <a:moveTo>
                        <a:pt x="45188" y="38005"/>
                      </a:moveTo>
                      <a:cubicBezTo>
                        <a:pt x="22423" y="20288"/>
                        <a:pt x="9850" y="7620"/>
                        <a:pt x="7278" y="0"/>
                      </a:cubicBezTo>
                      <a:cubicBezTo>
                        <a:pt x="-2818" y="20288"/>
                        <a:pt x="-2818" y="43053"/>
                        <a:pt x="9850" y="65913"/>
                      </a:cubicBezTo>
                      <a:cubicBezTo>
                        <a:pt x="22518" y="88773"/>
                        <a:pt x="40139" y="96298"/>
                        <a:pt x="62904" y="88678"/>
                      </a:cubicBezTo>
                      <a:cubicBezTo>
                        <a:pt x="67952" y="96298"/>
                        <a:pt x="73001" y="101346"/>
                        <a:pt x="78049" y="101346"/>
                      </a:cubicBezTo>
                      <a:cubicBezTo>
                        <a:pt x="78049" y="96298"/>
                        <a:pt x="78049" y="93726"/>
                        <a:pt x="73001" y="91249"/>
                      </a:cubicBezTo>
                      <a:cubicBezTo>
                        <a:pt x="67952" y="91249"/>
                        <a:pt x="65381" y="88678"/>
                        <a:pt x="65381" y="86201"/>
                      </a:cubicBezTo>
                      <a:cubicBezTo>
                        <a:pt x="70429" y="68389"/>
                        <a:pt x="65381" y="53149"/>
                        <a:pt x="45188" y="380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75C695E5-DB3D-4480-A4E5-0866222F9392}"/>
                    </a:ext>
                  </a:extLst>
                </p:cNvPr>
                <p:cNvSpPr/>
                <p:nvPr/>
              </p:nvSpPr>
              <p:spPr>
                <a:xfrm>
                  <a:off x="1385781" y="1753616"/>
                  <a:ext cx="80601" cy="153078"/>
                </a:xfrm>
                <a:custGeom>
                  <a:avLst/>
                  <a:gdLst>
                    <a:gd name="connsiteX0" fmla="*/ 43353 w 56020"/>
                    <a:gd name="connsiteY0" fmla="*/ 50673 h 106394"/>
                    <a:gd name="connsiteX1" fmla="*/ 56021 w 56020"/>
                    <a:gd name="connsiteY1" fmla="*/ 0 h 106394"/>
                    <a:gd name="connsiteX2" fmla="*/ 8015 w 56020"/>
                    <a:gd name="connsiteY2" fmla="*/ 43053 h 106394"/>
                    <a:gd name="connsiteX3" fmla="*/ 5348 w 56020"/>
                    <a:gd name="connsiteY3" fmla="*/ 106394 h 106394"/>
                    <a:gd name="connsiteX4" fmla="*/ 7920 w 56020"/>
                    <a:gd name="connsiteY4" fmla="*/ 98774 h 106394"/>
                    <a:gd name="connsiteX5" fmla="*/ 10491 w 56020"/>
                    <a:gd name="connsiteY5" fmla="*/ 91154 h 106394"/>
                    <a:gd name="connsiteX6" fmla="*/ 43353 w 56020"/>
                    <a:gd name="connsiteY6" fmla="*/ 50673 h 10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020" h="106394">
                      <a:moveTo>
                        <a:pt x="43353" y="50673"/>
                      </a:moveTo>
                      <a:cubicBezTo>
                        <a:pt x="53449" y="17717"/>
                        <a:pt x="56021" y="0"/>
                        <a:pt x="56021" y="0"/>
                      </a:cubicBezTo>
                      <a:cubicBezTo>
                        <a:pt x="35828" y="7620"/>
                        <a:pt x="18111" y="20288"/>
                        <a:pt x="8015" y="43053"/>
                      </a:cubicBezTo>
                      <a:cubicBezTo>
                        <a:pt x="-2177" y="65818"/>
                        <a:pt x="-2177" y="86106"/>
                        <a:pt x="5348" y="106394"/>
                      </a:cubicBezTo>
                      <a:cubicBezTo>
                        <a:pt x="5348" y="103823"/>
                        <a:pt x="7920" y="101346"/>
                        <a:pt x="7920" y="98774"/>
                      </a:cubicBezTo>
                      <a:cubicBezTo>
                        <a:pt x="10491" y="96203"/>
                        <a:pt x="10491" y="93726"/>
                        <a:pt x="10491" y="91154"/>
                      </a:cubicBezTo>
                      <a:cubicBezTo>
                        <a:pt x="25636" y="88678"/>
                        <a:pt x="35733" y="76009"/>
                        <a:pt x="43353" y="506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2D9FF95D-54EF-4301-BD3B-8283997C31C7}"/>
                    </a:ext>
                  </a:extLst>
                </p:cNvPr>
                <p:cNvSpPr/>
                <p:nvPr/>
              </p:nvSpPr>
              <p:spPr>
                <a:xfrm>
                  <a:off x="1640841" y="1392636"/>
                  <a:ext cx="128209" cy="94835"/>
                </a:xfrm>
                <a:custGeom>
                  <a:avLst/>
                  <a:gdLst>
                    <a:gd name="connsiteX0" fmla="*/ 0 w 89110"/>
                    <a:gd name="connsiteY0" fmla="*/ 58293 h 65913"/>
                    <a:gd name="connsiteX1" fmla="*/ 20193 w 89110"/>
                    <a:gd name="connsiteY1" fmla="*/ 58293 h 65913"/>
                    <a:gd name="connsiteX2" fmla="*/ 37909 w 89110"/>
                    <a:gd name="connsiteY2" fmla="*/ 65913 h 65913"/>
                    <a:gd name="connsiteX3" fmla="*/ 75819 w 89110"/>
                    <a:gd name="connsiteY3" fmla="*/ 40576 h 65913"/>
                    <a:gd name="connsiteX4" fmla="*/ 88487 w 89110"/>
                    <a:gd name="connsiteY4" fmla="*/ 0 h 65913"/>
                    <a:gd name="connsiteX5" fmla="*/ 45530 w 89110"/>
                    <a:gd name="connsiteY5" fmla="*/ 27908 h 65913"/>
                    <a:gd name="connsiteX6" fmla="*/ 0 w 89110"/>
                    <a:gd name="connsiteY6" fmla="*/ 58293 h 6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110" h="65913">
                      <a:moveTo>
                        <a:pt x="0" y="58293"/>
                      </a:moveTo>
                      <a:cubicBezTo>
                        <a:pt x="5048" y="53245"/>
                        <a:pt x="12668" y="53245"/>
                        <a:pt x="20193" y="58293"/>
                      </a:cubicBezTo>
                      <a:cubicBezTo>
                        <a:pt x="27718" y="63341"/>
                        <a:pt x="35338" y="65913"/>
                        <a:pt x="37909" y="65913"/>
                      </a:cubicBezTo>
                      <a:cubicBezTo>
                        <a:pt x="53054" y="63341"/>
                        <a:pt x="65723" y="55816"/>
                        <a:pt x="75819" y="40576"/>
                      </a:cubicBezTo>
                      <a:cubicBezTo>
                        <a:pt x="85915" y="25336"/>
                        <a:pt x="90964" y="12668"/>
                        <a:pt x="88487" y="0"/>
                      </a:cubicBezTo>
                      <a:cubicBezTo>
                        <a:pt x="83439" y="7620"/>
                        <a:pt x="68294" y="17716"/>
                        <a:pt x="45530" y="27908"/>
                      </a:cubicBezTo>
                      <a:cubicBezTo>
                        <a:pt x="20193" y="35528"/>
                        <a:pt x="5048" y="45625"/>
                        <a:pt x="0" y="582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7F57B169-75C7-43FD-9F46-76369B9ED5B3}"/>
                    </a:ext>
                  </a:extLst>
                </p:cNvPr>
                <p:cNvSpPr/>
                <p:nvPr/>
              </p:nvSpPr>
              <p:spPr>
                <a:xfrm>
                  <a:off x="1528325" y="1385510"/>
                  <a:ext cx="163629" cy="167742"/>
                </a:xfrm>
                <a:custGeom>
                  <a:avLst/>
                  <a:gdLst>
                    <a:gd name="connsiteX0" fmla="*/ 25146 w 113728"/>
                    <a:gd name="connsiteY0" fmla="*/ 86106 h 116586"/>
                    <a:gd name="connsiteX1" fmla="*/ 70676 w 113728"/>
                    <a:gd name="connsiteY1" fmla="*/ 50673 h 116586"/>
                    <a:gd name="connsiteX2" fmla="*/ 93440 w 113728"/>
                    <a:gd name="connsiteY2" fmla="*/ 0 h 116586"/>
                    <a:gd name="connsiteX3" fmla="*/ 50482 w 113728"/>
                    <a:gd name="connsiteY3" fmla="*/ 27908 h 116586"/>
                    <a:gd name="connsiteX4" fmla="*/ 15145 w 113728"/>
                    <a:gd name="connsiteY4" fmla="*/ 65913 h 116586"/>
                    <a:gd name="connsiteX5" fmla="*/ 22765 w 113728"/>
                    <a:gd name="connsiteY5" fmla="*/ 70961 h 116586"/>
                    <a:gd name="connsiteX6" fmla="*/ 27813 w 113728"/>
                    <a:gd name="connsiteY6" fmla="*/ 73533 h 116586"/>
                    <a:gd name="connsiteX7" fmla="*/ 15145 w 113728"/>
                    <a:gd name="connsiteY7" fmla="*/ 96298 h 116586"/>
                    <a:gd name="connsiteX8" fmla="*/ 0 w 113728"/>
                    <a:gd name="connsiteY8" fmla="*/ 116586 h 116586"/>
                    <a:gd name="connsiteX9" fmla="*/ 113728 w 113728"/>
                    <a:gd name="connsiteY9" fmla="*/ 78581 h 116586"/>
                    <a:gd name="connsiteX10" fmla="*/ 25146 w 113728"/>
                    <a:gd name="connsiteY10" fmla="*/ 86106 h 1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728" h="116586">
                      <a:moveTo>
                        <a:pt x="25146" y="86106"/>
                      </a:moveTo>
                      <a:cubicBezTo>
                        <a:pt x="25146" y="83534"/>
                        <a:pt x="40291" y="73438"/>
                        <a:pt x="70676" y="50673"/>
                      </a:cubicBezTo>
                      <a:cubicBezTo>
                        <a:pt x="90868" y="35433"/>
                        <a:pt x="98489" y="20288"/>
                        <a:pt x="93440" y="0"/>
                      </a:cubicBezTo>
                      <a:cubicBezTo>
                        <a:pt x="93440" y="0"/>
                        <a:pt x="78295" y="10097"/>
                        <a:pt x="50482" y="27908"/>
                      </a:cubicBezTo>
                      <a:cubicBezTo>
                        <a:pt x="30289" y="38005"/>
                        <a:pt x="20193" y="50673"/>
                        <a:pt x="15145" y="65913"/>
                      </a:cubicBezTo>
                      <a:cubicBezTo>
                        <a:pt x="15145" y="68485"/>
                        <a:pt x="17716" y="70961"/>
                        <a:pt x="22765" y="70961"/>
                      </a:cubicBezTo>
                      <a:cubicBezTo>
                        <a:pt x="25336" y="70961"/>
                        <a:pt x="27813" y="70961"/>
                        <a:pt x="27813" y="73533"/>
                      </a:cubicBezTo>
                      <a:cubicBezTo>
                        <a:pt x="27813" y="78581"/>
                        <a:pt x="22765" y="86201"/>
                        <a:pt x="15145" y="96298"/>
                      </a:cubicBezTo>
                      <a:cubicBezTo>
                        <a:pt x="5048" y="108966"/>
                        <a:pt x="2477" y="114014"/>
                        <a:pt x="0" y="116586"/>
                      </a:cubicBezTo>
                      <a:cubicBezTo>
                        <a:pt x="10096" y="116586"/>
                        <a:pt x="48006" y="103918"/>
                        <a:pt x="113728" y="78581"/>
                      </a:cubicBezTo>
                      <a:cubicBezTo>
                        <a:pt x="85725" y="65818"/>
                        <a:pt x="58007" y="68294"/>
                        <a:pt x="25146" y="86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C735F7BE-1494-4DE4-BACF-75BEA0886B30}"/>
                    </a:ext>
                  </a:extLst>
                </p:cNvPr>
                <p:cNvSpPr/>
                <p:nvPr/>
              </p:nvSpPr>
              <p:spPr>
                <a:xfrm>
                  <a:off x="1501760" y="2074437"/>
                  <a:ext cx="73569" cy="164042"/>
                </a:xfrm>
                <a:custGeom>
                  <a:avLst/>
                  <a:gdLst>
                    <a:gd name="connsiteX0" fmla="*/ 41037 w 51133"/>
                    <a:gd name="connsiteY0" fmla="*/ 48101 h 114014"/>
                    <a:gd name="connsiteX1" fmla="*/ 15796 w 51133"/>
                    <a:gd name="connsiteY1" fmla="*/ 0 h 114014"/>
                    <a:gd name="connsiteX2" fmla="*/ 651 w 51133"/>
                    <a:gd name="connsiteY2" fmla="*/ 45625 h 114014"/>
                    <a:gd name="connsiteX3" fmla="*/ 15796 w 51133"/>
                    <a:gd name="connsiteY3" fmla="*/ 93726 h 114014"/>
                    <a:gd name="connsiteX4" fmla="*/ 51133 w 51133"/>
                    <a:gd name="connsiteY4" fmla="*/ 114014 h 114014"/>
                    <a:gd name="connsiteX5" fmla="*/ 46085 w 51133"/>
                    <a:gd name="connsiteY5" fmla="*/ 103918 h 114014"/>
                    <a:gd name="connsiteX6" fmla="*/ 43513 w 51133"/>
                    <a:gd name="connsiteY6" fmla="*/ 93821 h 114014"/>
                    <a:gd name="connsiteX7" fmla="*/ 41037 w 51133"/>
                    <a:gd name="connsiteY7" fmla="*/ 48101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133" h="114014">
                      <a:moveTo>
                        <a:pt x="41037" y="48101"/>
                      </a:moveTo>
                      <a:cubicBezTo>
                        <a:pt x="23320" y="22765"/>
                        <a:pt x="15796" y="7525"/>
                        <a:pt x="15796" y="0"/>
                      </a:cubicBezTo>
                      <a:cubicBezTo>
                        <a:pt x="3127" y="10097"/>
                        <a:pt x="-1921" y="25336"/>
                        <a:pt x="651" y="45625"/>
                      </a:cubicBezTo>
                      <a:cubicBezTo>
                        <a:pt x="651" y="68390"/>
                        <a:pt x="5699" y="83629"/>
                        <a:pt x="15796" y="93726"/>
                      </a:cubicBezTo>
                      <a:cubicBezTo>
                        <a:pt x="28464" y="93726"/>
                        <a:pt x="38560" y="101346"/>
                        <a:pt x="51133" y="114014"/>
                      </a:cubicBezTo>
                      <a:cubicBezTo>
                        <a:pt x="51133" y="108966"/>
                        <a:pt x="48562" y="106394"/>
                        <a:pt x="46085" y="103918"/>
                      </a:cubicBezTo>
                      <a:cubicBezTo>
                        <a:pt x="43513" y="101346"/>
                        <a:pt x="41037" y="98869"/>
                        <a:pt x="43513" y="93821"/>
                      </a:cubicBezTo>
                      <a:cubicBezTo>
                        <a:pt x="53705" y="83534"/>
                        <a:pt x="53705" y="68390"/>
                        <a:pt x="41037" y="481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768B587C-8D34-4037-BB84-0C4A2EABCA47}"/>
                    </a:ext>
                  </a:extLst>
                </p:cNvPr>
                <p:cNvSpPr/>
                <p:nvPr/>
              </p:nvSpPr>
              <p:spPr>
                <a:xfrm>
                  <a:off x="1702503" y="2216552"/>
                  <a:ext cx="167330" cy="109361"/>
                </a:xfrm>
                <a:custGeom>
                  <a:avLst/>
                  <a:gdLst>
                    <a:gd name="connsiteX0" fmla="*/ 96107 w 116300"/>
                    <a:gd name="connsiteY0" fmla="*/ 43053 h 76009"/>
                    <a:gd name="connsiteX1" fmla="*/ 45530 w 116300"/>
                    <a:gd name="connsiteY1" fmla="*/ 17717 h 76009"/>
                    <a:gd name="connsiteX2" fmla="*/ 0 w 116300"/>
                    <a:gd name="connsiteY2" fmla="*/ 0 h 76009"/>
                    <a:gd name="connsiteX3" fmla="*/ 37910 w 116300"/>
                    <a:gd name="connsiteY3" fmla="*/ 65913 h 76009"/>
                    <a:gd name="connsiteX4" fmla="*/ 116300 w 116300"/>
                    <a:gd name="connsiteY4" fmla="*/ 76009 h 76009"/>
                    <a:gd name="connsiteX5" fmla="*/ 96107 w 116300"/>
                    <a:gd name="connsiteY5" fmla="*/ 43053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300" h="76009">
                      <a:moveTo>
                        <a:pt x="96107" y="43053"/>
                      </a:moveTo>
                      <a:cubicBezTo>
                        <a:pt x="86011" y="35433"/>
                        <a:pt x="68294" y="27813"/>
                        <a:pt x="45530" y="17717"/>
                      </a:cubicBezTo>
                      <a:cubicBezTo>
                        <a:pt x="20288" y="7620"/>
                        <a:pt x="5048" y="2476"/>
                        <a:pt x="0" y="0"/>
                      </a:cubicBezTo>
                      <a:cubicBezTo>
                        <a:pt x="0" y="30385"/>
                        <a:pt x="12668" y="53245"/>
                        <a:pt x="37910" y="65913"/>
                      </a:cubicBezTo>
                      <a:cubicBezTo>
                        <a:pt x="55626" y="73533"/>
                        <a:pt x="80867" y="76009"/>
                        <a:pt x="116300" y="76009"/>
                      </a:cubicBezTo>
                      <a:cubicBezTo>
                        <a:pt x="106204" y="45625"/>
                        <a:pt x="98679" y="35433"/>
                        <a:pt x="96107" y="430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143D5F1A-FD54-4FAB-9B71-3B4193EF3955}"/>
                    </a:ext>
                  </a:extLst>
                </p:cNvPr>
                <p:cNvSpPr/>
                <p:nvPr/>
              </p:nvSpPr>
              <p:spPr>
                <a:xfrm>
                  <a:off x="1600826" y="2325580"/>
                  <a:ext cx="192546" cy="69678"/>
                </a:xfrm>
                <a:custGeom>
                  <a:avLst/>
                  <a:gdLst>
                    <a:gd name="connsiteX0" fmla="*/ 48006 w 133826"/>
                    <a:gd name="connsiteY0" fmla="*/ 2804 h 48428"/>
                    <a:gd name="connsiteX1" fmla="*/ 0 w 133826"/>
                    <a:gd name="connsiteY1" fmla="*/ 48428 h 48428"/>
                    <a:gd name="connsiteX2" fmla="*/ 63151 w 133826"/>
                    <a:gd name="connsiteY2" fmla="*/ 45857 h 48428"/>
                    <a:gd name="connsiteX3" fmla="*/ 116205 w 133826"/>
                    <a:gd name="connsiteY3" fmla="*/ 35760 h 48428"/>
                    <a:gd name="connsiteX4" fmla="*/ 113633 w 133826"/>
                    <a:gd name="connsiteY4" fmla="*/ 12995 h 48428"/>
                    <a:gd name="connsiteX5" fmla="*/ 133826 w 133826"/>
                    <a:gd name="connsiteY5" fmla="*/ 5375 h 48428"/>
                    <a:gd name="connsiteX6" fmla="*/ 48006 w 133826"/>
                    <a:gd name="connsiteY6" fmla="*/ 2804 h 48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826" h="48428">
                      <a:moveTo>
                        <a:pt x="48006" y="2804"/>
                      </a:moveTo>
                      <a:cubicBezTo>
                        <a:pt x="15145" y="7852"/>
                        <a:pt x="0" y="23092"/>
                        <a:pt x="0" y="48428"/>
                      </a:cubicBezTo>
                      <a:cubicBezTo>
                        <a:pt x="10096" y="45857"/>
                        <a:pt x="30290" y="43380"/>
                        <a:pt x="63151" y="45857"/>
                      </a:cubicBezTo>
                      <a:cubicBezTo>
                        <a:pt x="88392" y="48428"/>
                        <a:pt x="106108" y="45857"/>
                        <a:pt x="116205" y="35760"/>
                      </a:cubicBezTo>
                      <a:cubicBezTo>
                        <a:pt x="118777" y="23092"/>
                        <a:pt x="116205" y="15472"/>
                        <a:pt x="113633" y="12995"/>
                      </a:cubicBezTo>
                      <a:cubicBezTo>
                        <a:pt x="123730" y="12995"/>
                        <a:pt x="128778" y="10424"/>
                        <a:pt x="133826" y="5375"/>
                      </a:cubicBezTo>
                      <a:cubicBezTo>
                        <a:pt x="101060" y="232"/>
                        <a:pt x="73247" y="-2340"/>
                        <a:pt x="48006" y="28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370438DE-1AA3-4F81-BAF9-19753C2E6EBC}"/>
                    </a:ext>
                  </a:extLst>
                </p:cNvPr>
                <p:cNvSpPr/>
                <p:nvPr/>
              </p:nvSpPr>
              <p:spPr>
                <a:xfrm>
                  <a:off x="1455419" y="2253005"/>
                  <a:ext cx="178156" cy="76704"/>
                </a:xfrm>
                <a:custGeom>
                  <a:avLst/>
                  <a:gdLst>
                    <a:gd name="connsiteX0" fmla="*/ 123825 w 123824"/>
                    <a:gd name="connsiteY0" fmla="*/ 25337 h 53311"/>
                    <a:gd name="connsiteX1" fmla="*/ 118777 w 123824"/>
                    <a:gd name="connsiteY1" fmla="*/ 22765 h 53311"/>
                    <a:gd name="connsiteX2" fmla="*/ 108680 w 123824"/>
                    <a:gd name="connsiteY2" fmla="*/ 25337 h 53311"/>
                    <a:gd name="connsiteX3" fmla="*/ 50578 w 123824"/>
                    <a:gd name="connsiteY3" fmla="*/ 0 h 53311"/>
                    <a:gd name="connsiteX4" fmla="*/ 17716 w 123824"/>
                    <a:gd name="connsiteY4" fmla="*/ 7620 h 53311"/>
                    <a:gd name="connsiteX5" fmla="*/ 0 w 123824"/>
                    <a:gd name="connsiteY5" fmla="*/ 32956 h 53311"/>
                    <a:gd name="connsiteX6" fmla="*/ 53054 w 123824"/>
                    <a:gd name="connsiteY6" fmla="*/ 45625 h 53311"/>
                    <a:gd name="connsiteX7" fmla="*/ 106109 w 123824"/>
                    <a:gd name="connsiteY7" fmla="*/ 50673 h 53311"/>
                    <a:gd name="connsiteX8" fmla="*/ 123825 w 123824"/>
                    <a:gd name="connsiteY8" fmla="*/ 25337 h 5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4" h="53311">
                      <a:moveTo>
                        <a:pt x="123825" y="25337"/>
                      </a:moveTo>
                      <a:cubicBezTo>
                        <a:pt x="121253" y="22765"/>
                        <a:pt x="118777" y="20288"/>
                        <a:pt x="118777" y="22765"/>
                      </a:cubicBezTo>
                      <a:cubicBezTo>
                        <a:pt x="116205" y="22765"/>
                        <a:pt x="111157" y="25337"/>
                        <a:pt x="108680" y="25337"/>
                      </a:cubicBezTo>
                      <a:cubicBezTo>
                        <a:pt x="101060" y="7620"/>
                        <a:pt x="80867" y="0"/>
                        <a:pt x="50578" y="0"/>
                      </a:cubicBezTo>
                      <a:cubicBezTo>
                        <a:pt x="37910" y="0"/>
                        <a:pt x="27813" y="2572"/>
                        <a:pt x="17716" y="7620"/>
                      </a:cubicBezTo>
                      <a:cubicBezTo>
                        <a:pt x="7620" y="15240"/>
                        <a:pt x="2572" y="22860"/>
                        <a:pt x="0" y="32956"/>
                      </a:cubicBezTo>
                      <a:cubicBezTo>
                        <a:pt x="12668" y="32956"/>
                        <a:pt x="27813" y="38005"/>
                        <a:pt x="53054" y="45625"/>
                      </a:cubicBezTo>
                      <a:cubicBezTo>
                        <a:pt x="73247" y="53245"/>
                        <a:pt x="90964" y="55721"/>
                        <a:pt x="106109" y="50673"/>
                      </a:cubicBezTo>
                      <a:cubicBezTo>
                        <a:pt x="106109" y="35433"/>
                        <a:pt x="113728" y="27908"/>
                        <a:pt x="123825" y="253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8CAA44CE-ED5F-42CE-AF39-4297FDD89F17}"/>
                    </a:ext>
                  </a:extLst>
                </p:cNvPr>
                <p:cNvSpPr/>
                <p:nvPr/>
              </p:nvSpPr>
              <p:spPr>
                <a:xfrm>
                  <a:off x="1433064" y="1972336"/>
                  <a:ext cx="60554" cy="145815"/>
                </a:xfrm>
                <a:custGeom>
                  <a:avLst/>
                  <a:gdLst>
                    <a:gd name="connsiteX0" fmla="*/ 30681 w 42087"/>
                    <a:gd name="connsiteY0" fmla="*/ 101346 h 101346"/>
                    <a:gd name="connsiteX1" fmla="*/ 38301 w 42087"/>
                    <a:gd name="connsiteY1" fmla="*/ 98774 h 101346"/>
                    <a:gd name="connsiteX2" fmla="*/ 38301 w 42087"/>
                    <a:gd name="connsiteY2" fmla="*/ 48101 h 101346"/>
                    <a:gd name="connsiteX3" fmla="*/ 28205 w 42087"/>
                    <a:gd name="connsiteY3" fmla="*/ 0 h 101346"/>
                    <a:gd name="connsiteX4" fmla="*/ 392 w 42087"/>
                    <a:gd name="connsiteY4" fmla="*/ 55721 h 101346"/>
                    <a:gd name="connsiteX5" fmla="*/ 30681 w 42087"/>
                    <a:gd name="connsiteY5" fmla="*/ 101346 h 10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87" h="101346">
                      <a:moveTo>
                        <a:pt x="30681" y="101346"/>
                      </a:moveTo>
                      <a:cubicBezTo>
                        <a:pt x="33253" y="98774"/>
                        <a:pt x="35729" y="98774"/>
                        <a:pt x="38301" y="98774"/>
                      </a:cubicBezTo>
                      <a:cubicBezTo>
                        <a:pt x="43349" y="86106"/>
                        <a:pt x="43349" y="68390"/>
                        <a:pt x="38301" y="48101"/>
                      </a:cubicBezTo>
                      <a:cubicBezTo>
                        <a:pt x="30681" y="22765"/>
                        <a:pt x="28205" y="7525"/>
                        <a:pt x="28205" y="0"/>
                      </a:cubicBezTo>
                      <a:cubicBezTo>
                        <a:pt x="13060" y="10097"/>
                        <a:pt x="5440" y="30385"/>
                        <a:pt x="392" y="55721"/>
                      </a:cubicBezTo>
                      <a:cubicBezTo>
                        <a:pt x="-2180" y="86106"/>
                        <a:pt x="7916" y="101346"/>
                        <a:pt x="30681" y="101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B48EB640-A7E4-4D5B-997C-DA340E5026AD}"/>
                    </a:ext>
                  </a:extLst>
                </p:cNvPr>
                <p:cNvSpPr/>
                <p:nvPr/>
              </p:nvSpPr>
              <p:spPr>
                <a:xfrm>
                  <a:off x="1317143" y="1709893"/>
                  <a:ext cx="64564" cy="134852"/>
                </a:xfrm>
                <a:custGeom>
                  <a:avLst/>
                  <a:gdLst>
                    <a:gd name="connsiteX0" fmla="*/ 15145 w 44875"/>
                    <a:gd name="connsiteY0" fmla="*/ 93726 h 93726"/>
                    <a:gd name="connsiteX1" fmla="*/ 32861 w 44875"/>
                    <a:gd name="connsiteY1" fmla="*/ 91154 h 93726"/>
                    <a:gd name="connsiteX2" fmla="*/ 37910 w 44875"/>
                    <a:gd name="connsiteY2" fmla="*/ 91154 h 93726"/>
                    <a:gd name="connsiteX3" fmla="*/ 42958 w 44875"/>
                    <a:gd name="connsiteY3" fmla="*/ 93726 h 93726"/>
                    <a:gd name="connsiteX4" fmla="*/ 0 w 44875"/>
                    <a:gd name="connsiteY4" fmla="*/ 0 h 93726"/>
                    <a:gd name="connsiteX5" fmla="*/ 2572 w 44875"/>
                    <a:gd name="connsiteY5" fmla="*/ 50673 h 93726"/>
                    <a:gd name="connsiteX6" fmla="*/ 15145 w 44875"/>
                    <a:gd name="connsiteY6" fmla="*/ 93726 h 9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5" h="93726">
                      <a:moveTo>
                        <a:pt x="15145" y="93726"/>
                      </a:moveTo>
                      <a:cubicBezTo>
                        <a:pt x="22765" y="91154"/>
                        <a:pt x="27813" y="88678"/>
                        <a:pt x="32861" y="91154"/>
                      </a:cubicBezTo>
                      <a:cubicBezTo>
                        <a:pt x="35433" y="91154"/>
                        <a:pt x="35433" y="91154"/>
                        <a:pt x="37910" y="91154"/>
                      </a:cubicBezTo>
                      <a:cubicBezTo>
                        <a:pt x="40481" y="93726"/>
                        <a:pt x="40481" y="93726"/>
                        <a:pt x="42958" y="93726"/>
                      </a:cubicBezTo>
                      <a:cubicBezTo>
                        <a:pt x="50578" y="32956"/>
                        <a:pt x="35338" y="2476"/>
                        <a:pt x="0" y="0"/>
                      </a:cubicBezTo>
                      <a:cubicBezTo>
                        <a:pt x="2572" y="7620"/>
                        <a:pt x="2572" y="22765"/>
                        <a:pt x="2572" y="50673"/>
                      </a:cubicBezTo>
                      <a:cubicBezTo>
                        <a:pt x="5048" y="73438"/>
                        <a:pt x="7620" y="86106"/>
                        <a:pt x="15145" y="93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7554AA4D-18DA-40D0-810B-70D8B50A6439}"/>
                    </a:ext>
                  </a:extLst>
                </p:cNvPr>
                <p:cNvSpPr/>
                <p:nvPr/>
              </p:nvSpPr>
              <p:spPr>
                <a:xfrm>
                  <a:off x="1288092" y="1862279"/>
                  <a:ext cx="101961" cy="122408"/>
                </a:xfrm>
                <a:custGeom>
                  <a:avLst/>
                  <a:gdLst>
                    <a:gd name="connsiteX0" fmla="*/ 40481 w 70866"/>
                    <a:gd name="connsiteY0" fmla="*/ 84111 h 85077"/>
                    <a:gd name="connsiteX1" fmla="*/ 58198 w 70866"/>
                    <a:gd name="connsiteY1" fmla="*/ 76491 h 85077"/>
                    <a:gd name="connsiteX2" fmla="*/ 70866 w 70866"/>
                    <a:gd name="connsiteY2" fmla="*/ 84111 h 85077"/>
                    <a:gd name="connsiteX3" fmla="*/ 53150 w 70866"/>
                    <a:gd name="connsiteY3" fmla="*/ 25818 h 85077"/>
                    <a:gd name="connsiteX4" fmla="*/ 0 w 70866"/>
                    <a:gd name="connsiteY4" fmla="*/ 482 h 85077"/>
                    <a:gd name="connsiteX5" fmla="*/ 40481 w 70866"/>
                    <a:gd name="connsiteY5" fmla="*/ 84111 h 8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866" h="85077">
                      <a:moveTo>
                        <a:pt x="40481" y="84111"/>
                      </a:moveTo>
                      <a:cubicBezTo>
                        <a:pt x="37910" y="86683"/>
                        <a:pt x="43053" y="84111"/>
                        <a:pt x="58198" y="76491"/>
                      </a:cubicBezTo>
                      <a:cubicBezTo>
                        <a:pt x="60770" y="76491"/>
                        <a:pt x="65818" y="79063"/>
                        <a:pt x="70866" y="84111"/>
                      </a:cubicBezTo>
                      <a:cubicBezTo>
                        <a:pt x="60770" y="48678"/>
                        <a:pt x="55721" y="30867"/>
                        <a:pt x="53150" y="25818"/>
                      </a:cubicBezTo>
                      <a:cubicBezTo>
                        <a:pt x="42958" y="5530"/>
                        <a:pt x="25241" y="-2090"/>
                        <a:pt x="0" y="482"/>
                      </a:cubicBezTo>
                      <a:cubicBezTo>
                        <a:pt x="30290" y="61251"/>
                        <a:pt x="42958" y="89160"/>
                        <a:pt x="40481" y="841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6831041A-FB0F-4D6D-99B4-1BB5B9F60C2B}"/>
                    </a:ext>
                  </a:extLst>
                </p:cNvPr>
                <p:cNvSpPr/>
                <p:nvPr/>
              </p:nvSpPr>
              <p:spPr>
                <a:xfrm>
                  <a:off x="1357157" y="2145997"/>
                  <a:ext cx="160066" cy="92483"/>
                </a:xfrm>
                <a:custGeom>
                  <a:avLst/>
                  <a:gdLst>
                    <a:gd name="connsiteX0" fmla="*/ 98584 w 111251"/>
                    <a:gd name="connsiteY0" fmla="*/ 49038 h 64277"/>
                    <a:gd name="connsiteX1" fmla="*/ 111252 w 111251"/>
                    <a:gd name="connsiteY1" fmla="*/ 38941 h 64277"/>
                    <a:gd name="connsiteX2" fmla="*/ 101156 w 111251"/>
                    <a:gd name="connsiteY2" fmla="*/ 38941 h 64277"/>
                    <a:gd name="connsiteX3" fmla="*/ 55626 w 111251"/>
                    <a:gd name="connsiteY3" fmla="*/ 3508 h 64277"/>
                    <a:gd name="connsiteX4" fmla="*/ 0 w 111251"/>
                    <a:gd name="connsiteY4" fmla="*/ 16176 h 64277"/>
                    <a:gd name="connsiteX5" fmla="*/ 37910 w 111251"/>
                    <a:gd name="connsiteY5" fmla="*/ 41513 h 64277"/>
                    <a:gd name="connsiteX6" fmla="*/ 83439 w 111251"/>
                    <a:gd name="connsiteY6" fmla="*/ 64278 h 64277"/>
                    <a:gd name="connsiteX7" fmla="*/ 98584 w 111251"/>
                    <a:gd name="connsiteY7" fmla="*/ 49038 h 6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251" h="64277">
                      <a:moveTo>
                        <a:pt x="98584" y="49038"/>
                      </a:moveTo>
                      <a:cubicBezTo>
                        <a:pt x="106204" y="43989"/>
                        <a:pt x="111252" y="41418"/>
                        <a:pt x="111252" y="38941"/>
                      </a:cubicBezTo>
                      <a:cubicBezTo>
                        <a:pt x="111252" y="38941"/>
                        <a:pt x="111252" y="38941"/>
                        <a:pt x="101156" y="38941"/>
                      </a:cubicBezTo>
                      <a:cubicBezTo>
                        <a:pt x="96107" y="23701"/>
                        <a:pt x="80963" y="11033"/>
                        <a:pt x="55626" y="3508"/>
                      </a:cubicBezTo>
                      <a:cubicBezTo>
                        <a:pt x="30385" y="-4112"/>
                        <a:pt x="10096" y="936"/>
                        <a:pt x="0" y="16176"/>
                      </a:cubicBezTo>
                      <a:cubicBezTo>
                        <a:pt x="10096" y="18748"/>
                        <a:pt x="22765" y="28845"/>
                        <a:pt x="37910" y="41513"/>
                      </a:cubicBezTo>
                      <a:cubicBezTo>
                        <a:pt x="53054" y="56753"/>
                        <a:pt x="68199" y="64278"/>
                        <a:pt x="83439" y="64278"/>
                      </a:cubicBezTo>
                      <a:cubicBezTo>
                        <a:pt x="88487" y="56658"/>
                        <a:pt x="93536" y="54086"/>
                        <a:pt x="98584" y="49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A27D6C52-6415-4F87-AD49-011B88C05E39}"/>
                    </a:ext>
                  </a:extLst>
                </p:cNvPr>
                <p:cNvSpPr/>
                <p:nvPr/>
              </p:nvSpPr>
              <p:spPr>
                <a:xfrm>
                  <a:off x="1299056" y="2010077"/>
                  <a:ext cx="134440" cy="108074"/>
                </a:xfrm>
                <a:custGeom>
                  <a:avLst/>
                  <a:gdLst>
                    <a:gd name="connsiteX0" fmla="*/ 65627 w 93440"/>
                    <a:gd name="connsiteY0" fmla="*/ 75115 h 75114"/>
                    <a:gd name="connsiteX1" fmla="*/ 93440 w 93440"/>
                    <a:gd name="connsiteY1" fmla="*/ 65018 h 75114"/>
                    <a:gd name="connsiteX2" fmla="*/ 58103 w 93440"/>
                    <a:gd name="connsiteY2" fmla="*/ 11774 h 75114"/>
                    <a:gd name="connsiteX3" fmla="*/ 0 w 93440"/>
                    <a:gd name="connsiteY3" fmla="*/ 9202 h 75114"/>
                    <a:gd name="connsiteX4" fmla="*/ 30290 w 93440"/>
                    <a:gd name="connsiteY4" fmla="*/ 44635 h 75114"/>
                    <a:gd name="connsiteX5" fmla="*/ 65627 w 93440"/>
                    <a:gd name="connsiteY5" fmla="*/ 75115 h 75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440" h="75114">
                      <a:moveTo>
                        <a:pt x="65627" y="75115"/>
                      </a:moveTo>
                      <a:cubicBezTo>
                        <a:pt x="75724" y="65018"/>
                        <a:pt x="85820" y="59875"/>
                        <a:pt x="93440" y="65018"/>
                      </a:cubicBezTo>
                      <a:cubicBezTo>
                        <a:pt x="85820" y="42254"/>
                        <a:pt x="73247" y="24442"/>
                        <a:pt x="58103" y="11774"/>
                      </a:cubicBezTo>
                      <a:cubicBezTo>
                        <a:pt x="37910" y="-3466"/>
                        <a:pt x="17621" y="-3466"/>
                        <a:pt x="0" y="9202"/>
                      </a:cubicBezTo>
                      <a:cubicBezTo>
                        <a:pt x="7620" y="14250"/>
                        <a:pt x="17717" y="26918"/>
                        <a:pt x="30290" y="44635"/>
                      </a:cubicBezTo>
                      <a:cubicBezTo>
                        <a:pt x="40386" y="62447"/>
                        <a:pt x="53054" y="72543"/>
                        <a:pt x="65627" y="751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</p:grp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96114BA-EA68-2FD5-F854-3EC4AE9E64AD}"/>
              </a:ext>
            </a:extLst>
          </p:cNvPr>
          <p:cNvGrpSpPr/>
          <p:nvPr/>
        </p:nvGrpSpPr>
        <p:grpSpPr>
          <a:xfrm>
            <a:off x="679660" y="3165985"/>
            <a:ext cx="3010685" cy="942690"/>
            <a:chOff x="548186" y="3114024"/>
            <a:chExt cx="3010685" cy="942690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DF2000E3-1A6A-4B13-8766-040BD584F1E9}"/>
                </a:ext>
              </a:extLst>
            </p:cNvPr>
            <p:cNvSpPr txBox="1"/>
            <p:nvPr/>
          </p:nvSpPr>
          <p:spPr>
            <a:xfrm>
              <a:off x="1057158" y="3186824"/>
              <a:ext cx="1992730" cy="797092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59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领跑品牌</a:t>
              </a:r>
              <a:endParaRPr lang="en-US" altLang="zh-CN" sz="259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  <a:p>
              <a:pPr algn="ctr"/>
              <a:r>
                <a:rPr lang="zh-CN" altLang="en-US" sz="259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品牌地位介绍</a:t>
              </a:r>
            </a:p>
          </p:txBody>
        </p:sp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375C5894-41E8-4148-9D4B-55585F586008}"/>
                </a:ext>
              </a:extLst>
            </p:cNvPr>
            <p:cNvGrpSpPr/>
            <p:nvPr/>
          </p:nvGrpSpPr>
          <p:grpSpPr>
            <a:xfrm>
              <a:off x="548186" y="3114024"/>
              <a:ext cx="3010685" cy="942690"/>
              <a:chOff x="4090067" y="4926883"/>
              <a:chExt cx="1704966" cy="533847"/>
            </a:xfrm>
          </p:grpSpPr>
          <p:grpSp>
            <p:nvGrpSpPr>
              <p:cNvPr id="146" name="组合 145">
                <a:extLst>
                  <a:ext uri="{FF2B5EF4-FFF2-40B4-BE49-F238E27FC236}">
                    <a16:creationId xmlns:a16="http://schemas.microsoft.com/office/drawing/2014/main" id="{EAA868F9-7C5A-4BE4-AF15-16F9BC6BF83D}"/>
                  </a:ext>
                </a:extLst>
              </p:cNvPr>
              <p:cNvGrpSpPr/>
              <p:nvPr/>
            </p:nvGrpSpPr>
            <p:grpSpPr>
              <a:xfrm>
                <a:off x="4090067" y="4926884"/>
                <a:ext cx="307569" cy="533846"/>
                <a:chOff x="1288260" y="1238845"/>
                <a:chExt cx="581766" cy="1009749"/>
              </a:xfrm>
              <a:gradFill>
                <a:gsLst>
                  <a:gs pos="1000">
                    <a:schemeClr val="accent1"/>
                  </a:gs>
                  <a:gs pos="99000">
                    <a:schemeClr val="accent2"/>
                  </a:gs>
                </a:gsLst>
                <a:lin ang="5400000" scaled="0"/>
              </a:gradFill>
            </p:grpSpPr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E82979F4-9501-4E6C-88BF-6CDB168FE44E}"/>
                    </a:ext>
                  </a:extLst>
                </p:cNvPr>
                <p:cNvSpPr/>
                <p:nvPr/>
              </p:nvSpPr>
              <p:spPr>
                <a:xfrm>
                  <a:off x="1395209" y="1719873"/>
                  <a:ext cx="59600" cy="164041"/>
                </a:xfrm>
                <a:custGeom>
                  <a:avLst/>
                  <a:gdLst>
                    <a:gd name="connsiteX0" fmla="*/ 19205 w 41422"/>
                    <a:gd name="connsiteY0" fmla="*/ 108966 h 114014"/>
                    <a:gd name="connsiteX1" fmla="*/ 19205 w 41422"/>
                    <a:gd name="connsiteY1" fmla="*/ 93726 h 114014"/>
                    <a:gd name="connsiteX2" fmla="*/ 31874 w 41422"/>
                    <a:gd name="connsiteY2" fmla="*/ 91154 h 114014"/>
                    <a:gd name="connsiteX3" fmla="*/ 39494 w 41422"/>
                    <a:gd name="connsiteY3" fmla="*/ 81058 h 114014"/>
                    <a:gd name="connsiteX4" fmla="*/ 39494 w 41422"/>
                    <a:gd name="connsiteY4" fmla="*/ 32956 h 114014"/>
                    <a:gd name="connsiteX5" fmla="*/ 39494 w 41422"/>
                    <a:gd name="connsiteY5" fmla="*/ 0 h 114014"/>
                    <a:gd name="connsiteX6" fmla="*/ 4156 w 41422"/>
                    <a:gd name="connsiteY6" fmla="*/ 43053 h 114014"/>
                    <a:gd name="connsiteX7" fmla="*/ 14252 w 41422"/>
                    <a:gd name="connsiteY7" fmla="*/ 98774 h 114014"/>
                    <a:gd name="connsiteX8" fmla="*/ 11681 w 41422"/>
                    <a:gd name="connsiteY8" fmla="*/ 114014 h 114014"/>
                    <a:gd name="connsiteX9" fmla="*/ 19205 w 41422"/>
                    <a:gd name="connsiteY9" fmla="*/ 108966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422" h="114014">
                      <a:moveTo>
                        <a:pt x="19205" y="108966"/>
                      </a:moveTo>
                      <a:lnTo>
                        <a:pt x="19205" y="93726"/>
                      </a:lnTo>
                      <a:cubicBezTo>
                        <a:pt x="24254" y="96298"/>
                        <a:pt x="29302" y="93726"/>
                        <a:pt x="31874" y="91154"/>
                      </a:cubicBezTo>
                      <a:cubicBezTo>
                        <a:pt x="36922" y="86106"/>
                        <a:pt x="36922" y="83534"/>
                        <a:pt x="39494" y="81058"/>
                      </a:cubicBezTo>
                      <a:cubicBezTo>
                        <a:pt x="36922" y="73438"/>
                        <a:pt x="36922" y="55721"/>
                        <a:pt x="39494" y="32956"/>
                      </a:cubicBezTo>
                      <a:cubicBezTo>
                        <a:pt x="42066" y="12668"/>
                        <a:pt x="42066" y="2572"/>
                        <a:pt x="39494" y="0"/>
                      </a:cubicBezTo>
                      <a:cubicBezTo>
                        <a:pt x="24349" y="7620"/>
                        <a:pt x="11681" y="22765"/>
                        <a:pt x="4156" y="43053"/>
                      </a:cubicBezTo>
                      <a:cubicBezTo>
                        <a:pt x="-3464" y="68390"/>
                        <a:pt x="-892" y="86106"/>
                        <a:pt x="14252" y="98774"/>
                      </a:cubicBezTo>
                      <a:cubicBezTo>
                        <a:pt x="14252" y="108871"/>
                        <a:pt x="11681" y="114014"/>
                        <a:pt x="11681" y="114014"/>
                      </a:cubicBezTo>
                      <a:cubicBezTo>
                        <a:pt x="16634" y="114014"/>
                        <a:pt x="19205" y="114014"/>
                        <a:pt x="19205" y="108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2A0F8658-9637-4842-84E5-472491C3DD49}"/>
                    </a:ext>
                  </a:extLst>
                </p:cNvPr>
                <p:cNvSpPr/>
                <p:nvPr/>
              </p:nvSpPr>
              <p:spPr>
                <a:xfrm>
                  <a:off x="1366546" y="1428651"/>
                  <a:ext cx="147156" cy="192548"/>
                </a:xfrm>
                <a:custGeom>
                  <a:avLst/>
                  <a:gdLst>
                    <a:gd name="connsiteX0" fmla="*/ 13787 w 102274"/>
                    <a:gd name="connsiteY0" fmla="*/ 90964 h 133826"/>
                    <a:gd name="connsiteX1" fmla="*/ 23884 w 102274"/>
                    <a:gd name="connsiteY1" fmla="*/ 93536 h 133826"/>
                    <a:gd name="connsiteX2" fmla="*/ 28932 w 102274"/>
                    <a:gd name="connsiteY2" fmla="*/ 121444 h 133826"/>
                    <a:gd name="connsiteX3" fmla="*/ 28075 w 102274"/>
                    <a:gd name="connsiteY3" fmla="*/ 133826 h 133826"/>
                    <a:gd name="connsiteX4" fmla="*/ 36552 w 102274"/>
                    <a:gd name="connsiteY4" fmla="*/ 129064 h 133826"/>
                    <a:gd name="connsiteX5" fmla="*/ 54269 w 102274"/>
                    <a:gd name="connsiteY5" fmla="*/ 124016 h 133826"/>
                    <a:gd name="connsiteX6" fmla="*/ 77033 w 102274"/>
                    <a:gd name="connsiteY6" fmla="*/ 88583 h 133826"/>
                    <a:gd name="connsiteX7" fmla="*/ 102275 w 102274"/>
                    <a:gd name="connsiteY7" fmla="*/ 55626 h 133826"/>
                    <a:gd name="connsiteX8" fmla="*/ 56745 w 102274"/>
                    <a:gd name="connsiteY8" fmla="*/ 70866 h 133826"/>
                    <a:gd name="connsiteX9" fmla="*/ 26456 w 102274"/>
                    <a:gd name="connsiteY9" fmla="*/ 101251 h 133826"/>
                    <a:gd name="connsiteX10" fmla="*/ 34076 w 102274"/>
                    <a:gd name="connsiteY10" fmla="*/ 78486 h 133826"/>
                    <a:gd name="connsiteX11" fmla="*/ 41696 w 102274"/>
                    <a:gd name="connsiteY11" fmla="*/ 48101 h 133826"/>
                    <a:gd name="connsiteX12" fmla="*/ 16454 w 102274"/>
                    <a:gd name="connsiteY12" fmla="*/ 0 h 133826"/>
                    <a:gd name="connsiteX13" fmla="*/ 3786 w 102274"/>
                    <a:gd name="connsiteY13" fmla="*/ 45625 h 133826"/>
                    <a:gd name="connsiteX14" fmla="*/ 3786 w 102274"/>
                    <a:gd name="connsiteY14" fmla="*/ 91250 h 133826"/>
                    <a:gd name="connsiteX15" fmla="*/ 13787 w 102274"/>
                    <a:gd name="connsiteY15" fmla="*/ 90964 h 13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74" h="133826">
                      <a:moveTo>
                        <a:pt x="13787" y="90964"/>
                      </a:moveTo>
                      <a:cubicBezTo>
                        <a:pt x="18836" y="88392"/>
                        <a:pt x="21407" y="90964"/>
                        <a:pt x="23884" y="93536"/>
                      </a:cubicBezTo>
                      <a:cubicBezTo>
                        <a:pt x="26456" y="101156"/>
                        <a:pt x="28932" y="111252"/>
                        <a:pt x="28932" y="121444"/>
                      </a:cubicBezTo>
                      <a:cubicBezTo>
                        <a:pt x="28932" y="126397"/>
                        <a:pt x="28551" y="130588"/>
                        <a:pt x="28075" y="133826"/>
                      </a:cubicBezTo>
                      <a:cubicBezTo>
                        <a:pt x="29599" y="130874"/>
                        <a:pt x="32075" y="129064"/>
                        <a:pt x="36552" y="129064"/>
                      </a:cubicBezTo>
                      <a:cubicBezTo>
                        <a:pt x="49220" y="126492"/>
                        <a:pt x="54269" y="124016"/>
                        <a:pt x="54269" y="124016"/>
                      </a:cubicBezTo>
                      <a:cubicBezTo>
                        <a:pt x="59317" y="118967"/>
                        <a:pt x="66937" y="108776"/>
                        <a:pt x="77033" y="88583"/>
                      </a:cubicBezTo>
                      <a:cubicBezTo>
                        <a:pt x="84653" y="73343"/>
                        <a:pt x="94750" y="63246"/>
                        <a:pt x="102275" y="55626"/>
                      </a:cubicBezTo>
                      <a:cubicBezTo>
                        <a:pt x="84558" y="55626"/>
                        <a:pt x="69413" y="60674"/>
                        <a:pt x="56745" y="70866"/>
                      </a:cubicBezTo>
                      <a:cubicBezTo>
                        <a:pt x="46649" y="75914"/>
                        <a:pt x="39029" y="86106"/>
                        <a:pt x="26456" y="101251"/>
                      </a:cubicBezTo>
                      <a:cubicBezTo>
                        <a:pt x="29027" y="98679"/>
                        <a:pt x="29027" y="91154"/>
                        <a:pt x="34076" y="78486"/>
                      </a:cubicBezTo>
                      <a:cubicBezTo>
                        <a:pt x="36647" y="63246"/>
                        <a:pt x="39124" y="53150"/>
                        <a:pt x="41696" y="48101"/>
                      </a:cubicBezTo>
                      <a:cubicBezTo>
                        <a:pt x="46744" y="20193"/>
                        <a:pt x="36647" y="5048"/>
                        <a:pt x="16454" y="0"/>
                      </a:cubicBezTo>
                      <a:cubicBezTo>
                        <a:pt x="16454" y="7620"/>
                        <a:pt x="11406" y="22765"/>
                        <a:pt x="3786" y="45625"/>
                      </a:cubicBezTo>
                      <a:cubicBezTo>
                        <a:pt x="-1262" y="63341"/>
                        <a:pt x="-1262" y="78581"/>
                        <a:pt x="3786" y="91250"/>
                      </a:cubicBezTo>
                      <a:cubicBezTo>
                        <a:pt x="6263" y="93536"/>
                        <a:pt x="8739" y="93536"/>
                        <a:pt x="13787" y="909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A7CE0A46-339D-4AD2-B051-F5686A25D4B5}"/>
                    </a:ext>
                  </a:extLst>
                </p:cNvPr>
                <p:cNvSpPr/>
                <p:nvPr/>
              </p:nvSpPr>
              <p:spPr>
                <a:xfrm>
                  <a:off x="1440929" y="1315040"/>
                  <a:ext cx="145545" cy="193368"/>
                </a:xfrm>
                <a:custGeom>
                  <a:avLst/>
                  <a:gdLst>
                    <a:gd name="connsiteX0" fmla="*/ 15240 w 101155"/>
                    <a:gd name="connsiteY0" fmla="*/ 106585 h 134397"/>
                    <a:gd name="connsiteX1" fmla="*/ 10192 w 101155"/>
                    <a:gd name="connsiteY1" fmla="*/ 124301 h 134397"/>
                    <a:gd name="connsiteX2" fmla="*/ 7620 w 101155"/>
                    <a:gd name="connsiteY2" fmla="*/ 134398 h 134397"/>
                    <a:gd name="connsiteX3" fmla="*/ 55626 w 101155"/>
                    <a:gd name="connsiteY3" fmla="*/ 109061 h 134397"/>
                    <a:gd name="connsiteX4" fmla="*/ 78391 w 101155"/>
                    <a:gd name="connsiteY4" fmla="*/ 88773 h 134397"/>
                    <a:gd name="connsiteX5" fmla="*/ 101156 w 101155"/>
                    <a:gd name="connsiteY5" fmla="*/ 71056 h 134397"/>
                    <a:gd name="connsiteX6" fmla="*/ 50578 w 101155"/>
                    <a:gd name="connsiteY6" fmla="*/ 78677 h 134397"/>
                    <a:gd name="connsiteX7" fmla="*/ 32861 w 101155"/>
                    <a:gd name="connsiteY7" fmla="*/ 88773 h 134397"/>
                    <a:gd name="connsiteX8" fmla="*/ 17716 w 101155"/>
                    <a:gd name="connsiteY8" fmla="*/ 93821 h 134397"/>
                    <a:gd name="connsiteX9" fmla="*/ 32861 w 101155"/>
                    <a:gd name="connsiteY9" fmla="*/ 73533 h 134397"/>
                    <a:gd name="connsiteX10" fmla="*/ 48006 w 101155"/>
                    <a:gd name="connsiteY10" fmla="*/ 53245 h 134397"/>
                    <a:gd name="connsiteX11" fmla="*/ 50578 w 101155"/>
                    <a:gd name="connsiteY11" fmla="*/ 0 h 134397"/>
                    <a:gd name="connsiteX12" fmla="*/ 0 w 101155"/>
                    <a:gd name="connsiteY12" fmla="*/ 83629 h 134397"/>
                    <a:gd name="connsiteX13" fmla="*/ 15240 w 101155"/>
                    <a:gd name="connsiteY13" fmla="*/ 106585 h 1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155" h="134397">
                      <a:moveTo>
                        <a:pt x="15240" y="106585"/>
                      </a:moveTo>
                      <a:cubicBezTo>
                        <a:pt x="15240" y="111633"/>
                        <a:pt x="12668" y="116681"/>
                        <a:pt x="10192" y="124301"/>
                      </a:cubicBezTo>
                      <a:cubicBezTo>
                        <a:pt x="7620" y="129350"/>
                        <a:pt x="7620" y="134398"/>
                        <a:pt x="7620" y="134398"/>
                      </a:cubicBezTo>
                      <a:cubicBezTo>
                        <a:pt x="22765" y="131826"/>
                        <a:pt x="37909" y="124301"/>
                        <a:pt x="55626" y="109061"/>
                      </a:cubicBezTo>
                      <a:cubicBezTo>
                        <a:pt x="60674" y="106490"/>
                        <a:pt x="65723" y="98965"/>
                        <a:pt x="78391" y="88773"/>
                      </a:cubicBezTo>
                      <a:cubicBezTo>
                        <a:pt x="86011" y="81153"/>
                        <a:pt x="93535" y="76105"/>
                        <a:pt x="101156" y="71056"/>
                      </a:cubicBezTo>
                      <a:cubicBezTo>
                        <a:pt x="83439" y="68485"/>
                        <a:pt x="65818" y="71056"/>
                        <a:pt x="50578" y="78677"/>
                      </a:cubicBezTo>
                      <a:cubicBezTo>
                        <a:pt x="45529" y="81248"/>
                        <a:pt x="37909" y="83725"/>
                        <a:pt x="32861" y="88773"/>
                      </a:cubicBezTo>
                      <a:cubicBezTo>
                        <a:pt x="25241" y="91345"/>
                        <a:pt x="20193" y="93821"/>
                        <a:pt x="17716" y="93821"/>
                      </a:cubicBezTo>
                      <a:cubicBezTo>
                        <a:pt x="20288" y="91250"/>
                        <a:pt x="25336" y="83725"/>
                        <a:pt x="32861" y="73533"/>
                      </a:cubicBezTo>
                      <a:cubicBezTo>
                        <a:pt x="40481" y="65913"/>
                        <a:pt x="45529" y="58293"/>
                        <a:pt x="48006" y="53245"/>
                      </a:cubicBezTo>
                      <a:cubicBezTo>
                        <a:pt x="58102" y="35528"/>
                        <a:pt x="60674" y="17812"/>
                        <a:pt x="50578" y="0"/>
                      </a:cubicBezTo>
                      <a:cubicBezTo>
                        <a:pt x="20288" y="27908"/>
                        <a:pt x="2572" y="55721"/>
                        <a:pt x="0" y="83629"/>
                      </a:cubicBezTo>
                      <a:cubicBezTo>
                        <a:pt x="12668" y="83820"/>
                        <a:pt x="17716" y="91345"/>
                        <a:pt x="15240" y="1065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F2F9BDF8-B435-4B9E-B892-0B1E879A03B7}"/>
                    </a:ext>
                  </a:extLst>
                </p:cNvPr>
                <p:cNvSpPr/>
                <p:nvPr/>
              </p:nvSpPr>
              <p:spPr>
                <a:xfrm>
                  <a:off x="1590529" y="2007937"/>
                  <a:ext cx="112297" cy="145813"/>
                </a:xfrm>
                <a:custGeom>
                  <a:avLst/>
                  <a:gdLst>
                    <a:gd name="connsiteX0" fmla="*/ 45188 w 78048"/>
                    <a:gd name="connsiteY0" fmla="*/ 38005 h 101345"/>
                    <a:gd name="connsiteX1" fmla="*/ 7278 w 78048"/>
                    <a:gd name="connsiteY1" fmla="*/ 0 h 101345"/>
                    <a:gd name="connsiteX2" fmla="*/ 9850 w 78048"/>
                    <a:gd name="connsiteY2" fmla="*/ 65913 h 101345"/>
                    <a:gd name="connsiteX3" fmla="*/ 62904 w 78048"/>
                    <a:gd name="connsiteY3" fmla="*/ 88678 h 101345"/>
                    <a:gd name="connsiteX4" fmla="*/ 78049 w 78048"/>
                    <a:gd name="connsiteY4" fmla="*/ 101346 h 101345"/>
                    <a:gd name="connsiteX5" fmla="*/ 73001 w 78048"/>
                    <a:gd name="connsiteY5" fmla="*/ 91249 h 101345"/>
                    <a:gd name="connsiteX6" fmla="*/ 65381 w 78048"/>
                    <a:gd name="connsiteY6" fmla="*/ 86201 h 101345"/>
                    <a:gd name="connsiteX7" fmla="*/ 45188 w 78048"/>
                    <a:gd name="connsiteY7" fmla="*/ 38005 h 1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048" h="101345">
                      <a:moveTo>
                        <a:pt x="45188" y="38005"/>
                      </a:moveTo>
                      <a:cubicBezTo>
                        <a:pt x="22423" y="20288"/>
                        <a:pt x="9850" y="7620"/>
                        <a:pt x="7278" y="0"/>
                      </a:cubicBezTo>
                      <a:cubicBezTo>
                        <a:pt x="-2818" y="20288"/>
                        <a:pt x="-2818" y="43053"/>
                        <a:pt x="9850" y="65913"/>
                      </a:cubicBezTo>
                      <a:cubicBezTo>
                        <a:pt x="22518" y="88773"/>
                        <a:pt x="40139" y="96298"/>
                        <a:pt x="62904" y="88678"/>
                      </a:cubicBezTo>
                      <a:cubicBezTo>
                        <a:pt x="67952" y="96298"/>
                        <a:pt x="73001" y="101346"/>
                        <a:pt x="78049" y="101346"/>
                      </a:cubicBezTo>
                      <a:cubicBezTo>
                        <a:pt x="78049" y="96298"/>
                        <a:pt x="78049" y="93726"/>
                        <a:pt x="73001" y="91249"/>
                      </a:cubicBezTo>
                      <a:cubicBezTo>
                        <a:pt x="67952" y="91249"/>
                        <a:pt x="65381" y="88678"/>
                        <a:pt x="65381" y="86201"/>
                      </a:cubicBezTo>
                      <a:cubicBezTo>
                        <a:pt x="70429" y="68389"/>
                        <a:pt x="65381" y="53149"/>
                        <a:pt x="45188" y="380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233C23EB-09EF-4BB1-ADD8-2056E94442C1}"/>
                    </a:ext>
                  </a:extLst>
                </p:cNvPr>
                <p:cNvSpPr/>
                <p:nvPr/>
              </p:nvSpPr>
              <p:spPr>
                <a:xfrm>
                  <a:off x="1385953" y="1606946"/>
                  <a:ext cx="80603" cy="153078"/>
                </a:xfrm>
                <a:custGeom>
                  <a:avLst/>
                  <a:gdLst>
                    <a:gd name="connsiteX0" fmla="*/ 43353 w 56020"/>
                    <a:gd name="connsiteY0" fmla="*/ 50673 h 106394"/>
                    <a:gd name="connsiteX1" fmla="*/ 56021 w 56020"/>
                    <a:gd name="connsiteY1" fmla="*/ 0 h 106394"/>
                    <a:gd name="connsiteX2" fmla="*/ 8015 w 56020"/>
                    <a:gd name="connsiteY2" fmla="*/ 43053 h 106394"/>
                    <a:gd name="connsiteX3" fmla="*/ 5348 w 56020"/>
                    <a:gd name="connsiteY3" fmla="*/ 106394 h 106394"/>
                    <a:gd name="connsiteX4" fmla="*/ 7920 w 56020"/>
                    <a:gd name="connsiteY4" fmla="*/ 98774 h 106394"/>
                    <a:gd name="connsiteX5" fmla="*/ 10491 w 56020"/>
                    <a:gd name="connsiteY5" fmla="*/ 91154 h 106394"/>
                    <a:gd name="connsiteX6" fmla="*/ 43353 w 56020"/>
                    <a:gd name="connsiteY6" fmla="*/ 50673 h 10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020" h="106394">
                      <a:moveTo>
                        <a:pt x="43353" y="50673"/>
                      </a:moveTo>
                      <a:cubicBezTo>
                        <a:pt x="53449" y="17717"/>
                        <a:pt x="56021" y="0"/>
                        <a:pt x="56021" y="0"/>
                      </a:cubicBezTo>
                      <a:cubicBezTo>
                        <a:pt x="35828" y="7620"/>
                        <a:pt x="18111" y="20288"/>
                        <a:pt x="8015" y="43053"/>
                      </a:cubicBezTo>
                      <a:cubicBezTo>
                        <a:pt x="-2177" y="65818"/>
                        <a:pt x="-2177" y="86106"/>
                        <a:pt x="5348" y="106394"/>
                      </a:cubicBezTo>
                      <a:cubicBezTo>
                        <a:pt x="5348" y="103823"/>
                        <a:pt x="7920" y="101346"/>
                        <a:pt x="7920" y="98774"/>
                      </a:cubicBezTo>
                      <a:cubicBezTo>
                        <a:pt x="10491" y="96203"/>
                        <a:pt x="10491" y="93726"/>
                        <a:pt x="10491" y="91154"/>
                      </a:cubicBezTo>
                      <a:cubicBezTo>
                        <a:pt x="25636" y="88678"/>
                        <a:pt x="35733" y="76009"/>
                        <a:pt x="43353" y="506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5E6D8353-2152-4C3C-A9A2-A0DFDF2B4FAC}"/>
                    </a:ext>
                  </a:extLst>
                </p:cNvPr>
                <p:cNvSpPr/>
                <p:nvPr/>
              </p:nvSpPr>
              <p:spPr>
                <a:xfrm>
                  <a:off x="1641019" y="1245971"/>
                  <a:ext cx="128213" cy="94834"/>
                </a:xfrm>
                <a:custGeom>
                  <a:avLst/>
                  <a:gdLst>
                    <a:gd name="connsiteX0" fmla="*/ 0 w 89110"/>
                    <a:gd name="connsiteY0" fmla="*/ 58293 h 65913"/>
                    <a:gd name="connsiteX1" fmla="*/ 20193 w 89110"/>
                    <a:gd name="connsiteY1" fmla="*/ 58293 h 65913"/>
                    <a:gd name="connsiteX2" fmla="*/ 37909 w 89110"/>
                    <a:gd name="connsiteY2" fmla="*/ 65913 h 65913"/>
                    <a:gd name="connsiteX3" fmla="*/ 75819 w 89110"/>
                    <a:gd name="connsiteY3" fmla="*/ 40576 h 65913"/>
                    <a:gd name="connsiteX4" fmla="*/ 88487 w 89110"/>
                    <a:gd name="connsiteY4" fmla="*/ 0 h 65913"/>
                    <a:gd name="connsiteX5" fmla="*/ 45530 w 89110"/>
                    <a:gd name="connsiteY5" fmla="*/ 27908 h 65913"/>
                    <a:gd name="connsiteX6" fmla="*/ 0 w 89110"/>
                    <a:gd name="connsiteY6" fmla="*/ 58293 h 6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110" h="65913">
                      <a:moveTo>
                        <a:pt x="0" y="58293"/>
                      </a:moveTo>
                      <a:cubicBezTo>
                        <a:pt x="5048" y="53245"/>
                        <a:pt x="12668" y="53245"/>
                        <a:pt x="20193" y="58293"/>
                      </a:cubicBezTo>
                      <a:cubicBezTo>
                        <a:pt x="27718" y="63341"/>
                        <a:pt x="35338" y="65913"/>
                        <a:pt x="37909" y="65913"/>
                      </a:cubicBezTo>
                      <a:cubicBezTo>
                        <a:pt x="53054" y="63341"/>
                        <a:pt x="65723" y="55816"/>
                        <a:pt x="75819" y="40576"/>
                      </a:cubicBezTo>
                      <a:cubicBezTo>
                        <a:pt x="85915" y="25336"/>
                        <a:pt x="90964" y="12668"/>
                        <a:pt x="88487" y="0"/>
                      </a:cubicBezTo>
                      <a:cubicBezTo>
                        <a:pt x="83439" y="7620"/>
                        <a:pt x="68294" y="17716"/>
                        <a:pt x="45530" y="27908"/>
                      </a:cubicBezTo>
                      <a:cubicBezTo>
                        <a:pt x="20193" y="35528"/>
                        <a:pt x="5048" y="45625"/>
                        <a:pt x="0" y="582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94529DA8-1C3F-4F01-8338-CC56F89B8045}"/>
                    </a:ext>
                  </a:extLst>
                </p:cNvPr>
                <p:cNvSpPr/>
                <p:nvPr/>
              </p:nvSpPr>
              <p:spPr>
                <a:xfrm>
                  <a:off x="1528503" y="1238845"/>
                  <a:ext cx="163635" cy="167741"/>
                </a:xfrm>
                <a:custGeom>
                  <a:avLst/>
                  <a:gdLst>
                    <a:gd name="connsiteX0" fmla="*/ 25146 w 113728"/>
                    <a:gd name="connsiteY0" fmla="*/ 86106 h 116586"/>
                    <a:gd name="connsiteX1" fmla="*/ 70676 w 113728"/>
                    <a:gd name="connsiteY1" fmla="*/ 50673 h 116586"/>
                    <a:gd name="connsiteX2" fmla="*/ 93440 w 113728"/>
                    <a:gd name="connsiteY2" fmla="*/ 0 h 116586"/>
                    <a:gd name="connsiteX3" fmla="*/ 50482 w 113728"/>
                    <a:gd name="connsiteY3" fmla="*/ 27908 h 116586"/>
                    <a:gd name="connsiteX4" fmla="*/ 15145 w 113728"/>
                    <a:gd name="connsiteY4" fmla="*/ 65913 h 116586"/>
                    <a:gd name="connsiteX5" fmla="*/ 22765 w 113728"/>
                    <a:gd name="connsiteY5" fmla="*/ 70961 h 116586"/>
                    <a:gd name="connsiteX6" fmla="*/ 27813 w 113728"/>
                    <a:gd name="connsiteY6" fmla="*/ 73533 h 116586"/>
                    <a:gd name="connsiteX7" fmla="*/ 15145 w 113728"/>
                    <a:gd name="connsiteY7" fmla="*/ 96298 h 116586"/>
                    <a:gd name="connsiteX8" fmla="*/ 0 w 113728"/>
                    <a:gd name="connsiteY8" fmla="*/ 116586 h 116586"/>
                    <a:gd name="connsiteX9" fmla="*/ 113728 w 113728"/>
                    <a:gd name="connsiteY9" fmla="*/ 78581 h 116586"/>
                    <a:gd name="connsiteX10" fmla="*/ 25146 w 113728"/>
                    <a:gd name="connsiteY10" fmla="*/ 86106 h 1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728" h="116586">
                      <a:moveTo>
                        <a:pt x="25146" y="86106"/>
                      </a:moveTo>
                      <a:cubicBezTo>
                        <a:pt x="25146" y="83534"/>
                        <a:pt x="40291" y="73438"/>
                        <a:pt x="70676" y="50673"/>
                      </a:cubicBezTo>
                      <a:cubicBezTo>
                        <a:pt x="90868" y="35433"/>
                        <a:pt x="98489" y="20288"/>
                        <a:pt x="93440" y="0"/>
                      </a:cubicBezTo>
                      <a:cubicBezTo>
                        <a:pt x="93440" y="0"/>
                        <a:pt x="78295" y="10097"/>
                        <a:pt x="50482" y="27908"/>
                      </a:cubicBezTo>
                      <a:cubicBezTo>
                        <a:pt x="30289" y="38005"/>
                        <a:pt x="20193" y="50673"/>
                        <a:pt x="15145" y="65913"/>
                      </a:cubicBezTo>
                      <a:cubicBezTo>
                        <a:pt x="15145" y="68485"/>
                        <a:pt x="17716" y="70961"/>
                        <a:pt x="22765" y="70961"/>
                      </a:cubicBezTo>
                      <a:cubicBezTo>
                        <a:pt x="25336" y="70961"/>
                        <a:pt x="27813" y="70961"/>
                        <a:pt x="27813" y="73533"/>
                      </a:cubicBezTo>
                      <a:cubicBezTo>
                        <a:pt x="27813" y="78581"/>
                        <a:pt x="22765" y="86201"/>
                        <a:pt x="15145" y="96298"/>
                      </a:cubicBezTo>
                      <a:cubicBezTo>
                        <a:pt x="5048" y="108966"/>
                        <a:pt x="2477" y="114014"/>
                        <a:pt x="0" y="116586"/>
                      </a:cubicBezTo>
                      <a:cubicBezTo>
                        <a:pt x="10096" y="116586"/>
                        <a:pt x="48006" y="103918"/>
                        <a:pt x="113728" y="78581"/>
                      </a:cubicBezTo>
                      <a:cubicBezTo>
                        <a:pt x="85725" y="65818"/>
                        <a:pt x="58007" y="68294"/>
                        <a:pt x="25146" y="86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51A97AC9-9E89-46EF-9C42-EB4B8686048A}"/>
                    </a:ext>
                  </a:extLst>
                </p:cNvPr>
                <p:cNvSpPr/>
                <p:nvPr/>
              </p:nvSpPr>
              <p:spPr>
                <a:xfrm>
                  <a:off x="1501940" y="1927773"/>
                  <a:ext cx="73572" cy="164042"/>
                </a:xfrm>
                <a:custGeom>
                  <a:avLst/>
                  <a:gdLst>
                    <a:gd name="connsiteX0" fmla="*/ 41037 w 51133"/>
                    <a:gd name="connsiteY0" fmla="*/ 48101 h 114014"/>
                    <a:gd name="connsiteX1" fmla="*/ 15796 w 51133"/>
                    <a:gd name="connsiteY1" fmla="*/ 0 h 114014"/>
                    <a:gd name="connsiteX2" fmla="*/ 651 w 51133"/>
                    <a:gd name="connsiteY2" fmla="*/ 45625 h 114014"/>
                    <a:gd name="connsiteX3" fmla="*/ 15796 w 51133"/>
                    <a:gd name="connsiteY3" fmla="*/ 93726 h 114014"/>
                    <a:gd name="connsiteX4" fmla="*/ 51133 w 51133"/>
                    <a:gd name="connsiteY4" fmla="*/ 114014 h 114014"/>
                    <a:gd name="connsiteX5" fmla="*/ 46085 w 51133"/>
                    <a:gd name="connsiteY5" fmla="*/ 103918 h 114014"/>
                    <a:gd name="connsiteX6" fmla="*/ 43513 w 51133"/>
                    <a:gd name="connsiteY6" fmla="*/ 93821 h 114014"/>
                    <a:gd name="connsiteX7" fmla="*/ 41037 w 51133"/>
                    <a:gd name="connsiteY7" fmla="*/ 48101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133" h="114014">
                      <a:moveTo>
                        <a:pt x="41037" y="48101"/>
                      </a:moveTo>
                      <a:cubicBezTo>
                        <a:pt x="23320" y="22765"/>
                        <a:pt x="15796" y="7525"/>
                        <a:pt x="15796" y="0"/>
                      </a:cubicBezTo>
                      <a:cubicBezTo>
                        <a:pt x="3127" y="10097"/>
                        <a:pt x="-1921" y="25336"/>
                        <a:pt x="651" y="45625"/>
                      </a:cubicBezTo>
                      <a:cubicBezTo>
                        <a:pt x="651" y="68390"/>
                        <a:pt x="5699" y="83629"/>
                        <a:pt x="15796" y="93726"/>
                      </a:cubicBezTo>
                      <a:cubicBezTo>
                        <a:pt x="28464" y="93726"/>
                        <a:pt x="38560" y="101346"/>
                        <a:pt x="51133" y="114014"/>
                      </a:cubicBezTo>
                      <a:cubicBezTo>
                        <a:pt x="51133" y="108966"/>
                        <a:pt x="48562" y="106394"/>
                        <a:pt x="46085" y="103918"/>
                      </a:cubicBezTo>
                      <a:cubicBezTo>
                        <a:pt x="43513" y="101346"/>
                        <a:pt x="41037" y="98869"/>
                        <a:pt x="43513" y="93821"/>
                      </a:cubicBezTo>
                      <a:cubicBezTo>
                        <a:pt x="53705" y="83534"/>
                        <a:pt x="53705" y="68390"/>
                        <a:pt x="41037" y="481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CCEA22E0-D513-4DB8-B38A-A56F2390E441}"/>
                    </a:ext>
                  </a:extLst>
                </p:cNvPr>
                <p:cNvSpPr/>
                <p:nvPr/>
              </p:nvSpPr>
              <p:spPr>
                <a:xfrm>
                  <a:off x="1702691" y="2069888"/>
                  <a:ext cx="167335" cy="109360"/>
                </a:xfrm>
                <a:custGeom>
                  <a:avLst/>
                  <a:gdLst>
                    <a:gd name="connsiteX0" fmla="*/ 96107 w 116300"/>
                    <a:gd name="connsiteY0" fmla="*/ 43053 h 76009"/>
                    <a:gd name="connsiteX1" fmla="*/ 45530 w 116300"/>
                    <a:gd name="connsiteY1" fmla="*/ 17717 h 76009"/>
                    <a:gd name="connsiteX2" fmla="*/ 0 w 116300"/>
                    <a:gd name="connsiteY2" fmla="*/ 0 h 76009"/>
                    <a:gd name="connsiteX3" fmla="*/ 37910 w 116300"/>
                    <a:gd name="connsiteY3" fmla="*/ 65913 h 76009"/>
                    <a:gd name="connsiteX4" fmla="*/ 116300 w 116300"/>
                    <a:gd name="connsiteY4" fmla="*/ 76009 h 76009"/>
                    <a:gd name="connsiteX5" fmla="*/ 96107 w 116300"/>
                    <a:gd name="connsiteY5" fmla="*/ 43053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300" h="76009">
                      <a:moveTo>
                        <a:pt x="96107" y="43053"/>
                      </a:moveTo>
                      <a:cubicBezTo>
                        <a:pt x="86011" y="35433"/>
                        <a:pt x="68294" y="27813"/>
                        <a:pt x="45530" y="17717"/>
                      </a:cubicBezTo>
                      <a:cubicBezTo>
                        <a:pt x="20288" y="7620"/>
                        <a:pt x="5048" y="2476"/>
                        <a:pt x="0" y="0"/>
                      </a:cubicBezTo>
                      <a:cubicBezTo>
                        <a:pt x="0" y="30385"/>
                        <a:pt x="12668" y="53245"/>
                        <a:pt x="37910" y="65913"/>
                      </a:cubicBezTo>
                      <a:cubicBezTo>
                        <a:pt x="55626" y="73533"/>
                        <a:pt x="80867" y="76009"/>
                        <a:pt x="116300" y="76009"/>
                      </a:cubicBezTo>
                      <a:cubicBezTo>
                        <a:pt x="106204" y="45625"/>
                        <a:pt x="98679" y="35433"/>
                        <a:pt x="96107" y="430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C3068BA5-B707-4C1E-BD98-AE0B9D39F411}"/>
                    </a:ext>
                  </a:extLst>
                </p:cNvPr>
                <p:cNvSpPr/>
                <p:nvPr/>
              </p:nvSpPr>
              <p:spPr>
                <a:xfrm>
                  <a:off x="1601002" y="2178916"/>
                  <a:ext cx="192553" cy="69678"/>
                </a:xfrm>
                <a:custGeom>
                  <a:avLst/>
                  <a:gdLst>
                    <a:gd name="connsiteX0" fmla="*/ 48006 w 133826"/>
                    <a:gd name="connsiteY0" fmla="*/ 2804 h 48428"/>
                    <a:gd name="connsiteX1" fmla="*/ 0 w 133826"/>
                    <a:gd name="connsiteY1" fmla="*/ 48428 h 48428"/>
                    <a:gd name="connsiteX2" fmla="*/ 63151 w 133826"/>
                    <a:gd name="connsiteY2" fmla="*/ 45857 h 48428"/>
                    <a:gd name="connsiteX3" fmla="*/ 116205 w 133826"/>
                    <a:gd name="connsiteY3" fmla="*/ 35760 h 48428"/>
                    <a:gd name="connsiteX4" fmla="*/ 113633 w 133826"/>
                    <a:gd name="connsiteY4" fmla="*/ 12995 h 48428"/>
                    <a:gd name="connsiteX5" fmla="*/ 133826 w 133826"/>
                    <a:gd name="connsiteY5" fmla="*/ 5375 h 48428"/>
                    <a:gd name="connsiteX6" fmla="*/ 48006 w 133826"/>
                    <a:gd name="connsiteY6" fmla="*/ 2804 h 48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826" h="48428">
                      <a:moveTo>
                        <a:pt x="48006" y="2804"/>
                      </a:moveTo>
                      <a:cubicBezTo>
                        <a:pt x="15145" y="7852"/>
                        <a:pt x="0" y="23092"/>
                        <a:pt x="0" y="48428"/>
                      </a:cubicBezTo>
                      <a:cubicBezTo>
                        <a:pt x="10096" y="45857"/>
                        <a:pt x="30290" y="43380"/>
                        <a:pt x="63151" y="45857"/>
                      </a:cubicBezTo>
                      <a:cubicBezTo>
                        <a:pt x="88392" y="48428"/>
                        <a:pt x="106108" y="45857"/>
                        <a:pt x="116205" y="35760"/>
                      </a:cubicBezTo>
                      <a:cubicBezTo>
                        <a:pt x="118777" y="23092"/>
                        <a:pt x="116205" y="15472"/>
                        <a:pt x="113633" y="12995"/>
                      </a:cubicBezTo>
                      <a:cubicBezTo>
                        <a:pt x="123730" y="12995"/>
                        <a:pt x="128778" y="10424"/>
                        <a:pt x="133826" y="5375"/>
                      </a:cubicBezTo>
                      <a:cubicBezTo>
                        <a:pt x="101060" y="232"/>
                        <a:pt x="73247" y="-2340"/>
                        <a:pt x="48006" y="28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7146F56D-BF4A-49F1-81C1-C51F79E96AF8}"/>
                    </a:ext>
                  </a:extLst>
                </p:cNvPr>
                <p:cNvSpPr/>
                <p:nvPr/>
              </p:nvSpPr>
              <p:spPr>
                <a:xfrm>
                  <a:off x="1455593" y="2106337"/>
                  <a:ext cx="178162" cy="76703"/>
                </a:xfrm>
                <a:custGeom>
                  <a:avLst/>
                  <a:gdLst>
                    <a:gd name="connsiteX0" fmla="*/ 123825 w 123824"/>
                    <a:gd name="connsiteY0" fmla="*/ 25337 h 53311"/>
                    <a:gd name="connsiteX1" fmla="*/ 118777 w 123824"/>
                    <a:gd name="connsiteY1" fmla="*/ 22765 h 53311"/>
                    <a:gd name="connsiteX2" fmla="*/ 108680 w 123824"/>
                    <a:gd name="connsiteY2" fmla="*/ 25337 h 53311"/>
                    <a:gd name="connsiteX3" fmla="*/ 50578 w 123824"/>
                    <a:gd name="connsiteY3" fmla="*/ 0 h 53311"/>
                    <a:gd name="connsiteX4" fmla="*/ 17716 w 123824"/>
                    <a:gd name="connsiteY4" fmla="*/ 7620 h 53311"/>
                    <a:gd name="connsiteX5" fmla="*/ 0 w 123824"/>
                    <a:gd name="connsiteY5" fmla="*/ 32956 h 53311"/>
                    <a:gd name="connsiteX6" fmla="*/ 53054 w 123824"/>
                    <a:gd name="connsiteY6" fmla="*/ 45625 h 53311"/>
                    <a:gd name="connsiteX7" fmla="*/ 106109 w 123824"/>
                    <a:gd name="connsiteY7" fmla="*/ 50673 h 53311"/>
                    <a:gd name="connsiteX8" fmla="*/ 123825 w 123824"/>
                    <a:gd name="connsiteY8" fmla="*/ 25337 h 5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4" h="53311">
                      <a:moveTo>
                        <a:pt x="123825" y="25337"/>
                      </a:moveTo>
                      <a:cubicBezTo>
                        <a:pt x="121253" y="22765"/>
                        <a:pt x="118777" y="20288"/>
                        <a:pt x="118777" y="22765"/>
                      </a:cubicBezTo>
                      <a:cubicBezTo>
                        <a:pt x="116205" y="22765"/>
                        <a:pt x="111157" y="25337"/>
                        <a:pt x="108680" y="25337"/>
                      </a:cubicBezTo>
                      <a:cubicBezTo>
                        <a:pt x="101060" y="7620"/>
                        <a:pt x="80867" y="0"/>
                        <a:pt x="50578" y="0"/>
                      </a:cubicBezTo>
                      <a:cubicBezTo>
                        <a:pt x="37910" y="0"/>
                        <a:pt x="27813" y="2572"/>
                        <a:pt x="17716" y="7620"/>
                      </a:cubicBezTo>
                      <a:cubicBezTo>
                        <a:pt x="7620" y="15240"/>
                        <a:pt x="2572" y="22860"/>
                        <a:pt x="0" y="32956"/>
                      </a:cubicBezTo>
                      <a:cubicBezTo>
                        <a:pt x="12668" y="32956"/>
                        <a:pt x="27813" y="38005"/>
                        <a:pt x="53054" y="45625"/>
                      </a:cubicBezTo>
                      <a:cubicBezTo>
                        <a:pt x="73247" y="53245"/>
                        <a:pt x="90964" y="55721"/>
                        <a:pt x="106109" y="50673"/>
                      </a:cubicBezTo>
                      <a:cubicBezTo>
                        <a:pt x="106109" y="35433"/>
                        <a:pt x="113728" y="27908"/>
                        <a:pt x="123825" y="253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4A043869-0026-4CFD-8646-4320038D0089}"/>
                    </a:ext>
                  </a:extLst>
                </p:cNvPr>
                <p:cNvSpPr/>
                <p:nvPr/>
              </p:nvSpPr>
              <p:spPr>
                <a:xfrm>
                  <a:off x="1433238" y="1825673"/>
                  <a:ext cx="60556" cy="145814"/>
                </a:xfrm>
                <a:custGeom>
                  <a:avLst/>
                  <a:gdLst>
                    <a:gd name="connsiteX0" fmla="*/ 30681 w 42087"/>
                    <a:gd name="connsiteY0" fmla="*/ 101346 h 101346"/>
                    <a:gd name="connsiteX1" fmla="*/ 38301 w 42087"/>
                    <a:gd name="connsiteY1" fmla="*/ 98774 h 101346"/>
                    <a:gd name="connsiteX2" fmla="*/ 38301 w 42087"/>
                    <a:gd name="connsiteY2" fmla="*/ 48101 h 101346"/>
                    <a:gd name="connsiteX3" fmla="*/ 28205 w 42087"/>
                    <a:gd name="connsiteY3" fmla="*/ 0 h 101346"/>
                    <a:gd name="connsiteX4" fmla="*/ 392 w 42087"/>
                    <a:gd name="connsiteY4" fmla="*/ 55721 h 101346"/>
                    <a:gd name="connsiteX5" fmla="*/ 30681 w 42087"/>
                    <a:gd name="connsiteY5" fmla="*/ 101346 h 10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87" h="101346">
                      <a:moveTo>
                        <a:pt x="30681" y="101346"/>
                      </a:moveTo>
                      <a:cubicBezTo>
                        <a:pt x="33253" y="98774"/>
                        <a:pt x="35729" y="98774"/>
                        <a:pt x="38301" y="98774"/>
                      </a:cubicBezTo>
                      <a:cubicBezTo>
                        <a:pt x="43349" y="86106"/>
                        <a:pt x="43349" y="68390"/>
                        <a:pt x="38301" y="48101"/>
                      </a:cubicBezTo>
                      <a:cubicBezTo>
                        <a:pt x="30681" y="22765"/>
                        <a:pt x="28205" y="7525"/>
                        <a:pt x="28205" y="0"/>
                      </a:cubicBezTo>
                      <a:cubicBezTo>
                        <a:pt x="13060" y="10097"/>
                        <a:pt x="5440" y="30385"/>
                        <a:pt x="392" y="55721"/>
                      </a:cubicBezTo>
                      <a:cubicBezTo>
                        <a:pt x="-2180" y="86106"/>
                        <a:pt x="7916" y="101346"/>
                        <a:pt x="30681" y="101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04CEFBE5-8DBF-4CF9-942A-E8FE943063DF}"/>
                    </a:ext>
                  </a:extLst>
                </p:cNvPr>
                <p:cNvSpPr/>
                <p:nvPr/>
              </p:nvSpPr>
              <p:spPr>
                <a:xfrm>
                  <a:off x="1317311" y="1563231"/>
                  <a:ext cx="64567" cy="134851"/>
                </a:xfrm>
                <a:custGeom>
                  <a:avLst/>
                  <a:gdLst>
                    <a:gd name="connsiteX0" fmla="*/ 15145 w 44875"/>
                    <a:gd name="connsiteY0" fmla="*/ 93726 h 93726"/>
                    <a:gd name="connsiteX1" fmla="*/ 32861 w 44875"/>
                    <a:gd name="connsiteY1" fmla="*/ 91154 h 93726"/>
                    <a:gd name="connsiteX2" fmla="*/ 37910 w 44875"/>
                    <a:gd name="connsiteY2" fmla="*/ 91154 h 93726"/>
                    <a:gd name="connsiteX3" fmla="*/ 42958 w 44875"/>
                    <a:gd name="connsiteY3" fmla="*/ 93726 h 93726"/>
                    <a:gd name="connsiteX4" fmla="*/ 0 w 44875"/>
                    <a:gd name="connsiteY4" fmla="*/ 0 h 93726"/>
                    <a:gd name="connsiteX5" fmla="*/ 2572 w 44875"/>
                    <a:gd name="connsiteY5" fmla="*/ 50673 h 93726"/>
                    <a:gd name="connsiteX6" fmla="*/ 15145 w 44875"/>
                    <a:gd name="connsiteY6" fmla="*/ 93726 h 9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5" h="93726">
                      <a:moveTo>
                        <a:pt x="15145" y="93726"/>
                      </a:moveTo>
                      <a:cubicBezTo>
                        <a:pt x="22765" y="91154"/>
                        <a:pt x="27813" y="88678"/>
                        <a:pt x="32861" y="91154"/>
                      </a:cubicBezTo>
                      <a:cubicBezTo>
                        <a:pt x="35433" y="91154"/>
                        <a:pt x="35433" y="91154"/>
                        <a:pt x="37910" y="91154"/>
                      </a:cubicBezTo>
                      <a:cubicBezTo>
                        <a:pt x="40481" y="93726"/>
                        <a:pt x="40481" y="93726"/>
                        <a:pt x="42958" y="93726"/>
                      </a:cubicBezTo>
                      <a:cubicBezTo>
                        <a:pt x="50578" y="32956"/>
                        <a:pt x="35338" y="2476"/>
                        <a:pt x="0" y="0"/>
                      </a:cubicBezTo>
                      <a:cubicBezTo>
                        <a:pt x="2572" y="7620"/>
                        <a:pt x="2572" y="22765"/>
                        <a:pt x="2572" y="50673"/>
                      </a:cubicBezTo>
                      <a:cubicBezTo>
                        <a:pt x="5048" y="73438"/>
                        <a:pt x="7620" y="86106"/>
                        <a:pt x="15145" y="93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CDB47BEE-3B35-4808-A163-37B7EDFE4D10}"/>
                    </a:ext>
                  </a:extLst>
                </p:cNvPr>
                <p:cNvSpPr/>
                <p:nvPr/>
              </p:nvSpPr>
              <p:spPr>
                <a:xfrm>
                  <a:off x="1288260" y="1715616"/>
                  <a:ext cx="101964" cy="122408"/>
                </a:xfrm>
                <a:custGeom>
                  <a:avLst/>
                  <a:gdLst>
                    <a:gd name="connsiteX0" fmla="*/ 40481 w 70866"/>
                    <a:gd name="connsiteY0" fmla="*/ 84111 h 85077"/>
                    <a:gd name="connsiteX1" fmla="*/ 58198 w 70866"/>
                    <a:gd name="connsiteY1" fmla="*/ 76491 h 85077"/>
                    <a:gd name="connsiteX2" fmla="*/ 70866 w 70866"/>
                    <a:gd name="connsiteY2" fmla="*/ 84111 h 85077"/>
                    <a:gd name="connsiteX3" fmla="*/ 53150 w 70866"/>
                    <a:gd name="connsiteY3" fmla="*/ 25818 h 85077"/>
                    <a:gd name="connsiteX4" fmla="*/ 0 w 70866"/>
                    <a:gd name="connsiteY4" fmla="*/ 482 h 85077"/>
                    <a:gd name="connsiteX5" fmla="*/ 40481 w 70866"/>
                    <a:gd name="connsiteY5" fmla="*/ 84111 h 8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866" h="85077">
                      <a:moveTo>
                        <a:pt x="40481" y="84111"/>
                      </a:moveTo>
                      <a:cubicBezTo>
                        <a:pt x="37910" y="86683"/>
                        <a:pt x="43053" y="84111"/>
                        <a:pt x="58198" y="76491"/>
                      </a:cubicBezTo>
                      <a:cubicBezTo>
                        <a:pt x="60770" y="76491"/>
                        <a:pt x="65818" y="79063"/>
                        <a:pt x="70866" y="84111"/>
                      </a:cubicBezTo>
                      <a:cubicBezTo>
                        <a:pt x="60770" y="48678"/>
                        <a:pt x="55721" y="30867"/>
                        <a:pt x="53150" y="25818"/>
                      </a:cubicBezTo>
                      <a:cubicBezTo>
                        <a:pt x="42958" y="5530"/>
                        <a:pt x="25241" y="-2090"/>
                        <a:pt x="0" y="482"/>
                      </a:cubicBezTo>
                      <a:cubicBezTo>
                        <a:pt x="30290" y="61251"/>
                        <a:pt x="42958" y="89160"/>
                        <a:pt x="40481" y="841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65F0FAEE-C715-4829-987B-A592D0EBCC59}"/>
                    </a:ext>
                  </a:extLst>
                </p:cNvPr>
                <p:cNvSpPr/>
                <p:nvPr/>
              </p:nvSpPr>
              <p:spPr>
                <a:xfrm>
                  <a:off x="1357321" y="1999331"/>
                  <a:ext cx="160072" cy="92482"/>
                </a:xfrm>
                <a:custGeom>
                  <a:avLst/>
                  <a:gdLst>
                    <a:gd name="connsiteX0" fmla="*/ 98584 w 111251"/>
                    <a:gd name="connsiteY0" fmla="*/ 49038 h 64277"/>
                    <a:gd name="connsiteX1" fmla="*/ 111252 w 111251"/>
                    <a:gd name="connsiteY1" fmla="*/ 38941 h 64277"/>
                    <a:gd name="connsiteX2" fmla="*/ 101156 w 111251"/>
                    <a:gd name="connsiteY2" fmla="*/ 38941 h 64277"/>
                    <a:gd name="connsiteX3" fmla="*/ 55626 w 111251"/>
                    <a:gd name="connsiteY3" fmla="*/ 3508 h 64277"/>
                    <a:gd name="connsiteX4" fmla="*/ 0 w 111251"/>
                    <a:gd name="connsiteY4" fmla="*/ 16176 h 64277"/>
                    <a:gd name="connsiteX5" fmla="*/ 37910 w 111251"/>
                    <a:gd name="connsiteY5" fmla="*/ 41513 h 64277"/>
                    <a:gd name="connsiteX6" fmla="*/ 83439 w 111251"/>
                    <a:gd name="connsiteY6" fmla="*/ 64278 h 64277"/>
                    <a:gd name="connsiteX7" fmla="*/ 98584 w 111251"/>
                    <a:gd name="connsiteY7" fmla="*/ 49038 h 6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251" h="64277">
                      <a:moveTo>
                        <a:pt x="98584" y="49038"/>
                      </a:moveTo>
                      <a:cubicBezTo>
                        <a:pt x="106204" y="43989"/>
                        <a:pt x="111252" y="41418"/>
                        <a:pt x="111252" y="38941"/>
                      </a:cubicBezTo>
                      <a:cubicBezTo>
                        <a:pt x="111252" y="38941"/>
                        <a:pt x="111252" y="38941"/>
                        <a:pt x="101156" y="38941"/>
                      </a:cubicBezTo>
                      <a:cubicBezTo>
                        <a:pt x="96107" y="23701"/>
                        <a:pt x="80963" y="11033"/>
                        <a:pt x="55626" y="3508"/>
                      </a:cubicBezTo>
                      <a:cubicBezTo>
                        <a:pt x="30385" y="-4112"/>
                        <a:pt x="10096" y="936"/>
                        <a:pt x="0" y="16176"/>
                      </a:cubicBezTo>
                      <a:cubicBezTo>
                        <a:pt x="10096" y="18748"/>
                        <a:pt x="22765" y="28845"/>
                        <a:pt x="37910" y="41513"/>
                      </a:cubicBezTo>
                      <a:cubicBezTo>
                        <a:pt x="53054" y="56753"/>
                        <a:pt x="68199" y="64278"/>
                        <a:pt x="83439" y="64278"/>
                      </a:cubicBezTo>
                      <a:cubicBezTo>
                        <a:pt x="88487" y="56658"/>
                        <a:pt x="93536" y="54086"/>
                        <a:pt x="98584" y="49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0BFC2CEC-D59B-4212-B810-6A2444D46D8A}"/>
                    </a:ext>
                  </a:extLst>
                </p:cNvPr>
                <p:cNvSpPr/>
                <p:nvPr/>
              </p:nvSpPr>
              <p:spPr>
                <a:xfrm>
                  <a:off x="1299217" y="1863414"/>
                  <a:ext cx="134444" cy="108074"/>
                </a:xfrm>
                <a:custGeom>
                  <a:avLst/>
                  <a:gdLst>
                    <a:gd name="connsiteX0" fmla="*/ 65627 w 93440"/>
                    <a:gd name="connsiteY0" fmla="*/ 75115 h 75114"/>
                    <a:gd name="connsiteX1" fmla="*/ 93440 w 93440"/>
                    <a:gd name="connsiteY1" fmla="*/ 65018 h 75114"/>
                    <a:gd name="connsiteX2" fmla="*/ 58103 w 93440"/>
                    <a:gd name="connsiteY2" fmla="*/ 11774 h 75114"/>
                    <a:gd name="connsiteX3" fmla="*/ 0 w 93440"/>
                    <a:gd name="connsiteY3" fmla="*/ 9202 h 75114"/>
                    <a:gd name="connsiteX4" fmla="*/ 30290 w 93440"/>
                    <a:gd name="connsiteY4" fmla="*/ 44635 h 75114"/>
                    <a:gd name="connsiteX5" fmla="*/ 65627 w 93440"/>
                    <a:gd name="connsiteY5" fmla="*/ 75115 h 75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440" h="75114">
                      <a:moveTo>
                        <a:pt x="65627" y="75115"/>
                      </a:moveTo>
                      <a:cubicBezTo>
                        <a:pt x="75724" y="65018"/>
                        <a:pt x="85820" y="59875"/>
                        <a:pt x="93440" y="65018"/>
                      </a:cubicBezTo>
                      <a:cubicBezTo>
                        <a:pt x="85820" y="42254"/>
                        <a:pt x="73247" y="24442"/>
                        <a:pt x="58103" y="11774"/>
                      </a:cubicBezTo>
                      <a:cubicBezTo>
                        <a:pt x="37910" y="-3466"/>
                        <a:pt x="17621" y="-3466"/>
                        <a:pt x="0" y="9202"/>
                      </a:cubicBezTo>
                      <a:cubicBezTo>
                        <a:pt x="7620" y="14250"/>
                        <a:pt x="17717" y="26918"/>
                        <a:pt x="30290" y="44635"/>
                      </a:cubicBezTo>
                      <a:cubicBezTo>
                        <a:pt x="40386" y="62447"/>
                        <a:pt x="53054" y="72543"/>
                        <a:pt x="65627" y="751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</p:grpSp>
          <p:grpSp>
            <p:nvGrpSpPr>
              <p:cNvPr id="147" name="组合 146">
                <a:extLst>
                  <a:ext uri="{FF2B5EF4-FFF2-40B4-BE49-F238E27FC236}">
                    <a16:creationId xmlns:a16="http://schemas.microsoft.com/office/drawing/2014/main" id="{A6945D22-85E0-444B-AAF6-65BD676CB699}"/>
                  </a:ext>
                </a:extLst>
              </p:cNvPr>
              <p:cNvGrpSpPr/>
              <p:nvPr/>
            </p:nvGrpSpPr>
            <p:grpSpPr>
              <a:xfrm flipH="1">
                <a:off x="5487459" y="4926883"/>
                <a:ext cx="307574" cy="533844"/>
                <a:chOff x="287310" y="1238830"/>
                <a:chExt cx="581758" cy="1009735"/>
              </a:xfrm>
              <a:gradFill>
                <a:gsLst>
                  <a:gs pos="1000">
                    <a:schemeClr val="accent1"/>
                  </a:gs>
                  <a:gs pos="99000">
                    <a:schemeClr val="accent2"/>
                  </a:gs>
                </a:gsLst>
                <a:lin ang="5400000" scaled="0"/>
              </a:gradFill>
            </p:grpSpPr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2B1C2628-2C1D-4E79-8684-E2E35BB04F92}"/>
                    </a:ext>
                  </a:extLst>
                </p:cNvPr>
                <p:cNvSpPr/>
                <p:nvPr/>
              </p:nvSpPr>
              <p:spPr>
                <a:xfrm>
                  <a:off x="394263" y="1719853"/>
                  <a:ext cx="59598" cy="164040"/>
                </a:xfrm>
                <a:custGeom>
                  <a:avLst/>
                  <a:gdLst>
                    <a:gd name="connsiteX0" fmla="*/ 19205 w 41422"/>
                    <a:gd name="connsiteY0" fmla="*/ 108966 h 114014"/>
                    <a:gd name="connsiteX1" fmla="*/ 19205 w 41422"/>
                    <a:gd name="connsiteY1" fmla="*/ 93726 h 114014"/>
                    <a:gd name="connsiteX2" fmla="*/ 31874 w 41422"/>
                    <a:gd name="connsiteY2" fmla="*/ 91154 h 114014"/>
                    <a:gd name="connsiteX3" fmla="*/ 39494 w 41422"/>
                    <a:gd name="connsiteY3" fmla="*/ 81058 h 114014"/>
                    <a:gd name="connsiteX4" fmla="*/ 39494 w 41422"/>
                    <a:gd name="connsiteY4" fmla="*/ 32956 h 114014"/>
                    <a:gd name="connsiteX5" fmla="*/ 39494 w 41422"/>
                    <a:gd name="connsiteY5" fmla="*/ 0 h 114014"/>
                    <a:gd name="connsiteX6" fmla="*/ 4156 w 41422"/>
                    <a:gd name="connsiteY6" fmla="*/ 43053 h 114014"/>
                    <a:gd name="connsiteX7" fmla="*/ 14252 w 41422"/>
                    <a:gd name="connsiteY7" fmla="*/ 98774 h 114014"/>
                    <a:gd name="connsiteX8" fmla="*/ 11681 w 41422"/>
                    <a:gd name="connsiteY8" fmla="*/ 114014 h 114014"/>
                    <a:gd name="connsiteX9" fmla="*/ 19205 w 41422"/>
                    <a:gd name="connsiteY9" fmla="*/ 108966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422" h="114014">
                      <a:moveTo>
                        <a:pt x="19205" y="108966"/>
                      </a:moveTo>
                      <a:lnTo>
                        <a:pt x="19205" y="93726"/>
                      </a:lnTo>
                      <a:cubicBezTo>
                        <a:pt x="24254" y="96298"/>
                        <a:pt x="29302" y="93726"/>
                        <a:pt x="31874" y="91154"/>
                      </a:cubicBezTo>
                      <a:cubicBezTo>
                        <a:pt x="36922" y="86106"/>
                        <a:pt x="36922" y="83534"/>
                        <a:pt x="39494" y="81058"/>
                      </a:cubicBezTo>
                      <a:cubicBezTo>
                        <a:pt x="36922" y="73438"/>
                        <a:pt x="36922" y="55721"/>
                        <a:pt x="39494" y="32956"/>
                      </a:cubicBezTo>
                      <a:cubicBezTo>
                        <a:pt x="42066" y="12668"/>
                        <a:pt x="42066" y="2572"/>
                        <a:pt x="39494" y="0"/>
                      </a:cubicBezTo>
                      <a:cubicBezTo>
                        <a:pt x="24349" y="7620"/>
                        <a:pt x="11681" y="22765"/>
                        <a:pt x="4156" y="43053"/>
                      </a:cubicBezTo>
                      <a:cubicBezTo>
                        <a:pt x="-3464" y="68390"/>
                        <a:pt x="-892" y="86106"/>
                        <a:pt x="14252" y="98774"/>
                      </a:cubicBezTo>
                      <a:cubicBezTo>
                        <a:pt x="14252" y="108871"/>
                        <a:pt x="11681" y="114014"/>
                        <a:pt x="11681" y="114014"/>
                      </a:cubicBezTo>
                      <a:cubicBezTo>
                        <a:pt x="16634" y="114014"/>
                        <a:pt x="19205" y="114014"/>
                        <a:pt x="19205" y="108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9479708A-5E0E-4BF1-BA34-A14A85668B9B}"/>
                    </a:ext>
                  </a:extLst>
                </p:cNvPr>
                <p:cNvSpPr/>
                <p:nvPr/>
              </p:nvSpPr>
              <p:spPr>
                <a:xfrm>
                  <a:off x="365598" y="1428634"/>
                  <a:ext cx="147151" cy="192546"/>
                </a:xfrm>
                <a:custGeom>
                  <a:avLst/>
                  <a:gdLst>
                    <a:gd name="connsiteX0" fmla="*/ 13787 w 102274"/>
                    <a:gd name="connsiteY0" fmla="*/ 90964 h 133826"/>
                    <a:gd name="connsiteX1" fmla="*/ 23884 w 102274"/>
                    <a:gd name="connsiteY1" fmla="*/ 93536 h 133826"/>
                    <a:gd name="connsiteX2" fmla="*/ 28932 w 102274"/>
                    <a:gd name="connsiteY2" fmla="*/ 121444 h 133826"/>
                    <a:gd name="connsiteX3" fmla="*/ 28075 w 102274"/>
                    <a:gd name="connsiteY3" fmla="*/ 133826 h 133826"/>
                    <a:gd name="connsiteX4" fmla="*/ 36552 w 102274"/>
                    <a:gd name="connsiteY4" fmla="*/ 129064 h 133826"/>
                    <a:gd name="connsiteX5" fmla="*/ 54269 w 102274"/>
                    <a:gd name="connsiteY5" fmla="*/ 124016 h 133826"/>
                    <a:gd name="connsiteX6" fmla="*/ 77033 w 102274"/>
                    <a:gd name="connsiteY6" fmla="*/ 88583 h 133826"/>
                    <a:gd name="connsiteX7" fmla="*/ 102275 w 102274"/>
                    <a:gd name="connsiteY7" fmla="*/ 55626 h 133826"/>
                    <a:gd name="connsiteX8" fmla="*/ 56745 w 102274"/>
                    <a:gd name="connsiteY8" fmla="*/ 70866 h 133826"/>
                    <a:gd name="connsiteX9" fmla="*/ 26456 w 102274"/>
                    <a:gd name="connsiteY9" fmla="*/ 101251 h 133826"/>
                    <a:gd name="connsiteX10" fmla="*/ 34076 w 102274"/>
                    <a:gd name="connsiteY10" fmla="*/ 78486 h 133826"/>
                    <a:gd name="connsiteX11" fmla="*/ 41696 w 102274"/>
                    <a:gd name="connsiteY11" fmla="*/ 48101 h 133826"/>
                    <a:gd name="connsiteX12" fmla="*/ 16454 w 102274"/>
                    <a:gd name="connsiteY12" fmla="*/ 0 h 133826"/>
                    <a:gd name="connsiteX13" fmla="*/ 3786 w 102274"/>
                    <a:gd name="connsiteY13" fmla="*/ 45625 h 133826"/>
                    <a:gd name="connsiteX14" fmla="*/ 3786 w 102274"/>
                    <a:gd name="connsiteY14" fmla="*/ 91250 h 133826"/>
                    <a:gd name="connsiteX15" fmla="*/ 13787 w 102274"/>
                    <a:gd name="connsiteY15" fmla="*/ 90964 h 13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74" h="133826">
                      <a:moveTo>
                        <a:pt x="13787" y="90964"/>
                      </a:moveTo>
                      <a:cubicBezTo>
                        <a:pt x="18836" y="88392"/>
                        <a:pt x="21407" y="90964"/>
                        <a:pt x="23884" y="93536"/>
                      </a:cubicBezTo>
                      <a:cubicBezTo>
                        <a:pt x="26456" y="101156"/>
                        <a:pt x="28932" y="111252"/>
                        <a:pt x="28932" y="121444"/>
                      </a:cubicBezTo>
                      <a:cubicBezTo>
                        <a:pt x="28932" y="126397"/>
                        <a:pt x="28551" y="130588"/>
                        <a:pt x="28075" y="133826"/>
                      </a:cubicBezTo>
                      <a:cubicBezTo>
                        <a:pt x="29599" y="130874"/>
                        <a:pt x="32075" y="129064"/>
                        <a:pt x="36552" y="129064"/>
                      </a:cubicBezTo>
                      <a:cubicBezTo>
                        <a:pt x="49220" y="126492"/>
                        <a:pt x="54269" y="124016"/>
                        <a:pt x="54269" y="124016"/>
                      </a:cubicBezTo>
                      <a:cubicBezTo>
                        <a:pt x="59317" y="118967"/>
                        <a:pt x="66937" y="108776"/>
                        <a:pt x="77033" y="88583"/>
                      </a:cubicBezTo>
                      <a:cubicBezTo>
                        <a:pt x="84653" y="73343"/>
                        <a:pt x="94750" y="63246"/>
                        <a:pt x="102275" y="55626"/>
                      </a:cubicBezTo>
                      <a:cubicBezTo>
                        <a:pt x="84558" y="55626"/>
                        <a:pt x="69413" y="60674"/>
                        <a:pt x="56745" y="70866"/>
                      </a:cubicBezTo>
                      <a:cubicBezTo>
                        <a:pt x="46649" y="75914"/>
                        <a:pt x="39029" y="86106"/>
                        <a:pt x="26456" y="101251"/>
                      </a:cubicBezTo>
                      <a:cubicBezTo>
                        <a:pt x="29027" y="98679"/>
                        <a:pt x="29027" y="91154"/>
                        <a:pt x="34076" y="78486"/>
                      </a:cubicBezTo>
                      <a:cubicBezTo>
                        <a:pt x="36647" y="63246"/>
                        <a:pt x="39124" y="53150"/>
                        <a:pt x="41696" y="48101"/>
                      </a:cubicBezTo>
                      <a:cubicBezTo>
                        <a:pt x="46744" y="20193"/>
                        <a:pt x="36647" y="5048"/>
                        <a:pt x="16454" y="0"/>
                      </a:cubicBezTo>
                      <a:cubicBezTo>
                        <a:pt x="16454" y="7620"/>
                        <a:pt x="11406" y="22765"/>
                        <a:pt x="3786" y="45625"/>
                      </a:cubicBezTo>
                      <a:cubicBezTo>
                        <a:pt x="-1262" y="63341"/>
                        <a:pt x="-1262" y="78581"/>
                        <a:pt x="3786" y="91250"/>
                      </a:cubicBezTo>
                      <a:cubicBezTo>
                        <a:pt x="6263" y="93536"/>
                        <a:pt x="8739" y="93536"/>
                        <a:pt x="13787" y="909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8620475E-FB9E-42F6-A5F9-FA377ED21876}"/>
                    </a:ext>
                  </a:extLst>
                </p:cNvPr>
                <p:cNvSpPr/>
                <p:nvPr/>
              </p:nvSpPr>
              <p:spPr>
                <a:xfrm>
                  <a:off x="439983" y="1315025"/>
                  <a:ext cx="145541" cy="193366"/>
                </a:xfrm>
                <a:custGeom>
                  <a:avLst/>
                  <a:gdLst>
                    <a:gd name="connsiteX0" fmla="*/ 15240 w 101155"/>
                    <a:gd name="connsiteY0" fmla="*/ 106585 h 134397"/>
                    <a:gd name="connsiteX1" fmla="*/ 10192 w 101155"/>
                    <a:gd name="connsiteY1" fmla="*/ 124301 h 134397"/>
                    <a:gd name="connsiteX2" fmla="*/ 7620 w 101155"/>
                    <a:gd name="connsiteY2" fmla="*/ 134398 h 134397"/>
                    <a:gd name="connsiteX3" fmla="*/ 55626 w 101155"/>
                    <a:gd name="connsiteY3" fmla="*/ 109061 h 134397"/>
                    <a:gd name="connsiteX4" fmla="*/ 78391 w 101155"/>
                    <a:gd name="connsiteY4" fmla="*/ 88773 h 134397"/>
                    <a:gd name="connsiteX5" fmla="*/ 101156 w 101155"/>
                    <a:gd name="connsiteY5" fmla="*/ 71056 h 134397"/>
                    <a:gd name="connsiteX6" fmla="*/ 50578 w 101155"/>
                    <a:gd name="connsiteY6" fmla="*/ 78677 h 134397"/>
                    <a:gd name="connsiteX7" fmla="*/ 32861 w 101155"/>
                    <a:gd name="connsiteY7" fmla="*/ 88773 h 134397"/>
                    <a:gd name="connsiteX8" fmla="*/ 17716 w 101155"/>
                    <a:gd name="connsiteY8" fmla="*/ 93821 h 134397"/>
                    <a:gd name="connsiteX9" fmla="*/ 32861 w 101155"/>
                    <a:gd name="connsiteY9" fmla="*/ 73533 h 134397"/>
                    <a:gd name="connsiteX10" fmla="*/ 48006 w 101155"/>
                    <a:gd name="connsiteY10" fmla="*/ 53245 h 134397"/>
                    <a:gd name="connsiteX11" fmla="*/ 50578 w 101155"/>
                    <a:gd name="connsiteY11" fmla="*/ 0 h 134397"/>
                    <a:gd name="connsiteX12" fmla="*/ 0 w 101155"/>
                    <a:gd name="connsiteY12" fmla="*/ 83629 h 134397"/>
                    <a:gd name="connsiteX13" fmla="*/ 15240 w 101155"/>
                    <a:gd name="connsiteY13" fmla="*/ 106585 h 1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155" h="134397">
                      <a:moveTo>
                        <a:pt x="15240" y="106585"/>
                      </a:moveTo>
                      <a:cubicBezTo>
                        <a:pt x="15240" y="111633"/>
                        <a:pt x="12668" y="116681"/>
                        <a:pt x="10192" y="124301"/>
                      </a:cubicBezTo>
                      <a:cubicBezTo>
                        <a:pt x="7620" y="129350"/>
                        <a:pt x="7620" y="134398"/>
                        <a:pt x="7620" y="134398"/>
                      </a:cubicBezTo>
                      <a:cubicBezTo>
                        <a:pt x="22765" y="131826"/>
                        <a:pt x="37909" y="124301"/>
                        <a:pt x="55626" y="109061"/>
                      </a:cubicBezTo>
                      <a:cubicBezTo>
                        <a:pt x="60674" y="106490"/>
                        <a:pt x="65723" y="98965"/>
                        <a:pt x="78391" y="88773"/>
                      </a:cubicBezTo>
                      <a:cubicBezTo>
                        <a:pt x="86011" y="81153"/>
                        <a:pt x="93535" y="76105"/>
                        <a:pt x="101156" y="71056"/>
                      </a:cubicBezTo>
                      <a:cubicBezTo>
                        <a:pt x="83439" y="68485"/>
                        <a:pt x="65818" y="71056"/>
                        <a:pt x="50578" y="78677"/>
                      </a:cubicBezTo>
                      <a:cubicBezTo>
                        <a:pt x="45529" y="81248"/>
                        <a:pt x="37909" y="83725"/>
                        <a:pt x="32861" y="88773"/>
                      </a:cubicBezTo>
                      <a:cubicBezTo>
                        <a:pt x="25241" y="91345"/>
                        <a:pt x="20193" y="93821"/>
                        <a:pt x="17716" y="93821"/>
                      </a:cubicBezTo>
                      <a:cubicBezTo>
                        <a:pt x="20288" y="91250"/>
                        <a:pt x="25336" y="83725"/>
                        <a:pt x="32861" y="73533"/>
                      </a:cubicBezTo>
                      <a:cubicBezTo>
                        <a:pt x="40481" y="65913"/>
                        <a:pt x="45529" y="58293"/>
                        <a:pt x="48006" y="53245"/>
                      </a:cubicBezTo>
                      <a:cubicBezTo>
                        <a:pt x="58102" y="35528"/>
                        <a:pt x="60674" y="17812"/>
                        <a:pt x="50578" y="0"/>
                      </a:cubicBezTo>
                      <a:cubicBezTo>
                        <a:pt x="20288" y="27908"/>
                        <a:pt x="2572" y="55721"/>
                        <a:pt x="0" y="83629"/>
                      </a:cubicBezTo>
                      <a:cubicBezTo>
                        <a:pt x="12668" y="83820"/>
                        <a:pt x="17716" y="91345"/>
                        <a:pt x="15240" y="1065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E12EA36B-C12C-4E37-8146-D2E301525E93}"/>
                    </a:ext>
                  </a:extLst>
                </p:cNvPr>
                <p:cNvSpPr/>
                <p:nvPr/>
              </p:nvSpPr>
              <p:spPr>
                <a:xfrm>
                  <a:off x="589579" y="2007915"/>
                  <a:ext cx="112295" cy="145811"/>
                </a:xfrm>
                <a:custGeom>
                  <a:avLst/>
                  <a:gdLst>
                    <a:gd name="connsiteX0" fmla="*/ 45188 w 78048"/>
                    <a:gd name="connsiteY0" fmla="*/ 38005 h 101345"/>
                    <a:gd name="connsiteX1" fmla="*/ 7278 w 78048"/>
                    <a:gd name="connsiteY1" fmla="*/ 0 h 101345"/>
                    <a:gd name="connsiteX2" fmla="*/ 9850 w 78048"/>
                    <a:gd name="connsiteY2" fmla="*/ 65913 h 101345"/>
                    <a:gd name="connsiteX3" fmla="*/ 62904 w 78048"/>
                    <a:gd name="connsiteY3" fmla="*/ 88678 h 101345"/>
                    <a:gd name="connsiteX4" fmla="*/ 78049 w 78048"/>
                    <a:gd name="connsiteY4" fmla="*/ 101346 h 101345"/>
                    <a:gd name="connsiteX5" fmla="*/ 73001 w 78048"/>
                    <a:gd name="connsiteY5" fmla="*/ 91249 h 101345"/>
                    <a:gd name="connsiteX6" fmla="*/ 65381 w 78048"/>
                    <a:gd name="connsiteY6" fmla="*/ 86201 h 101345"/>
                    <a:gd name="connsiteX7" fmla="*/ 45188 w 78048"/>
                    <a:gd name="connsiteY7" fmla="*/ 38005 h 1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048" h="101345">
                      <a:moveTo>
                        <a:pt x="45188" y="38005"/>
                      </a:moveTo>
                      <a:cubicBezTo>
                        <a:pt x="22423" y="20288"/>
                        <a:pt x="9850" y="7620"/>
                        <a:pt x="7278" y="0"/>
                      </a:cubicBezTo>
                      <a:cubicBezTo>
                        <a:pt x="-2818" y="20288"/>
                        <a:pt x="-2818" y="43053"/>
                        <a:pt x="9850" y="65913"/>
                      </a:cubicBezTo>
                      <a:cubicBezTo>
                        <a:pt x="22518" y="88773"/>
                        <a:pt x="40139" y="96298"/>
                        <a:pt x="62904" y="88678"/>
                      </a:cubicBezTo>
                      <a:cubicBezTo>
                        <a:pt x="67952" y="96298"/>
                        <a:pt x="73001" y="101346"/>
                        <a:pt x="78049" y="101346"/>
                      </a:cubicBezTo>
                      <a:cubicBezTo>
                        <a:pt x="78049" y="96298"/>
                        <a:pt x="78049" y="93726"/>
                        <a:pt x="73001" y="91249"/>
                      </a:cubicBezTo>
                      <a:cubicBezTo>
                        <a:pt x="67952" y="91249"/>
                        <a:pt x="65381" y="88678"/>
                        <a:pt x="65381" y="86201"/>
                      </a:cubicBezTo>
                      <a:cubicBezTo>
                        <a:pt x="70429" y="68389"/>
                        <a:pt x="65381" y="53149"/>
                        <a:pt x="45188" y="380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C2B1C073-7E40-4D85-9761-7D42EEC97520}"/>
                    </a:ext>
                  </a:extLst>
                </p:cNvPr>
                <p:cNvSpPr/>
                <p:nvPr/>
              </p:nvSpPr>
              <p:spPr>
                <a:xfrm>
                  <a:off x="385005" y="1606929"/>
                  <a:ext cx="80601" cy="153077"/>
                </a:xfrm>
                <a:custGeom>
                  <a:avLst/>
                  <a:gdLst>
                    <a:gd name="connsiteX0" fmla="*/ 43353 w 56020"/>
                    <a:gd name="connsiteY0" fmla="*/ 50673 h 106394"/>
                    <a:gd name="connsiteX1" fmla="*/ 56021 w 56020"/>
                    <a:gd name="connsiteY1" fmla="*/ 0 h 106394"/>
                    <a:gd name="connsiteX2" fmla="*/ 8015 w 56020"/>
                    <a:gd name="connsiteY2" fmla="*/ 43053 h 106394"/>
                    <a:gd name="connsiteX3" fmla="*/ 5348 w 56020"/>
                    <a:gd name="connsiteY3" fmla="*/ 106394 h 106394"/>
                    <a:gd name="connsiteX4" fmla="*/ 7920 w 56020"/>
                    <a:gd name="connsiteY4" fmla="*/ 98774 h 106394"/>
                    <a:gd name="connsiteX5" fmla="*/ 10491 w 56020"/>
                    <a:gd name="connsiteY5" fmla="*/ 91154 h 106394"/>
                    <a:gd name="connsiteX6" fmla="*/ 43353 w 56020"/>
                    <a:gd name="connsiteY6" fmla="*/ 50673 h 10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020" h="106394">
                      <a:moveTo>
                        <a:pt x="43353" y="50673"/>
                      </a:moveTo>
                      <a:cubicBezTo>
                        <a:pt x="53449" y="17717"/>
                        <a:pt x="56021" y="0"/>
                        <a:pt x="56021" y="0"/>
                      </a:cubicBezTo>
                      <a:cubicBezTo>
                        <a:pt x="35828" y="7620"/>
                        <a:pt x="18111" y="20288"/>
                        <a:pt x="8015" y="43053"/>
                      </a:cubicBezTo>
                      <a:cubicBezTo>
                        <a:pt x="-2177" y="65818"/>
                        <a:pt x="-2177" y="86106"/>
                        <a:pt x="5348" y="106394"/>
                      </a:cubicBezTo>
                      <a:cubicBezTo>
                        <a:pt x="5348" y="103823"/>
                        <a:pt x="7920" y="101346"/>
                        <a:pt x="7920" y="98774"/>
                      </a:cubicBezTo>
                      <a:cubicBezTo>
                        <a:pt x="10491" y="96203"/>
                        <a:pt x="10491" y="93726"/>
                        <a:pt x="10491" y="91154"/>
                      </a:cubicBezTo>
                      <a:cubicBezTo>
                        <a:pt x="25636" y="88678"/>
                        <a:pt x="35733" y="76009"/>
                        <a:pt x="43353" y="506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B493996E-DB4F-44C6-AE60-98620250DE7F}"/>
                    </a:ext>
                  </a:extLst>
                </p:cNvPr>
                <p:cNvSpPr/>
                <p:nvPr/>
              </p:nvSpPr>
              <p:spPr>
                <a:xfrm>
                  <a:off x="640068" y="1245954"/>
                  <a:ext cx="128210" cy="94833"/>
                </a:xfrm>
                <a:custGeom>
                  <a:avLst/>
                  <a:gdLst>
                    <a:gd name="connsiteX0" fmla="*/ 0 w 89110"/>
                    <a:gd name="connsiteY0" fmla="*/ 58293 h 65913"/>
                    <a:gd name="connsiteX1" fmla="*/ 20193 w 89110"/>
                    <a:gd name="connsiteY1" fmla="*/ 58293 h 65913"/>
                    <a:gd name="connsiteX2" fmla="*/ 37909 w 89110"/>
                    <a:gd name="connsiteY2" fmla="*/ 65913 h 65913"/>
                    <a:gd name="connsiteX3" fmla="*/ 75819 w 89110"/>
                    <a:gd name="connsiteY3" fmla="*/ 40576 h 65913"/>
                    <a:gd name="connsiteX4" fmla="*/ 88487 w 89110"/>
                    <a:gd name="connsiteY4" fmla="*/ 0 h 65913"/>
                    <a:gd name="connsiteX5" fmla="*/ 45530 w 89110"/>
                    <a:gd name="connsiteY5" fmla="*/ 27908 h 65913"/>
                    <a:gd name="connsiteX6" fmla="*/ 0 w 89110"/>
                    <a:gd name="connsiteY6" fmla="*/ 58293 h 6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110" h="65913">
                      <a:moveTo>
                        <a:pt x="0" y="58293"/>
                      </a:moveTo>
                      <a:cubicBezTo>
                        <a:pt x="5048" y="53245"/>
                        <a:pt x="12668" y="53245"/>
                        <a:pt x="20193" y="58293"/>
                      </a:cubicBezTo>
                      <a:cubicBezTo>
                        <a:pt x="27718" y="63341"/>
                        <a:pt x="35338" y="65913"/>
                        <a:pt x="37909" y="65913"/>
                      </a:cubicBezTo>
                      <a:cubicBezTo>
                        <a:pt x="53054" y="63341"/>
                        <a:pt x="65723" y="55816"/>
                        <a:pt x="75819" y="40576"/>
                      </a:cubicBezTo>
                      <a:cubicBezTo>
                        <a:pt x="85915" y="25336"/>
                        <a:pt x="90964" y="12668"/>
                        <a:pt x="88487" y="0"/>
                      </a:cubicBezTo>
                      <a:cubicBezTo>
                        <a:pt x="83439" y="7620"/>
                        <a:pt x="68294" y="17716"/>
                        <a:pt x="45530" y="27908"/>
                      </a:cubicBezTo>
                      <a:cubicBezTo>
                        <a:pt x="20193" y="35528"/>
                        <a:pt x="5048" y="45625"/>
                        <a:pt x="0" y="582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B587E62D-82E6-4C94-8FA4-9765F2D7EEE5}"/>
                    </a:ext>
                  </a:extLst>
                </p:cNvPr>
                <p:cNvSpPr/>
                <p:nvPr/>
              </p:nvSpPr>
              <p:spPr>
                <a:xfrm>
                  <a:off x="527550" y="1238830"/>
                  <a:ext cx="163632" cy="167740"/>
                </a:xfrm>
                <a:custGeom>
                  <a:avLst/>
                  <a:gdLst>
                    <a:gd name="connsiteX0" fmla="*/ 25146 w 113728"/>
                    <a:gd name="connsiteY0" fmla="*/ 86106 h 116586"/>
                    <a:gd name="connsiteX1" fmla="*/ 70676 w 113728"/>
                    <a:gd name="connsiteY1" fmla="*/ 50673 h 116586"/>
                    <a:gd name="connsiteX2" fmla="*/ 93440 w 113728"/>
                    <a:gd name="connsiteY2" fmla="*/ 0 h 116586"/>
                    <a:gd name="connsiteX3" fmla="*/ 50482 w 113728"/>
                    <a:gd name="connsiteY3" fmla="*/ 27908 h 116586"/>
                    <a:gd name="connsiteX4" fmla="*/ 15145 w 113728"/>
                    <a:gd name="connsiteY4" fmla="*/ 65913 h 116586"/>
                    <a:gd name="connsiteX5" fmla="*/ 22765 w 113728"/>
                    <a:gd name="connsiteY5" fmla="*/ 70961 h 116586"/>
                    <a:gd name="connsiteX6" fmla="*/ 27813 w 113728"/>
                    <a:gd name="connsiteY6" fmla="*/ 73533 h 116586"/>
                    <a:gd name="connsiteX7" fmla="*/ 15145 w 113728"/>
                    <a:gd name="connsiteY7" fmla="*/ 96298 h 116586"/>
                    <a:gd name="connsiteX8" fmla="*/ 0 w 113728"/>
                    <a:gd name="connsiteY8" fmla="*/ 116586 h 116586"/>
                    <a:gd name="connsiteX9" fmla="*/ 113728 w 113728"/>
                    <a:gd name="connsiteY9" fmla="*/ 78581 h 116586"/>
                    <a:gd name="connsiteX10" fmla="*/ 25146 w 113728"/>
                    <a:gd name="connsiteY10" fmla="*/ 86106 h 1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728" h="116586">
                      <a:moveTo>
                        <a:pt x="25146" y="86106"/>
                      </a:moveTo>
                      <a:cubicBezTo>
                        <a:pt x="25146" y="83534"/>
                        <a:pt x="40291" y="73438"/>
                        <a:pt x="70676" y="50673"/>
                      </a:cubicBezTo>
                      <a:cubicBezTo>
                        <a:pt x="90868" y="35433"/>
                        <a:pt x="98489" y="20288"/>
                        <a:pt x="93440" y="0"/>
                      </a:cubicBezTo>
                      <a:cubicBezTo>
                        <a:pt x="93440" y="0"/>
                        <a:pt x="78295" y="10097"/>
                        <a:pt x="50482" y="27908"/>
                      </a:cubicBezTo>
                      <a:cubicBezTo>
                        <a:pt x="30289" y="38005"/>
                        <a:pt x="20193" y="50673"/>
                        <a:pt x="15145" y="65913"/>
                      </a:cubicBezTo>
                      <a:cubicBezTo>
                        <a:pt x="15145" y="68485"/>
                        <a:pt x="17716" y="70961"/>
                        <a:pt x="22765" y="70961"/>
                      </a:cubicBezTo>
                      <a:cubicBezTo>
                        <a:pt x="25336" y="70961"/>
                        <a:pt x="27813" y="70961"/>
                        <a:pt x="27813" y="73533"/>
                      </a:cubicBezTo>
                      <a:cubicBezTo>
                        <a:pt x="27813" y="78581"/>
                        <a:pt x="22765" y="86201"/>
                        <a:pt x="15145" y="96298"/>
                      </a:cubicBezTo>
                      <a:cubicBezTo>
                        <a:pt x="5048" y="108966"/>
                        <a:pt x="2477" y="114014"/>
                        <a:pt x="0" y="116586"/>
                      </a:cubicBezTo>
                      <a:cubicBezTo>
                        <a:pt x="10096" y="116586"/>
                        <a:pt x="48006" y="103918"/>
                        <a:pt x="113728" y="78581"/>
                      </a:cubicBezTo>
                      <a:cubicBezTo>
                        <a:pt x="85725" y="65818"/>
                        <a:pt x="58007" y="68294"/>
                        <a:pt x="25146" y="86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9E7C2114-EF5A-446E-A265-FD8A16E70F15}"/>
                    </a:ext>
                  </a:extLst>
                </p:cNvPr>
                <p:cNvSpPr/>
                <p:nvPr/>
              </p:nvSpPr>
              <p:spPr>
                <a:xfrm>
                  <a:off x="500988" y="1927747"/>
                  <a:ext cx="73570" cy="164040"/>
                </a:xfrm>
                <a:custGeom>
                  <a:avLst/>
                  <a:gdLst>
                    <a:gd name="connsiteX0" fmla="*/ 41037 w 51133"/>
                    <a:gd name="connsiteY0" fmla="*/ 48101 h 114014"/>
                    <a:gd name="connsiteX1" fmla="*/ 15796 w 51133"/>
                    <a:gd name="connsiteY1" fmla="*/ 0 h 114014"/>
                    <a:gd name="connsiteX2" fmla="*/ 651 w 51133"/>
                    <a:gd name="connsiteY2" fmla="*/ 45625 h 114014"/>
                    <a:gd name="connsiteX3" fmla="*/ 15796 w 51133"/>
                    <a:gd name="connsiteY3" fmla="*/ 93726 h 114014"/>
                    <a:gd name="connsiteX4" fmla="*/ 51133 w 51133"/>
                    <a:gd name="connsiteY4" fmla="*/ 114014 h 114014"/>
                    <a:gd name="connsiteX5" fmla="*/ 46085 w 51133"/>
                    <a:gd name="connsiteY5" fmla="*/ 103918 h 114014"/>
                    <a:gd name="connsiteX6" fmla="*/ 43513 w 51133"/>
                    <a:gd name="connsiteY6" fmla="*/ 93821 h 114014"/>
                    <a:gd name="connsiteX7" fmla="*/ 41037 w 51133"/>
                    <a:gd name="connsiteY7" fmla="*/ 48101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133" h="114014">
                      <a:moveTo>
                        <a:pt x="41037" y="48101"/>
                      </a:moveTo>
                      <a:cubicBezTo>
                        <a:pt x="23320" y="22765"/>
                        <a:pt x="15796" y="7525"/>
                        <a:pt x="15796" y="0"/>
                      </a:cubicBezTo>
                      <a:cubicBezTo>
                        <a:pt x="3127" y="10097"/>
                        <a:pt x="-1921" y="25336"/>
                        <a:pt x="651" y="45625"/>
                      </a:cubicBezTo>
                      <a:cubicBezTo>
                        <a:pt x="651" y="68390"/>
                        <a:pt x="5699" y="83629"/>
                        <a:pt x="15796" y="93726"/>
                      </a:cubicBezTo>
                      <a:cubicBezTo>
                        <a:pt x="28464" y="93726"/>
                        <a:pt x="38560" y="101346"/>
                        <a:pt x="51133" y="114014"/>
                      </a:cubicBezTo>
                      <a:cubicBezTo>
                        <a:pt x="51133" y="108966"/>
                        <a:pt x="48562" y="106394"/>
                        <a:pt x="46085" y="103918"/>
                      </a:cubicBezTo>
                      <a:cubicBezTo>
                        <a:pt x="43513" y="101346"/>
                        <a:pt x="41037" y="98869"/>
                        <a:pt x="43513" y="93821"/>
                      </a:cubicBezTo>
                      <a:cubicBezTo>
                        <a:pt x="53705" y="83534"/>
                        <a:pt x="53705" y="68390"/>
                        <a:pt x="41037" y="481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8A4A1D63-A7FE-46FF-B0AE-DE69081327AF}"/>
                    </a:ext>
                  </a:extLst>
                </p:cNvPr>
                <p:cNvSpPr/>
                <p:nvPr/>
              </p:nvSpPr>
              <p:spPr>
                <a:xfrm>
                  <a:off x="701737" y="2069861"/>
                  <a:ext cx="167331" cy="109359"/>
                </a:xfrm>
                <a:custGeom>
                  <a:avLst/>
                  <a:gdLst>
                    <a:gd name="connsiteX0" fmla="*/ 96107 w 116300"/>
                    <a:gd name="connsiteY0" fmla="*/ 43053 h 76009"/>
                    <a:gd name="connsiteX1" fmla="*/ 45530 w 116300"/>
                    <a:gd name="connsiteY1" fmla="*/ 17717 h 76009"/>
                    <a:gd name="connsiteX2" fmla="*/ 0 w 116300"/>
                    <a:gd name="connsiteY2" fmla="*/ 0 h 76009"/>
                    <a:gd name="connsiteX3" fmla="*/ 37910 w 116300"/>
                    <a:gd name="connsiteY3" fmla="*/ 65913 h 76009"/>
                    <a:gd name="connsiteX4" fmla="*/ 116300 w 116300"/>
                    <a:gd name="connsiteY4" fmla="*/ 76009 h 76009"/>
                    <a:gd name="connsiteX5" fmla="*/ 96107 w 116300"/>
                    <a:gd name="connsiteY5" fmla="*/ 43053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300" h="76009">
                      <a:moveTo>
                        <a:pt x="96107" y="43053"/>
                      </a:moveTo>
                      <a:cubicBezTo>
                        <a:pt x="86011" y="35433"/>
                        <a:pt x="68294" y="27813"/>
                        <a:pt x="45530" y="17717"/>
                      </a:cubicBezTo>
                      <a:cubicBezTo>
                        <a:pt x="20288" y="7620"/>
                        <a:pt x="5048" y="2476"/>
                        <a:pt x="0" y="0"/>
                      </a:cubicBezTo>
                      <a:cubicBezTo>
                        <a:pt x="0" y="30385"/>
                        <a:pt x="12668" y="53245"/>
                        <a:pt x="37910" y="65913"/>
                      </a:cubicBezTo>
                      <a:cubicBezTo>
                        <a:pt x="55626" y="73533"/>
                        <a:pt x="80867" y="76009"/>
                        <a:pt x="116300" y="76009"/>
                      </a:cubicBezTo>
                      <a:cubicBezTo>
                        <a:pt x="106204" y="45625"/>
                        <a:pt x="98679" y="35433"/>
                        <a:pt x="96107" y="430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394901C6-9F5D-472C-9296-4F4C4840CA87}"/>
                    </a:ext>
                  </a:extLst>
                </p:cNvPr>
                <p:cNvSpPr/>
                <p:nvPr/>
              </p:nvSpPr>
              <p:spPr>
                <a:xfrm>
                  <a:off x="600049" y="2178888"/>
                  <a:ext cx="192547" cy="69677"/>
                </a:xfrm>
                <a:custGeom>
                  <a:avLst/>
                  <a:gdLst>
                    <a:gd name="connsiteX0" fmla="*/ 48006 w 133826"/>
                    <a:gd name="connsiteY0" fmla="*/ 2804 h 48428"/>
                    <a:gd name="connsiteX1" fmla="*/ 0 w 133826"/>
                    <a:gd name="connsiteY1" fmla="*/ 48428 h 48428"/>
                    <a:gd name="connsiteX2" fmla="*/ 63151 w 133826"/>
                    <a:gd name="connsiteY2" fmla="*/ 45857 h 48428"/>
                    <a:gd name="connsiteX3" fmla="*/ 116205 w 133826"/>
                    <a:gd name="connsiteY3" fmla="*/ 35760 h 48428"/>
                    <a:gd name="connsiteX4" fmla="*/ 113633 w 133826"/>
                    <a:gd name="connsiteY4" fmla="*/ 12995 h 48428"/>
                    <a:gd name="connsiteX5" fmla="*/ 133826 w 133826"/>
                    <a:gd name="connsiteY5" fmla="*/ 5375 h 48428"/>
                    <a:gd name="connsiteX6" fmla="*/ 48006 w 133826"/>
                    <a:gd name="connsiteY6" fmla="*/ 2804 h 48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826" h="48428">
                      <a:moveTo>
                        <a:pt x="48006" y="2804"/>
                      </a:moveTo>
                      <a:cubicBezTo>
                        <a:pt x="15145" y="7852"/>
                        <a:pt x="0" y="23092"/>
                        <a:pt x="0" y="48428"/>
                      </a:cubicBezTo>
                      <a:cubicBezTo>
                        <a:pt x="10096" y="45857"/>
                        <a:pt x="30290" y="43380"/>
                        <a:pt x="63151" y="45857"/>
                      </a:cubicBezTo>
                      <a:cubicBezTo>
                        <a:pt x="88392" y="48428"/>
                        <a:pt x="106108" y="45857"/>
                        <a:pt x="116205" y="35760"/>
                      </a:cubicBezTo>
                      <a:cubicBezTo>
                        <a:pt x="118777" y="23092"/>
                        <a:pt x="116205" y="15472"/>
                        <a:pt x="113633" y="12995"/>
                      </a:cubicBezTo>
                      <a:cubicBezTo>
                        <a:pt x="123730" y="12995"/>
                        <a:pt x="128778" y="10424"/>
                        <a:pt x="133826" y="5375"/>
                      </a:cubicBezTo>
                      <a:cubicBezTo>
                        <a:pt x="101060" y="232"/>
                        <a:pt x="73247" y="-2340"/>
                        <a:pt x="48006" y="28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D377AA0D-768A-4537-9976-163505D4EE2C}"/>
                    </a:ext>
                  </a:extLst>
                </p:cNvPr>
                <p:cNvSpPr/>
                <p:nvPr/>
              </p:nvSpPr>
              <p:spPr>
                <a:xfrm>
                  <a:off x="454643" y="2106316"/>
                  <a:ext cx="178156" cy="76702"/>
                </a:xfrm>
                <a:custGeom>
                  <a:avLst/>
                  <a:gdLst>
                    <a:gd name="connsiteX0" fmla="*/ 123825 w 123824"/>
                    <a:gd name="connsiteY0" fmla="*/ 25337 h 53311"/>
                    <a:gd name="connsiteX1" fmla="*/ 118777 w 123824"/>
                    <a:gd name="connsiteY1" fmla="*/ 22765 h 53311"/>
                    <a:gd name="connsiteX2" fmla="*/ 108680 w 123824"/>
                    <a:gd name="connsiteY2" fmla="*/ 25337 h 53311"/>
                    <a:gd name="connsiteX3" fmla="*/ 50578 w 123824"/>
                    <a:gd name="connsiteY3" fmla="*/ 0 h 53311"/>
                    <a:gd name="connsiteX4" fmla="*/ 17716 w 123824"/>
                    <a:gd name="connsiteY4" fmla="*/ 7620 h 53311"/>
                    <a:gd name="connsiteX5" fmla="*/ 0 w 123824"/>
                    <a:gd name="connsiteY5" fmla="*/ 32956 h 53311"/>
                    <a:gd name="connsiteX6" fmla="*/ 53054 w 123824"/>
                    <a:gd name="connsiteY6" fmla="*/ 45625 h 53311"/>
                    <a:gd name="connsiteX7" fmla="*/ 106109 w 123824"/>
                    <a:gd name="connsiteY7" fmla="*/ 50673 h 53311"/>
                    <a:gd name="connsiteX8" fmla="*/ 123825 w 123824"/>
                    <a:gd name="connsiteY8" fmla="*/ 25337 h 5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4" h="53311">
                      <a:moveTo>
                        <a:pt x="123825" y="25337"/>
                      </a:moveTo>
                      <a:cubicBezTo>
                        <a:pt x="121253" y="22765"/>
                        <a:pt x="118777" y="20288"/>
                        <a:pt x="118777" y="22765"/>
                      </a:cubicBezTo>
                      <a:cubicBezTo>
                        <a:pt x="116205" y="22765"/>
                        <a:pt x="111157" y="25337"/>
                        <a:pt x="108680" y="25337"/>
                      </a:cubicBezTo>
                      <a:cubicBezTo>
                        <a:pt x="101060" y="7620"/>
                        <a:pt x="80867" y="0"/>
                        <a:pt x="50578" y="0"/>
                      </a:cubicBezTo>
                      <a:cubicBezTo>
                        <a:pt x="37910" y="0"/>
                        <a:pt x="27813" y="2572"/>
                        <a:pt x="17716" y="7620"/>
                      </a:cubicBezTo>
                      <a:cubicBezTo>
                        <a:pt x="7620" y="15240"/>
                        <a:pt x="2572" y="22860"/>
                        <a:pt x="0" y="32956"/>
                      </a:cubicBezTo>
                      <a:cubicBezTo>
                        <a:pt x="12668" y="32956"/>
                        <a:pt x="27813" y="38005"/>
                        <a:pt x="53054" y="45625"/>
                      </a:cubicBezTo>
                      <a:cubicBezTo>
                        <a:pt x="73247" y="53245"/>
                        <a:pt x="90964" y="55721"/>
                        <a:pt x="106109" y="50673"/>
                      </a:cubicBezTo>
                      <a:cubicBezTo>
                        <a:pt x="106109" y="35433"/>
                        <a:pt x="113728" y="27908"/>
                        <a:pt x="123825" y="253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3B59D8CA-F008-49EF-9A9D-BE36E8307A79}"/>
                    </a:ext>
                  </a:extLst>
                </p:cNvPr>
                <p:cNvSpPr/>
                <p:nvPr/>
              </p:nvSpPr>
              <p:spPr>
                <a:xfrm>
                  <a:off x="432291" y="1825653"/>
                  <a:ext cx="60554" cy="145812"/>
                </a:xfrm>
                <a:custGeom>
                  <a:avLst/>
                  <a:gdLst>
                    <a:gd name="connsiteX0" fmla="*/ 30681 w 42087"/>
                    <a:gd name="connsiteY0" fmla="*/ 101346 h 101346"/>
                    <a:gd name="connsiteX1" fmla="*/ 38301 w 42087"/>
                    <a:gd name="connsiteY1" fmla="*/ 98774 h 101346"/>
                    <a:gd name="connsiteX2" fmla="*/ 38301 w 42087"/>
                    <a:gd name="connsiteY2" fmla="*/ 48101 h 101346"/>
                    <a:gd name="connsiteX3" fmla="*/ 28205 w 42087"/>
                    <a:gd name="connsiteY3" fmla="*/ 0 h 101346"/>
                    <a:gd name="connsiteX4" fmla="*/ 392 w 42087"/>
                    <a:gd name="connsiteY4" fmla="*/ 55721 h 101346"/>
                    <a:gd name="connsiteX5" fmla="*/ 30681 w 42087"/>
                    <a:gd name="connsiteY5" fmla="*/ 101346 h 10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87" h="101346">
                      <a:moveTo>
                        <a:pt x="30681" y="101346"/>
                      </a:moveTo>
                      <a:cubicBezTo>
                        <a:pt x="33253" y="98774"/>
                        <a:pt x="35729" y="98774"/>
                        <a:pt x="38301" y="98774"/>
                      </a:cubicBezTo>
                      <a:cubicBezTo>
                        <a:pt x="43349" y="86106"/>
                        <a:pt x="43349" y="68390"/>
                        <a:pt x="38301" y="48101"/>
                      </a:cubicBezTo>
                      <a:cubicBezTo>
                        <a:pt x="30681" y="22765"/>
                        <a:pt x="28205" y="7525"/>
                        <a:pt x="28205" y="0"/>
                      </a:cubicBezTo>
                      <a:cubicBezTo>
                        <a:pt x="13060" y="10097"/>
                        <a:pt x="5440" y="30385"/>
                        <a:pt x="392" y="55721"/>
                      </a:cubicBezTo>
                      <a:cubicBezTo>
                        <a:pt x="-2180" y="86106"/>
                        <a:pt x="7916" y="101346"/>
                        <a:pt x="30681" y="101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B2A6086E-6587-4298-898B-DBBB59D7C3CF}"/>
                    </a:ext>
                  </a:extLst>
                </p:cNvPr>
                <p:cNvSpPr/>
                <p:nvPr/>
              </p:nvSpPr>
              <p:spPr>
                <a:xfrm>
                  <a:off x="316361" y="1563215"/>
                  <a:ext cx="64565" cy="134849"/>
                </a:xfrm>
                <a:custGeom>
                  <a:avLst/>
                  <a:gdLst>
                    <a:gd name="connsiteX0" fmla="*/ 15145 w 44875"/>
                    <a:gd name="connsiteY0" fmla="*/ 93726 h 93726"/>
                    <a:gd name="connsiteX1" fmla="*/ 32861 w 44875"/>
                    <a:gd name="connsiteY1" fmla="*/ 91154 h 93726"/>
                    <a:gd name="connsiteX2" fmla="*/ 37910 w 44875"/>
                    <a:gd name="connsiteY2" fmla="*/ 91154 h 93726"/>
                    <a:gd name="connsiteX3" fmla="*/ 42958 w 44875"/>
                    <a:gd name="connsiteY3" fmla="*/ 93726 h 93726"/>
                    <a:gd name="connsiteX4" fmla="*/ 0 w 44875"/>
                    <a:gd name="connsiteY4" fmla="*/ 0 h 93726"/>
                    <a:gd name="connsiteX5" fmla="*/ 2572 w 44875"/>
                    <a:gd name="connsiteY5" fmla="*/ 50673 h 93726"/>
                    <a:gd name="connsiteX6" fmla="*/ 15145 w 44875"/>
                    <a:gd name="connsiteY6" fmla="*/ 93726 h 9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5" h="93726">
                      <a:moveTo>
                        <a:pt x="15145" y="93726"/>
                      </a:moveTo>
                      <a:cubicBezTo>
                        <a:pt x="22765" y="91154"/>
                        <a:pt x="27813" y="88678"/>
                        <a:pt x="32861" y="91154"/>
                      </a:cubicBezTo>
                      <a:cubicBezTo>
                        <a:pt x="35433" y="91154"/>
                        <a:pt x="35433" y="91154"/>
                        <a:pt x="37910" y="91154"/>
                      </a:cubicBezTo>
                      <a:cubicBezTo>
                        <a:pt x="40481" y="93726"/>
                        <a:pt x="40481" y="93726"/>
                        <a:pt x="42958" y="93726"/>
                      </a:cubicBezTo>
                      <a:cubicBezTo>
                        <a:pt x="50578" y="32956"/>
                        <a:pt x="35338" y="2476"/>
                        <a:pt x="0" y="0"/>
                      </a:cubicBezTo>
                      <a:cubicBezTo>
                        <a:pt x="2572" y="7620"/>
                        <a:pt x="2572" y="22765"/>
                        <a:pt x="2572" y="50673"/>
                      </a:cubicBezTo>
                      <a:cubicBezTo>
                        <a:pt x="5048" y="73438"/>
                        <a:pt x="7620" y="86106"/>
                        <a:pt x="15145" y="93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51294D7E-1FC3-4CB1-B313-210448986FDC}"/>
                    </a:ext>
                  </a:extLst>
                </p:cNvPr>
                <p:cNvSpPr/>
                <p:nvPr/>
              </p:nvSpPr>
              <p:spPr>
                <a:xfrm>
                  <a:off x="287310" y="1715598"/>
                  <a:ext cx="101961" cy="122406"/>
                </a:xfrm>
                <a:custGeom>
                  <a:avLst/>
                  <a:gdLst>
                    <a:gd name="connsiteX0" fmla="*/ 40481 w 70866"/>
                    <a:gd name="connsiteY0" fmla="*/ 84111 h 85077"/>
                    <a:gd name="connsiteX1" fmla="*/ 58198 w 70866"/>
                    <a:gd name="connsiteY1" fmla="*/ 76491 h 85077"/>
                    <a:gd name="connsiteX2" fmla="*/ 70866 w 70866"/>
                    <a:gd name="connsiteY2" fmla="*/ 84111 h 85077"/>
                    <a:gd name="connsiteX3" fmla="*/ 53150 w 70866"/>
                    <a:gd name="connsiteY3" fmla="*/ 25818 h 85077"/>
                    <a:gd name="connsiteX4" fmla="*/ 0 w 70866"/>
                    <a:gd name="connsiteY4" fmla="*/ 482 h 85077"/>
                    <a:gd name="connsiteX5" fmla="*/ 40481 w 70866"/>
                    <a:gd name="connsiteY5" fmla="*/ 84111 h 8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866" h="85077">
                      <a:moveTo>
                        <a:pt x="40481" y="84111"/>
                      </a:moveTo>
                      <a:cubicBezTo>
                        <a:pt x="37910" y="86683"/>
                        <a:pt x="43053" y="84111"/>
                        <a:pt x="58198" y="76491"/>
                      </a:cubicBezTo>
                      <a:cubicBezTo>
                        <a:pt x="60770" y="76491"/>
                        <a:pt x="65818" y="79063"/>
                        <a:pt x="70866" y="84111"/>
                      </a:cubicBezTo>
                      <a:cubicBezTo>
                        <a:pt x="60770" y="48678"/>
                        <a:pt x="55721" y="30867"/>
                        <a:pt x="53150" y="25818"/>
                      </a:cubicBezTo>
                      <a:cubicBezTo>
                        <a:pt x="42958" y="5530"/>
                        <a:pt x="25241" y="-2090"/>
                        <a:pt x="0" y="482"/>
                      </a:cubicBezTo>
                      <a:cubicBezTo>
                        <a:pt x="30290" y="61251"/>
                        <a:pt x="42958" y="89160"/>
                        <a:pt x="40481" y="841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95A2CBEE-39D4-425E-96D7-7DA11D1FA3C4}"/>
                    </a:ext>
                  </a:extLst>
                </p:cNvPr>
                <p:cNvSpPr/>
                <p:nvPr/>
              </p:nvSpPr>
              <p:spPr>
                <a:xfrm>
                  <a:off x="356379" y="1999312"/>
                  <a:ext cx="160067" cy="92481"/>
                </a:xfrm>
                <a:custGeom>
                  <a:avLst/>
                  <a:gdLst>
                    <a:gd name="connsiteX0" fmla="*/ 98584 w 111251"/>
                    <a:gd name="connsiteY0" fmla="*/ 49038 h 64277"/>
                    <a:gd name="connsiteX1" fmla="*/ 111252 w 111251"/>
                    <a:gd name="connsiteY1" fmla="*/ 38941 h 64277"/>
                    <a:gd name="connsiteX2" fmla="*/ 101156 w 111251"/>
                    <a:gd name="connsiteY2" fmla="*/ 38941 h 64277"/>
                    <a:gd name="connsiteX3" fmla="*/ 55626 w 111251"/>
                    <a:gd name="connsiteY3" fmla="*/ 3508 h 64277"/>
                    <a:gd name="connsiteX4" fmla="*/ 0 w 111251"/>
                    <a:gd name="connsiteY4" fmla="*/ 16176 h 64277"/>
                    <a:gd name="connsiteX5" fmla="*/ 37910 w 111251"/>
                    <a:gd name="connsiteY5" fmla="*/ 41513 h 64277"/>
                    <a:gd name="connsiteX6" fmla="*/ 83439 w 111251"/>
                    <a:gd name="connsiteY6" fmla="*/ 64278 h 64277"/>
                    <a:gd name="connsiteX7" fmla="*/ 98584 w 111251"/>
                    <a:gd name="connsiteY7" fmla="*/ 49038 h 6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251" h="64277">
                      <a:moveTo>
                        <a:pt x="98584" y="49038"/>
                      </a:moveTo>
                      <a:cubicBezTo>
                        <a:pt x="106204" y="43989"/>
                        <a:pt x="111252" y="41418"/>
                        <a:pt x="111252" y="38941"/>
                      </a:cubicBezTo>
                      <a:cubicBezTo>
                        <a:pt x="111252" y="38941"/>
                        <a:pt x="111252" y="38941"/>
                        <a:pt x="101156" y="38941"/>
                      </a:cubicBezTo>
                      <a:cubicBezTo>
                        <a:pt x="96107" y="23701"/>
                        <a:pt x="80963" y="11033"/>
                        <a:pt x="55626" y="3508"/>
                      </a:cubicBezTo>
                      <a:cubicBezTo>
                        <a:pt x="30385" y="-4112"/>
                        <a:pt x="10096" y="936"/>
                        <a:pt x="0" y="16176"/>
                      </a:cubicBezTo>
                      <a:cubicBezTo>
                        <a:pt x="10096" y="18748"/>
                        <a:pt x="22765" y="28845"/>
                        <a:pt x="37910" y="41513"/>
                      </a:cubicBezTo>
                      <a:cubicBezTo>
                        <a:pt x="53054" y="56753"/>
                        <a:pt x="68199" y="64278"/>
                        <a:pt x="83439" y="64278"/>
                      </a:cubicBezTo>
                      <a:cubicBezTo>
                        <a:pt x="88487" y="56658"/>
                        <a:pt x="93536" y="54086"/>
                        <a:pt x="98584" y="49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470768DB-64C4-43EB-862D-0B2B7CD80F5C}"/>
                    </a:ext>
                  </a:extLst>
                </p:cNvPr>
                <p:cNvSpPr/>
                <p:nvPr/>
              </p:nvSpPr>
              <p:spPr>
                <a:xfrm>
                  <a:off x="298277" y="1863394"/>
                  <a:ext cx="134440" cy="108072"/>
                </a:xfrm>
                <a:custGeom>
                  <a:avLst/>
                  <a:gdLst>
                    <a:gd name="connsiteX0" fmla="*/ 65627 w 93440"/>
                    <a:gd name="connsiteY0" fmla="*/ 75115 h 75114"/>
                    <a:gd name="connsiteX1" fmla="*/ 93440 w 93440"/>
                    <a:gd name="connsiteY1" fmla="*/ 65018 h 75114"/>
                    <a:gd name="connsiteX2" fmla="*/ 58103 w 93440"/>
                    <a:gd name="connsiteY2" fmla="*/ 11774 h 75114"/>
                    <a:gd name="connsiteX3" fmla="*/ 0 w 93440"/>
                    <a:gd name="connsiteY3" fmla="*/ 9202 h 75114"/>
                    <a:gd name="connsiteX4" fmla="*/ 30290 w 93440"/>
                    <a:gd name="connsiteY4" fmla="*/ 44635 h 75114"/>
                    <a:gd name="connsiteX5" fmla="*/ 65627 w 93440"/>
                    <a:gd name="connsiteY5" fmla="*/ 75115 h 75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440" h="75114">
                      <a:moveTo>
                        <a:pt x="65627" y="75115"/>
                      </a:moveTo>
                      <a:cubicBezTo>
                        <a:pt x="75724" y="65018"/>
                        <a:pt x="85820" y="59875"/>
                        <a:pt x="93440" y="65018"/>
                      </a:cubicBezTo>
                      <a:cubicBezTo>
                        <a:pt x="85820" y="42254"/>
                        <a:pt x="73247" y="24442"/>
                        <a:pt x="58103" y="11774"/>
                      </a:cubicBezTo>
                      <a:cubicBezTo>
                        <a:pt x="37910" y="-3466"/>
                        <a:pt x="17621" y="-3466"/>
                        <a:pt x="0" y="9202"/>
                      </a:cubicBezTo>
                      <a:cubicBezTo>
                        <a:pt x="7620" y="14250"/>
                        <a:pt x="17717" y="26918"/>
                        <a:pt x="30290" y="44635"/>
                      </a:cubicBezTo>
                      <a:cubicBezTo>
                        <a:pt x="40386" y="62447"/>
                        <a:pt x="53054" y="72543"/>
                        <a:pt x="65627" y="751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</p:grp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9F09762-C203-CFE6-3ECB-260BCCB1732E}"/>
              </a:ext>
            </a:extLst>
          </p:cNvPr>
          <p:cNvGrpSpPr/>
          <p:nvPr/>
        </p:nvGrpSpPr>
        <p:grpSpPr>
          <a:xfrm>
            <a:off x="679653" y="1575196"/>
            <a:ext cx="3010690" cy="942680"/>
            <a:chOff x="548179" y="1290277"/>
            <a:chExt cx="3010690" cy="942680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2BD71E2-65E7-40E8-A779-9BF578023B01}"/>
                </a:ext>
              </a:extLst>
            </p:cNvPr>
            <p:cNvSpPr txBox="1"/>
            <p:nvPr/>
          </p:nvSpPr>
          <p:spPr>
            <a:xfrm>
              <a:off x="1057158" y="1363063"/>
              <a:ext cx="1992730" cy="797092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altLang="zh-CN" sz="259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TOP</a:t>
              </a:r>
              <a:r>
                <a:rPr lang="zh-CN" altLang="en-US" sz="259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品牌</a:t>
              </a:r>
              <a:endParaRPr lang="en-US" altLang="zh-CN" sz="259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  <a:p>
              <a:pPr algn="ctr"/>
              <a:r>
                <a:rPr lang="zh-CN" altLang="en-US" sz="259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品牌地位介绍</a:t>
              </a: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4A905971-C745-4C29-ABB2-BF527962DBAF}"/>
                </a:ext>
              </a:extLst>
            </p:cNvPr>
            <p:cNvGrpSpPr/>
            <p:nvPr/>
          </p:nvGrpSpPr>
          <p:grpSpPr>
            <a:xfrm>
              <a:off x="548179" y="1290277"/>
              <a:ext cx="3010690" cy="942680"/>
              <a:chOff x="3825480" y="4617413"/>
              <a:chExt cx="1704970" cy="533839"/>
            </a:xfrm>
          </p:grpSpPr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93AED773-7CAE-4C7A-9AD4-A7E2482B2DA5}"/>
                  </a:ext>
                </a:extLst>
              </p:cNvPr>
              <p:cNvGrpSpPr/>
              <p:nvPr/>
            </p:nvGrpSpPr>
            <p:grpSpPr>
              <a:xfrm>
                <a:off x="3825480" y="4617416"/>
                <a:ext cx="307573" cy="533834"/>
                <a:chOff x="787754" y="653486"/>
                <a:chExt cx="581750" cy="1009702"/>
              </a:xfrm>
              <a:gradFill>
                <a:gsLst>
                  <a:gs pos="1000">
                    <a:schemeClr val="accent1"/>
                  </a:gs>
                  <a:gs pos="99000">
                    <a:schemeClr val="accent2"/>
                  </a:gs>
                </a:gsLst>
                <a:lin ang="5400000" scaled="0"/>
              </a:gradFill>
            </p:grpSpPr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26669467-7F86-4F7B-8420-DFBEA65B0619}"/>
                    </a:ext>
                  </a:extLst>
                </p:cNvPr>
                <p:cNvSpPr/>
                <p:nvPr/>
              </p:nvSpPr>
              <p:spPr>
                <a:xfrm>
                  <a:off x="894702" y="1134497"/>
                  <a:ext cx="59597" cy="164037"/>
                </a:xfrm>
                <a:custGeom>
                  <a:avLst/>
                  <a:gdLst>
                    <a:gd name="connsiteX0" fmla="*/ 19205 w 41422"/>
                    <a:gd name="connsiteY0" fmla="*/ 108966 h 114014"/>
                    <a:gd name="connsiteX1" fmla="*/ 19205 w 41422"/>
                    <a:gd name="connsiteY1" fmla="*/ 93726 h 114014"/>
                    <a:gd name="connsiteX2" fmla="*/ 31874 w 41422"/>
                    <a:gd name="connsiteY2" fmla="*/ 91154 h 114014"/>
                    <a:gd name="connsiteX3" fmla="*/ 39494 w 41422"/>
                    <a:gd name="connsiteY3" fmla="*/ 81058 h 114014"/>
                    <a:gd name="connsiteX4" fmla="*/ 39494 w 41422"/>
                    <a:gd name="connsiteY4" fmla="*/ 32956 h 114014"/>
                    <a:gd name="connsiteX5" fmla="*/ 39494 w 41422"/>
                    <a:gd name="connsiteY5" fmla="*/ 0 h 114014"/>
                    <a:gd name="connsiteX6" fmla="*/ 4156 w 41422"/>
                    <a:gd name="connsiteY6" fmla="*/ 43053 h 114014"/>
                    <a:gd name="connsiteX7" fmla="*/ 14252 w 41422"/>
                    <a:gd name="connsiteY7" fmla="*/ 98774 h 114014"/>
                    <a:gd name="connsiteX8" fmla="*/ 11681 w 41422"/>
                    <a:gd name="connsiteY8" fmla="*/ 114014 h 114014"/>
                    <a:gd name="connsiteX9" fmla="*/ 19205 w 41422"/>
                    <a:gd name="connsiteY9" fmla="*/ 108966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422" h="114014">
                      <a:moveTo>
                        <a:pt x="19205" y="108966"/>
                      </a:moveTo>
                      <a:lnTo>
                        <a:pt x="19205" y="93726"/>
                      </a:lnTo>
                      <a:cubicBezTo>
                        <a:pt x="24254" y="96298"/>
                        <a:pt x="29302" y="93726"/>
                        <a:pt x="31874" y="91154"/>
                      </a:cubicBezTo>
                      <a:cubicBezTo>
                        <a:pt x="36922" y="86106"/>
                        <a:pt x="36922" y="83534"/>
                        <a:pt x="39494" y="81058"/>
                      </a:cubicBezTo>
                      <a:cubicBezTo>
                        <a:pt x="36922" y="73438"/>
                        <a:pt x="36922" y="55721"/>
                        <a:pt x="39494" y="32956"/>
                      </a:cubicBezTo>
                      <a:cubicBezTo>
                        <a:pt x="42066" y="12668"/>
                        <a:pt x="42066" y="2572"/>
                        <a:pt x="39494" y="0"/>
                      </a:cubicBezTo>
                      <a:cubicBezTo>
                        <a:pt x="24349" y="7620"/>
                        <a:pt x="11681" y="22765"/>
                        <a:pt x="4156" y="43053"/>
                      </a:cubicBezTo>
                      <a:cubicBezTo>
                        <a:pt x="-3464" y="68390"/>
                        <a:pt x="-892" y="86106"/>
                        <a:pt x="14252" y="98774"/>
                      </a:cubicBezTo>
                      <a:cubicBezTo>
                        <a:pt x="14252" y="108871"/>
                        <a:pt x="11681" y="114014"/>
                        <a:pt x="11681" y="114014"/>
                      </a:cubicBezTo>
                      <a:cubicBezTo>
                        <a:pt x="16634" y="114014"/>
                        <a:pt x="19205" y="114014"/>
                        <a:pt x="19205" y="108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FE7DFD18-2448-4600-9E91-78AB04D89E0B}"/>
                    </a:ext>
                  </a:extLst>
                </p:cNvPr>
                <p:cNvSpPr/>
                <p:nvPr/>
              </p:nvSpPr>
              <p:spPr>
                <a:xfrm>
                  <a:off x="866042" y="843284"/>
                  <a:ext cx="147149" cy="192543"/>
                </a:xfrm>
                <a:custGeom>
                  <a:avLst/>
                  <a:gdLst>
                    <a:gd name="connsiteX0" fmla="*/ 13787 w 102274"/>
                    <a:gd name="connsiteY0" fmla="*/ 90964 h 133826"/>
                    <a:gd name="connsiteX1" fmla="*/ 23884 w 102274"/>
                    <a:gd name="connsiteY1" fmla="*/ 93536 h 133826"/>
                    <a:gd name="connsiteX2" fmla="*/ 28932 w 102274"/>
                    <a:gd name="connsiteY2" fmla="*/ 121444 h 133826"/>
                    <a:gd name="connsiteX3" fmla="*/ 28075 w 102274"/>
                    <a:gd name="connsiteY3" fmla="*/ 133826 h 133826"/>
                    <a:gd name="connsiteX4" fmla="*/ 36552 w 102274"/>
                    <a:gd name="connsiteY4" fmla="*/ 129064 h 133826"/>
                    <a:gd name="connsiteX5" fmla="*/ 54269 w 102274"/>
                    <a:gd name="connsiteY5" fmla="*/ 124016 h 133826"/>
                    <a:gd name="connsiteX6" fmla="*/ 77033 w 102274"/>
                    <a:gd name="connsiteY6" fmla="*/ 88583 h 133826"/>
                    <a:gd name="connsiteX7" fmla="*/ 102275 w 102274"/>
                    <a:gd name="connsiteY7" fmla="*/ 55626 h 133826"/>
                    <a:gd name="connsiteX8" fmla="*/ 56745 w 102274"/>
                    <a:gd name="connsiteY8" fmla="*/ 70866 h 133826"/>
                    <a:gd name="connsiteX9" fmla="*/ 26456 w 102274"/>
                    <a:gd name="connsiteY9" fmla="*/ 101251 h 133826"/>
                    <a:gd name="connsiteX10" fmla="*/ 34076 w 102274"/>
                    <a:gd name="connsiteY10" fmla="*/ 78486 h 133826"/>
                    <a:gd name="connsiteX11" fmla="*/ 41696 w 102274"/>
                    <a:gd name="connsiteY11" fmla="*/ 48101 h 133826"/>
                    <a:gd name="connsiteX12" fmla="*/ 16454 w 102274"/>
                    <a:gd name="connsiteY12" fmla="*/ 0 h 133826"/>
                    <a:gd name="connsiteX13" fmla="*/ 3786 w 102274"/>
                    <a:gd name="connsiteY13" fmla="*/ 45625 h 133826"/>
                    <a:gd name="connsiteX14" fmla="*/ 3786 w 102274"/>
                    <a:gd name="connsiteY14" fmla="*/ 91250 h 133826"/>
                    <a:gd name="connsiteX15" fmla="*/ 13787 w 102274"/>
                    <a:gd name="connsiteY15" fmla="*/ 90964 h 13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74" h="133826">
                      <a:moveTo>
                        <a:pt x="13787" y="90964"/>
                      </a:moveTo>
                      <a:cubicBezTo>
                        <a:pt x="18836" y="88392"/>
                        <a:pt x="21407" y="90964"/>
                        <a:pt x="23884" y="93536"/>
                      </a:cubicBezTo>
                      <a:cubicBezTo>
                        <a:pt x="26456" y="101156"/>
                        <a:pt x="28932" y="111252"/>
                        <a:pt x="28932" y="121444"/>
                      </a:cubicBezTo>
                      <a:cubicBezTo>
                        <a:pt x="28932" y="126397"/>
                        <a:pt x="28551" y="130588"/>
                        <a:pt x="28075" y="133826"/>
                      </a:cubicBezTo>
                      <a:cubicBezTo>
                        <a:pt x="29599" y="130874"/>
                        <a:pt x="32075" y="129064"/>
                        <a:pt x="36552" y="129064"/>
                      </a:cubicBezTo>
                      <a:cubicBezTo>
                        <a:pt x="49220" y="126492"/>
                        <a:pt x="54269" y="124016"/>
                        <a:pt x="54269" y="124016"/>
                      </a:cubicBezTo>
                      <a:cubicBezTo>
                        <a:pt x="59317" y="118967"/>
                        <a:pt x="66937" y="108776"/>
                        <a:pt x="77033" y="88583"/>
                      </a:cubicBezTo>
                      <a:cubicBezTo>
                        <a:pt x="84653" y="73343"/>
                        <a:pt x="94750" y="63246"/>
                        <a:pt x="102275" y="55626"/>
                      </a:cubicBezTo>
                      <a:cubicBezTo>
                        <a:pt x="84558" y="55626"/>
                        <a:pt x="69413" y="60674"/>
                        <a:pt x="56745" y="70866"/>
                      </a:cubicBezTo>
                      <a:cubicBezTo>
                        <a:pt x="46649" y="75914"/>
                        <a:pt x="39029" y="86106"/>
                        <a:pt x="26456" y="101251"/>
                      </a:cubicBezTo>
                      <a:cubicBezTo>
                        <a:pt x="29027" y="98679"/>
                        <a:pt x="29027" y="91154"/>
                        <a:pt x="34076" y="78486"/>
                      </a:cubicBezTo>
                      <a:cubicBezTo>
                        <a:pt x="36647" y="63246"/>
                        <a:pt x="39124" y="53150"/>
                        <a:pt x="41696" y="48101"/>
                      </a:cubicBezTo>
                      <a:cubicBezTo>
                        <a:pt x="46744" y="20193"/>
                        <a:pt x="36647" y="5048"/>
                        <a:pt x="16454" y="0"/>
                      </a:cubicBezTo>
                      <a:cubicBezTo>
                        <a:pt x="16454" y="7620"/>
                        <a:pt x="11406" y="22765"/>
                        <a:pt x="3786" y="45625"/>
                      </a:cubicBezTo>
                      <a:cubicBezTo>
                        <a:pt x="-1262" y="63341"/>
                        <a:pt x="-1262" y="78581"/>
                        <a:pt x="3786" y="91250"/>
                      </a:cubicBezTo>
                      <a:cubicBezTo>
                        <a:pt x="6263" y="93536"/>
                        <a:pt x="8739" y="93536"/>
                        <a:pt x="13787" y="909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3577C2A2-ED11-411C-8B66-08D8306058D7}"/>
                    </a:ext>
                  </a:extLst>
                </p:cNvPr>
                <p:cNvSpPr/>
                <p:nvPr/>
              </p:nvSpPr>
              <p:spPr>
                <a:xfrm>
                  <a:off x="940422" y="729678"/>
                  <a:ext cx="145539" cy="193363"/>
                </a:xfrm>
                <a:custGeom>
                  <a:avLst/>
                  <a:gdLst>
                    <a:gd name="connsiteX0" fmla="*/ 15240 w 101155"/>
                    <a:gd name="connsiteY0" fmla="*/ 106585 h 134397"/>
                    <a:gd name="connsiteX1" fmla="*/ 10192 w 101155"/>
                    <a:gd name="connsiteY1" fmla="*/ 124301 h 134397"/>
                    <a:gd name="connsiteX2" fmla="*/ 7620 w 101155"/>
                    <a:gd name="connsiteY2" fmla="*/ 134398 h 134397"/>
                    <a:gd name="connsiteX3" fmla="*/ 55626 w 101155"/>
                    <a:gd name="connsiteY3" fmla="*/ 109061 h 134397"/>
                    <a:gd name="connsiteX4" fmla="*/ 78391 w 101155"/>
                    <a:gd name="connsiteY4" fmla="*/ 88773 h 134397"/>
                    <a:gd name="connsiteX5" fmla="*/ 101156 w 101155"/>
                    <a:gd name="connsiteY5" fmla="*/ 71056 h 134397"/>
                    <a:gd name="connsiteX6" fmla="*/ 50578 w 101155"/>
                    <a:gd name="connsiteY6" fmla="*/ 78677 h 134397"/>
                    <a:gd name="connsiteX7" fmla="*/ 32861 w 101155"/>
                    <a:gd name="connsiteY7" fmla="*/ 88773 h 134397"/>
                    <a:gd name="connsiteX8" fmla="*/ 17716 w 101155"/>
                    <a:gd name="connsiteY8" fmla="*/ 93821 h 134397"/>
                    <a:gd name="connsiteX9" fmla="*/ 32861 w 101155"/>
                    <a:gd name="connsiteY9" fmla="*/ 73533 h 134397"/>
                    <a:gd name="connsiteX10" fmla="*/ 48006 w 101155"/>
                    <a:gd name="connsiteY10" fmla="*/ 53245 h 134397"/>
                    <a:gd name="connsiteX11" fmla="*/ 50578 w 101155"/>
                    <a:gd name="connsiteY11" fmla="*/ 0 h 134397"/>
                    <a:gd name="connsiteX12" fmla="*/ 0 w 101155"/>
                    <a:gd name="connsiteY12" fmla="*/ 83629 h 134397"/>
                    <a:gd name="connsiteX13" fmla="*/ 15240 w 101155"/>
                    <a:gd name="connsiteY13" fmla="*/ 106585 h 1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155" h="134397">
                      <a:moveTo>
                        <a:pt x="15240" y="106585"/>
                      </a:moveTo>
                      <a:cubicBezTo>
                        <a:pt x="15240" y="111633"/>
                        <a:pt x="12668" y="116681"/>
                        <a:pt x="10192" y="124301"/>
                      </a:cubicBezTo>
                      <a:cubicBezTo>
                        <a:pt x="7620" y="129350"/>
                        <a:pt x="7620" y="134398"/>
                        <a:pt x="7620" y="134398"/>
                      </a:cubicBezTo>
                      <a:cubicBezTo>
                        <a:pt x="22765" y="131826"/>
                        <a:pt x="37909" y="124301"/>
                        <a:pt x="55626" y="109061"/>
                      </a:cubicBezTo>
                      <a:cubicBezTo>
                        <a:pt x="60674" y="106490"/>
                        <a:pt x="65723" y="98965"/>
                        <a:pt x="78391" y="88773"/>
                      </a:cubicBezTo>
                      <a:cubicBezTo>
                        <a:pt x="86011" y="81153"/>
                        <a:pt x="93535" y="76105"/>
                        <a:pt x="101156" y="71056"/>
                      </a:cubicBezTo>
                      <a:cubicBezTo>
                        <a:pt x="83439" y="68485"/>
                        <a:pt x="65818" y="71056"/>
                        <a:pt x="50578" y="78677"/>
                      </a:cubicBezTo>
                      <a:cubicBezTo>
                        <a:pt x="45529" y="81248"/>
                        <a:pt x="37909" y="83725"/>
                        <a:pt x="32861" y="88773"/>
                      </a:cubicBezTo>
                      <a:cubicBezTo>
                        <a:pt x="25241" y="91345"/>
                        <a:pt x="20193" y="93821"/>
                        <a:pt x="17716" y="93821"/>
                      </a:cubicBezTo>
                      <a:cubicBezTo>
                        <a:pt x="20288" y="91250"/>
                        <a:pt x="25336" y="83725"/>
                        <a:pt x="32861" y="73533"/>
                      </a:cubicBezTo>
                      <a:cubicBezTo>
                        <a:pt x="40481" y="65913"/>
                        <a:pt x="45529" y="58293"/>
                        <a:pt x="48006" y="53245"/>
                      </a:cubicBezTo>
                      <a:cubicBezTo>
                        <a:pt x="58102" y="35528"/>
                        <a:pt x="60674" y="17812"/>
                        <a:pt x="50578" y="0"/>
                      </a:cubicBezTo>
                      <a:cubicBezTo>
                        <a:pt x="20288" y="27908"/>
                        <a:pt x="2572" y="55721"/>
                        <a:pt x="0" y="83629"/>
                      </a:cubicBezTo>
                      <a:cubicBezTo>
                        <a:pt x="12668" y="83820"/>
                        <a:pt x="17716" y="91345"/>
                        <a:pt x="15240" y="1065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6B48B0B9-3C6F-48FE-8610-8D1E5EB7A25F}"/>
                    </a:ext>
                  </a:extLst>
                </p:cNvPr>
                <p:cNvSpPr/>
                <p:nvPr/>
              </p:nvSpPr>
              <p:spPr>
                <a:xfrm>
                  <a:off x="1090019" y="1422556"/>
                  <a:ext cx="112292" cy="145809"/>
                </a:xfrm>
                <a:custGeom>
                  <a:avLst/>
                  <a:gdLst>
                    <a:gd name="connsiteX0" fmla="*/ 45188 w 78048"/>
                    <a:gd name="connsiteY0" fmla="*/ 38005 h 101345"/>
                    <a:gd name="connsiteX1" fmla="*/ 7278 w 78048"/>
                    <a:gd name="connsiteY1" fmla="*/ 0 h 101345"/>
                    <a:gd name="connsiteX2" fmla="*/ 9850 w 78048"/>
                    <a:gd name="connsiteY2" fmla="*/ 65913 h 101345"/>
                    <a:gd name="connsiteX3" fmla="*/ 62904 w 78048"/>
                    <a:gd name="connsiteY3" fmla="*/ 88678 h 101345"/>
                    <a:gd name="connsiteX4" fmla="*/ 78049 w 78048"/>
                    <a:gd name="connsiteY4" fmla="*/ 101346 h 101345"/>
                    <a:gd name="connsiteX5" fmla="*/ 73001 w 78048"/>
                    <a:gd name="connsiteY5" fmla="*/ 91249 h 101345"/>
                    <a:gd name="connsiteX6" fmla="*/ 65381 w 78048"/>
                    <a:gd name="connsiteY6" fmla="*/ 86201 h 101345"/>
                    <a:gd name="connsiteX7" fmla="*/ 45188 w 78048"/>
                    <a:gd name="connsiteY7" fmla="*/ 38005 h 1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048" h="101345">
                      <a:moveTo>
                        <a:pt x="45188" y="38005"/>
                      </a:moveTo>
                      <a:cubicBezTo>
                        <a:pt x="22423" y="20288"/>
                        <a:pt x="9850" y="7620"/>
                        <a:pt x="7278" y="0"/>
                      </a:cubicBezTo>
                      <a:cubicBezTo>
                        <a:pt x="-2818" y="20288"/>
                        <a:pt x="-2818" y="43053"/>
                        <a:pt x="9850" y="65913"/>
                      </a:cubicBezTo>
                      <a:cubicBezTo>
                        <a:pt x="22518" y="88773"/>
                        <a:pt x="40139" y="96298"/>
                        <a:pt x="62904" y="88678"/>
                      </a:cubicBezTo>
                      <a:cubicBezTo>
                        <a:pt x="67952" y="96298"/>
                        <a:pt x="73001" y="101346"/>
                        <a:pt x="78049" y="101346"/>
                      </a:cubicBezTo>
                      <a:cubicBezTo>
                        <a:pt x="78049" y="96298"/>
                        <a:pt x="78049" y="93726"/>
                        <a:pt x="73001" y="91249"/>
                      </a:cubicBezTo>
                      <a:cubicBezTo>
                        <a:pt x="67952" y="91249"/>
                        <a:pt x="65381" y="88678"/>
                        <a:pt x="65381" y="86201"/>
                      </a:cubicBezTo>
                      <a:cubicBezTo>
                        <a:pt x="70429" y="68389"/>
                        <a:pt x="65381" y="53149"/>
                        <a:pt x="45188" y="380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2E99955E-02B3-4B34-84AC-6C09F2C033BE}"/>
                    </a:ext>
                  </a:extLst>
                </p:cNvPr>
                <p:cNvSpPr/>
                <p:nvPr/>
              </p:nvSpPr>
              <p:spPr>
                <a:xfrm>
                  <a:off x="885449" y="1021576"/>
                  <a:ext cx="80600" cy="153074"/>
                </a:xfrm>
                <a:custGeom>
                  <a:avLst/>
                  <a:gdLst>
                    <a:gd name="connsiteX0" fmla="*/ 43353 w 56020"/>
                    <a:gd name="connsiteY0" fmla="*/ 50673 h 106394"/>
                    <a:gd name="connsiteX1" fmla="*/ 56021 w 56020"/>
                    <a:gd name="connsiteY1" fmla="*/ 0 h 106394"/>
                    <a:gd name="connsiteX2" fmla="*/ 8015 w 56020"/>
                    <a:gd name="connsiteY2" fmla="*/ 43053 h 106394"/>
                    <a:gd name="connsiteX3" fmla="*/ 5348 w 56020"/>
                    <a:gd name="connsiteY3" fmla="*/ 106394 h 106394"/>
                    <a:gd name="connsiteX4" fmla="*/ 7920 w 56020"/>
                    <a:gd name="connsiteY4" fmla="*/ 98774 h 106394"/>
                    <a:gd name="connsiteX5" fmla="*/ 10491 w 56020"/>
                    <a:gd name="connsiteY5" fmla="*/ 91154 h 106394"/>
                    <a:gd name="connsiteX6" fmla="*/ 43353 w 56020"/>
                    <a:gd name="connsiteY6" fmla="*/ 50673 h 10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020" h="106394">
                      <a:moveTo>
                        <a:pt x="43353" y="50673"/>
                      </a:moveTo>
                      <a:cubicBezTo>
                        <a:pt x="53449" y="17717"/>
                        <a:pt x="56021" y="0"/>
                        <a:pt x="56021" y="0"/>
                      </a:cubicBezTo>
                      <a:cubicBezTo>
                        <a:pt x="35828" y="7620"/>
                        <a:pt x="18111" y="20288"/>
                        <a:pt x="8015" y="43053"/>
                      </a:cubicBezTo>
                      <a:cubicBezTo>
                        <a:pt x="-2177" y="65818"/>
                        <a:pt x="-2177" y="86106"/>
                        <a:pt x="5348" y="106394"/>
                      </a:cubicBezTo>
                      <a:cubicBezTo>
                        <a:pt x="5348" y="103823"/>
                        <a:pt x="7920" y="101346"/>
                        <a:pt x="7920" y="98774"/>
                      </a:cubicBezTo>
                      <a:cubicBezTo>
                        <a:pt x="10491" y="96203"/>
                        <a:pt x="10491" y="93726"/>
                        <a:pt x="10491" y="91154"/>
                      </a:cubicBezTo>
                      <a:cubicBezTo>
                        <a:pt x="25636" y="88678"/>
                        <a:pt x="35733" y="76009"/>
                        <a:pt x="43353" y="506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1A2F327C-B0EE-46B2-84CA-B71FBD14A65C}"/>
                    </a:ext>
                  </a:extLst>
                </p:cNvPr>
                <p:cNvSpPr/>
                <p:nvPr/>
              </p:nvSpPr>
              <p:spPr>
                <a:xfrm>
                  <a:off x="1140509" y="660612"/>
                  <a:ext cx="128208" cy="94832"/>
                </a:xfrm>
                <a:custGeom>
                  <a:avLst/>
                  <a:gdLst>
                    <a:gd name="connsiteX0" fmla="*/ 0 w 89110"/>
                    <a:gd name="connsiteY0" fmla="*/ 58293 h 65913"/>
                    <a:gd name="connsiteX1" fmla="*/ 20193 w 89110"/>
                    <a:gd name="connsiteY1" fmla="*/ 58293 h 65913"/>
                    <a:gd name="connsiteX2" fmla="*/ 37909 w 89110"/>
                    <a:gd name="connsiteY2" fmla="*/ 65913 h 65913"/>
                    <a:gd name="connsiteX3" fmla="*/ 75819 w 89110"/>
                    <a:gd name="connsiteY3" fmla="*/ 40576 h 65913"/>
                    <a:gd name="connsiteX4" fmla="*/ 88487 w 89110"/>
                    <a:gd name="connsiteY4" fmla="*/ 0 h 65913"/>
                    <a:gd name="connsiteX5" fmla="*/ 45530 w 89110"/>
                    <a:gd name="connsiteY5" fmla="*/ 27908 h 65913"/>
                    <a:gd name="connsiteX6" fmla="*/ 0 w 89110"/>
                    <a:gd name="connsiteY6" fmla="*/ 58293 h 6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110" h="65913">
                      <a:moveTo>
                        <a:pt x="0" y="58293"/>
                      </a:moveTo>
                      <a:cubicBezTo>
                        <a:pt x="5048" y="53245"/>
                        <a:pt x="12668" y="53245"/>
                        <a:pt x="20193" y="58293"/>
                      </a:cubicBezTo>
                      <a:cubicBezTo>
                        <a:pt x="27718" y="63341"/>
                        <a:pt x="35338" y="65913"/>
                        <a:pt x="37909" y="65913"/>
                      </a:cubicBezTo>
                      <a:cubicBezTo>
                        <a:pt x="53054" y="63341"/>
                        <a:pt x="65723" y="55816"/>
                        <a:pt x="75819" y="40576"/>
                      </a:cubicBezTo>
                      <a:cubicBezTo>
                        <a:pt x="85915" y="25336"/>
                        <a:pt x="90964" y="12668"/>
                        <a:pt x="88487" y="0"/>
                      </a:cubicBezTo>
                      <a:cubicBezTo>
                        <a:pt x="83439" y="7620"/>
                        <a:pt x="68294" y="17716"/>
                        <a:pt x="45530" y="27908"/>
                      </a:cubicBezTo>
                      <a:cubicBezTo>
                        <a:pt x="20193" y="35528"/>
                        <a:pt x="5048" y="45625"/>
                        <a:pt x="0" y="582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885B22FB-9D74-40F9-9F93-8B4F238FD9E2}"/>
                    </a:ext>
                  </a:extLst>
                </p:cNvPr>
                <p:cNvSpPr/>
                <p:nvPr/>
              </p:nvSpPr>
              <p:spPr>
                <a:xfrm>
                  <a:off x="1027993" y="653486"/>
                  <a:ext cx="163628" cy="167737"/>
                </a:xfrm>
                <a:custGeom>
                  <a:avLst/>
                  <a:gdLst>
                    <a:gd name="connsiteX0" fmla="*/ 25146 w 113728"/>
                    <a:gd name="connsiteY0" fmla="*/ 86106 h 116586"/>
                    <a:gd name="connsiteX1" fmla="*/ 70676 w 113728"/>
                    <a:gd name="connsiteY1" fmla="*/ 50673 h 116586"/>
                    <a:gd name="connsiteX2" fmla="*/ 93440 w 113728"/>
                    <a:gd name="connsiteY2" fmla="*/ 0 h 116586"/>
                    <a:gd name="connsiteX3" fmla="*/ 50482 w 113728"/>
                    <a:gd name="connsiteY3" fmla="*/ 27908 h 116586"/>
                    <a:gd name="connsiteX4" fmla="*/ 15145 w 113728"/>
                    <a:gd name="connsiteY4" fmla="*/ 65913 h 116586"/>
                    <a:gd name="connsiteX5" fmla="*/ 22765 w 113728"/>
                    <a:gd name="connsiteY5" fmla="*/ 70961 h 116586"/>
                    <a:gd name="connsiteX6" fmla="*/ 27813 w 113728"/>
                    <a:gd name="connsiteY6" fmla="*/ 73533 h 116586"/>
                    <a:gd name="connsiteX7" fmla="*/ 15145 w 113728"/>
                    <a:gd name="connsiteY7" fmla="*/ 96298 h 116586"/>
                    <a:gd name="connsiteX8" fmla="*/ 0 w 113728"/>
                    <a:gd name="connsiteY8" fmla="*/ 116586 h 116586"/>
                    <a:gd name="connsiteX9" fmla="*/ 113728 w 113728"/>
                    <a:gd name="connsiteY9" fmla="*/ 78581 h 116586"/>
                    <a:gd name="connsiteX10" fmla="*/ 25146 w 113728"/>
                    <a:gd name="connsiteY10" fmla="*/ 86106 h 1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728" h="116586">
                      <a:moveTo>
                        <a:pt x="25146" y="86106"/>
                      </a:moveTo>
                      <a:cubicBezTo>
                        <a:pt x="25146" y="83534"/>
                        <a:pt x="40291" y="73438"/>
                        <a:pt x="70676" y="50673"/>
                      </a:cubicBezTo>
                      <a:cubicBezTo>
                        <a:pt x="90868" y="35433"/>
                        <a:pt x="98489" y="20288"/>
                        <a:pt x="93440" y="0"/>
                      </a:cubicBezTo>
                      <a:cubicBezTo>
                        <a:pt x="93440" y="0"/>
                        <a:pt x="78295" y="10097"/>
                        <a:pt x="50482" y="27908"/>
                      </a:cubicBezTo>
                      <a:cubicBezTo>
                        <a:pt x="30289" y="38005"/>
                        <a:pt x="20193" y="50673"/>
                        <a:pt x="15145" y="65913"/>
                      </a:cubicBezTo>
                      <a:cubicBezTo>
                        <a:pt x="15145" y="68485"/>
                        <a:pt x="17716" y="70961"/>
                        <a:pt x="22765" y="70961"/>
                      </a:cubicBezTo>
                      <a:cubicBezTo>
                        <a:pt x="25336" y="70961"/>
                        <a:pt x="27813" y="70961"/>
                        <a:pt x="27813" y="73533"/>
                      </a:cubicBezTo>
                      <a:cubicBezTo>
                        <a:pt x="27813" y="78581"/>
                        <a:pt x="22765" y="86201"/>
                        <a:pt x="15145" y="96298"/>
                      </a:cubicBezTo>
                      <a:cubicBezTo>
                        <a:pt x="5048" y="108966"/>
                        <a:pt x="2477" y="114014"/>
                        <a:pt x="0" y="116586"/>
                      </a:cubicBezTo>
                      <a:cubicBezTo>
                        <a:pt x="10096" y="116586"/>
                        <a:pt x="48006" y="103918"/>
                        <a:pt x="113728" y="78581"/>
                      </a:cubicBezTo>
                      <a:cubicBezTo>
                        <a:pt x="85725" y="65818"/>
                        <a:pt x="58007" y="68294"/>
                        <a:pt x="25146" y="86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8CA9B58F-AD57-49B3-818D-D280299A613B}"/>
                    </a:ext>
                  </a:extLst>
                </p:cNvPr>
                <p:cNvSpPr/>
                <p:nvPr/>
              </p:nvSpPr>
              <p:spPr>
                <a:xfrm>
                  <a:off x="1001430" y="1342379"/>
                  <a:ext cx="73569" cy="164036"/>
                </a:xfrm>
                <a:custGeom>
                  <a:avLst/>
                  <a:gdLst>
                    <a:gd name="connsiteX0" fmla="*/ 41037 w 51133"/>
                    <a:gd name="connsiteY0" fmla="*/ 48101 h 114014"/>
                    <a:gd name="connsiteX1" fmla="*/ 15796 w 51133"/>
                    <a:gd name="connsiteY1" fmla="*/ 0 h 114014"/>
                    <a:gd name="connsiteX2" fmla="*/ 651 w 51133"/>
                    <a:gd name="connsiteY2" fmla="*/ 45625 h 114014"/>
                    <a:gd name="connsiteX3" fmla="*/ 15796 w 51133"/>
                    <a:gd name="connsiteY3" fmla="*/ 93726 h 114014"/>
                    <a:gd name="connsiteX4" fmla="*/ 51133 w 51133"/>
                    <a:gd name="connsiteY4" fmla="*/ 114014 h 114014"/>
                    <a:gd name="connsiteX5" fmla="*/ 46085 w 51133"/>
                    <a:gd name="connsiteY5" fmla="*/ 103918 h 114014"/>
                    <a:gd name="connsiteX6" fmla="*/ 43513 w 51133"/>
                    <a:gd name="connsiteY6" fmla="*/ 93821 h 114014"/>
                    <a:gd name="connsiteX7" fmla="*/ 41037 w 51133"/>
                    <a:gd name="connsiteY7" fmla="*/ 48101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133" h="114014">
                      <a:moveTo>
                        <a:pt x="41037" y="48101"/>
                      </a:moveTo>
                      <a:cubicBezTo>
                        <a:pt x="23320" y="22765"/>
                        <a:pt x="15796" y="7525"/>
                        <a:pt x="15796" y="0"/>
                      </a:cubicBezTo>
                      <a:cubicBezTo>
                        <a:pt x="3127" y="10097"/>
                        <a:pt x="-1921" y="25336"/>
                        <a:pt x="651" y="45625"/>
                      </a:cubicBezTo>
                      <a:cubicBezTo>
                        <a:pt x="651" y="68390"/>
                        <a:pt x="5699" y="83629"/>
                        <a:pt x="15796" y="93726"/>
                      </a:cubicBezTo>
                      <a:cubicBezTo>
                        <a:pt x="28464" y="93726"/>
                        <a:pt x="38560" y="101346"/>
                        <a:pt x="51133" y="114014"/>
                      </a:cubicBezTo>
                      <a:cubicBezTo>
                        <a:pt x="51133" y="108966"/>
                        <a:pt x="48562" y="106394"/>
                        <a:pt x="46085" y="103918"/>
                      </a:cubicBezTo>
                      <a:cubicBezTo>
                        <a:pt x="43513" y="101346"/>
                        <a:pt x="41037" y="98869"/>
                        <a:pt x="43513" y="93821"/>
                      </a:cubicBezTo>
                      <a:cubicBezTo>
                        <a:pt x="53705" y="83534"/>
                        <a:pt x="53705" y="68390"/>
                        <a:pt x="41037" y="481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C9D92CDE-4186-498C-8155-D0FD91737B7D}"/>
                    </a:ext>
                  </a:extLst>
                </p:cNvPr>
                <p:cNvSpPr/>
                <p:nvPr/>
              </p:nvSpPr>
              <p:spPr>
                <a:xfrm>
                  <a:off x="1202174" y="1484486"/>
                  <a:ext cx="167330" cy="109357"/>
                </a:xfrm>
                <a:custGeom>
                  <a:avLst/>
                  <a:gdLst>
                    <a:gd name="connsiteX0" fmla="*/ 96107 w 116300"/>
                    <a:gd name="connsiteY0" fmla="*/ 43053 h 76009"/>
                    <a:gd name="connsiteX1" fmla="*/ 45530 w 116300"/>
                    <a:gd name="connsiteY1" fmla="*/ 17717 h 76009"/>
                    <a:gd name="connsiteX2" fmla="*/ 0 w 116300"/>
                    <a:gd name="connsiteY2" fmla="*/ 0 h 76009"/>
                    <a:gd name="connsiteX3" fmla="*/ 37910 w 116300"/>
                    <a:gd name="connsiteY3" fmla="*/ 65913 h 76009"/>
                    <a:gd name="connsiteX4" fmla="*/ 116300 w 116300"/>
                    <a:gd name="connsiteY4" fmla="*/ 76009 h 76009"/>
                    <a:gd name="connsiteX5" fmla="*/ 96107 w 116300"/>
                    <a:gd name="connsiteY5" fmla="*/ 43053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300" h="76009">
                      <a:moveTo>
                        <a:pt x="96107" y="43053"/>
                      </a:moveTo>
                      <a:cubicBezTo>
                        <a:pt x="86011" y="35433"/>
                        <a:pt x="68294" y="27813"/>
                        <a:pt x="45530" y="17717"/>
                      </a:cubicBezTo>
                      <a:cubicBezTo>
                        <a:pt x="20288" y="7620"/>
                        <a:pt x="5048" y="2476"/>
                        <a:pt x="0" y="0"/>
                      </a:cubicBezTo>
                      <a:cubicBezTo>
                        <a:pt x="0" y="30385"/>
                        <a:pt x="12668" y="53245"/>
                        <a:pt x="37910" y="65913"/>
                      </a:cubicBezTo>
                      <a:cubicBezTo>
                        <a:pt x="55626" y="73533"/>
                        <a:pt x="80867" y="76009"/>
                        <a:pt x="116300" y="76009"/>
                      </a:cubicBezTo>
                      <a:cubicBezTo>
                        <a:pt x="106204" y="45625"/>
                        <a:pt x="98679" y="35433"/>
                        <a:pt x="96107" y="430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083AF097-3F63-493B-ACDB-A441EAAFD10C}"/>
                    </a:ext>
                  </a:extLst>
                </p:cNvPr>
                <p:cNvSpPr/>
                <p:nvPr/>
              </p:nvSpPr>
              <p:spPr>
                <a:xfrm>
                  <a:off x="1100486" y="1593512"/>
                  <a:ext cx="192545" cy="69676"/>
                </a:xfrm>
                <a:custGeom>
                  <a:avLst/>
                  <a:gdLst>
                    <a:gd name="connsiteX0" fmla="*/ 48006 w 133826"/>
                    <a:gd name="connsiteY0" fmla="*/ 2804 h 48428"/>
                    <a:gd name="connsiteX1" fmla="*/ 0 w 133826"/>
                    <a:gd name="connsiteY1" fmla="*/ 48428 h 48428"/>
                    <a:gd name="connsiteX2" fmla="*/ 63151 w 133826"/>
                    <a:gd name="connsiteY2" fmla="*/ 45857 h 48428"/>
                    <a:gd name="connsiteX3" fmla="*/ 116205 w 133826"/>
                    <a:gd name="connsiteY3" fmla="*/ 35760 h 48428"/>
                    <a:gd name="connsiteX4" fmla="*/ 113633 w 133826"/>
                    <a:gd name="connsiteY4" fmla="*/ 12995 h 48428"/>
                    <a:gd name="connsiteX5" fmla="*/ 133826 w 133826"/>
                    <a:gd name="connsiteY5" fmla="*/ 5375 h 48428"/>
                    <a:gd name="connsiteX6" fmla="*/ 48006 w 133826"/>
                    <a:gd name="connsiteY6" fmla="*/ 2804 h 48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826" h="48428">
                      <a:moveTo>
                        <a:pt x="48006" y="2804"/>
                      </a:moveTo>
                      <a:cubicBezTo>
                        <a:pt x="15145" y="7852"/>
                        <a:pt x="0" y="23092"/>
                        <a:pt x="0" y="48428"/>
                      </a:cubicBezTo>
                      <a:cubicBezTo>
                        <a:pt x="10096" y="45857"/>
                        <a:pt x="30290" y="43380"/>
                        <a:pt x="63151" y="45857"/>
                      </a:cubicBezTo>
                      <a:cubicBezTo>
                        <a:pt x="88392" y="48428"/>
                        <a:pt x="106108" y="45857"/>
                        <a:pt x="116205" y="35760"/>
                      </a:cubicBezTo>
                      <a:cubicBezTo>
                        <a:pt x="118777" y="23092"/>
                        <a:pt x="116205" y="15472"/>
                        <a:pt x="113633" y="12995"/>
                      </a:cubicBezTo>
                      <a:cubicBezTo>
                        <a:pt x="123730" y="12995"/>
                        <a:pt x="128778" y="10424"/>
                        <a:pt x="133826" y="5375"/>
                      </a:cubicBezTo>
                      <a:cubicBezTo>
                        <a:pt x="101060" y="232"/>
                        <a:pt x="73247" y="-2340"/>
                        <a:pt x="48006" y="28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7B6A9603-4ED3-4F07-A986-4B761E9E4B6C}"/>
                    </a:ext>
                  </a:extLst>
                </p:cNvPr>
                <p:cNvSpPr/>
                <p:nvPr/>
              </p:nvSpPr>
              <p:spPr>
                <a:xfrm>
                  <a:off x="955084" y="1520946"/>
                  <a:ext cx="178154" cy="76701"/>
                </a:xfrm>
                <a:custGeom>
                  <a:avLst/>
                  <a:gdLst>
                    <a:gd name="connsiteX0" fmla="*/ 123825 w 123824"/>
                    <a:gd name="connsiteY0" fmla="*/ 25337 h 53311"/>
                    <a:gd name="connsiteX1" fmla="*/ 118777 w 123824"/>
                    <a:gd name="connsiteY1" fmla="*/ 22765 h 53311"/>
                    <a:gd name="connsiteX2" fmla="*/ 108680 w 123824"/>
                    <a:gd name="connsiteY2" fmla="*/ 25337 h 53311"/>
                    <a:gd name="connsiteX3" fmla="*/ 50578 w 123824"/>
                    <a:gd name="connsiteY3" fmla="*/ 0 h 53311"/>
                    <a:gd name="connsiteX4" fmla="*/ 17716 w 123824"/>
                    <a:gd name="connsiteY4" fmla="*/ 7620 h 53311"/>
                    <a:gd name="connsiteX5" fmla="*/ 0 w 123824"/>
                    <a:gd name="connsiteY5" fmla="*/ 32956 h 53311"/>
                    <a:gd name="connsiteX6" fmla="*/ 53054 w 123824"/>
                    <a:gd name="connsiteY6" fmla="*/ 45625 h 53311"/>
                    <a:gd name="connsiteX7" fmla="*/ 106109 w 123824"/>
                    <a:gd name="connsiteY7" fmla="*/ 50673 h 53311"/>
                    <a:gd name="connsiteX8" fmla="*/ 123825 w 123824"/>
                    <a:gd name="connsiteY8" fmla="*/ 25337 h 5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4" h="53311">
                      <a:moveTo>
                        <a:pt x="123825" y="25337"/>
                      </a:moveTo>
                      <a:cubicBezTo>
                        <a:pt x="121253" y="22765"/>
                        <a:pt x="118777" y="20288"/>
                        <a:pt x="118777" y="22765"/>
                      </a:cubicBezTo>
                      <a:cubicBezTo>
                        <a:pt x="116205" y="22765"/>
                        <a:pt x="111157" y="25337"/>
                        <a:pt x="108680" y="25337"/>
                      </a:cubicBezTo>
                      <a:cubicBezTo>
                        <a:pt x="101060" y="7620"/>
                        <a:pt x="80867" y="0"/>
                        <a:pt x="50578" y="0"/>
                      </a:cubicBezTo>
                      <a:cubicBezTo>
                        <a:pt x="37910" y="0"/>
                        <a:pt x="27813" y="2572"/>
                        <a:pt x="17716" y="7620"/>
                      </a:cubicBezTo>
                      <a:cubicBezTo>
                        <a:pt x="7620" y="15240"/>
                        <a:pt x="2572" y="22860"/>
                        <a:pt x="0" y="32956"/>
                      </a:cubicBezTo>
                      <a:cubicBezTo>
                        <a:pt x="12668" y="32956"/>
                        <a:pt x="27813" y="38005"/>
                        <a:pt x="53054" y="45625"/>
                      </a:cubicBezTo>
                      <a:cubicBezTo>
                        <a:pt x="73247" y="53245"/>
                        <a:pt x="90964" y="55721"/>
                        <a:pt x="106109" y="50673"/>
                      </a:cubicBezTo>
                      <a:cubicBezTo>
                        <a:pt x="106109" y="35433"/>
                        <a:pt x="113728" y="27908"/>
                        <a:pt x="123825" y="253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F16F6CDB-5D45-468E-ADAB-4AD0384F9474}"/>
                    </a:ext>
                  </a:extLst>
                </p:cNvPr>
                <p:cNvSpPr/>
                <p:nvPr/>
              </p:nvSpPr>
              <p:spPr>
                <a:xfrm>
                  <a:off x="932730" y="1240290"/>
                  <a:ext cx="60554" cy="145810"/>
                </a:xfrm>
                <a:custGeom>
                  <a:avLst/>
                  <a:gdLst>
                    <a:gd name="connsiteX0" fmla="*/ 30681 w 42087"/>
                    <a:gd name="connsiteY0" fmla="*/ 101346 h 101346"/>
                    <a:gd name="connsiteX1" fmla="*/ 38301 w 42087"/>
                    <a:gd name="connsiteY1" fmla="*/ 98774 h 101346"/>
                    <a:gd name="connsiteX2" fmla="*/ 38301 w 42087"/>
                    <a:gd name="connsiteY2" fmla="*/ 48101 h 101346"/>
                    <a:gd name="connsiteX3" fmla="*/ 28205 w 42087"/>
                    <a:gd name="connsiteY3" fmla="*/ 0 h 101346"/>
                    <a:gd name="connsiteX4" fmla="*/ 392 w 42087"/>
                    <a:gd name="connsiteY4" fmla="*/ 55721 h 101346"/>
                    <a:gd name="connsiteX5" fmla="*/ 30681 w 42087"/>
                    <a:gd name="connsiteY5" fmla="*/ 101346 h 10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87" h="101346">
                      <a:moveTo>
                        <a:pt x="30681" y="101346"/>
                      </a:moveTo>
                      <a:cubicBezTo>
                        <a:pt x="33253" y="98774"/>
                        <a:pt x="35729" y="98774"/>
                        <a:pt x="38301" y="98774"/>
                      </a:cubicBezTo>
                      <a:cubicBezTo>
                        <a:pt x="43349" y="86106"/>
                        <a:pt x="43349" y="68390"/>
                        <a:pt x="38301" y="48101"/>
                      </a:cubicBezTo>
                      <a:cubicBezTo>
                        <a:pt x="30681" y="22765"/>
                        <a:pt x="28205" y="7525"/>
                        <a:pt x="28205" y="0"/>
                      </a:cubicBezTo>
                      <a:cubicBezTo>
                        <a:pt x="13060" y="10097"/>
                        <a:pt x="5440" y="30385"/>
                        <a:pt x="392" y="55721"/>
                      </a:cubicBezTo>
                      <a:cubicBezTo>
                        <a:pt x="-2180" y="86106"/>
                        <a:pt x="7916" y="101346"/>
                        <a:pt x="30681" y="101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D07D9898-C9CB-4812-B0EE-6634C2F466A1}"/>
                    </a:ext>
                  </a:extLst>
                </p:cNvPr>
                <p:cNvSpPr/>
                <p:nvPr/>
              </p:nvSpPr>
              <p:spPr>
                <a:xfrm>
                  <a:off x="816805" y="977854"/>
                  <a:ext cx="64564" cy="134847"/>
                </a:xfrm>
                <a:custGeom>
                  <a:avLst/>
                  <a:gdLst>
                    <a:gd name="connsiteX0" fmla="*/ 15145 w 44875"/>
                    <a:gd name="connsiteY0" fmla="*/ 93726 h 93726"/>
                    <a:gd name="connsiteX1" fmla="*/ 32861 w 44875"/>
                    <a:gd name="connsiteY1" fmla="*/ 91154 h 93726"/>
                    <a:gd name="connsiteX2" fmla="*/ 37910 w 44875"/>
                    <a:gd name="connsiteY2" fmla="*/ 91154 h 93726"/>
                    <a:gd name="connsiteX3" fmla="*/ 42958 w 44875"/>
                    <a:gd name="connsiteY3" fmla="*/ 93726 h 93726"/>
                    <a:gd name="connsiteX4" fmla="*/ 0 w 44875"/>
                    <a:gd name="connsiteY4" fmla="*/ 0 h 93726"/>
                    <a:gd name="connsiteX5" fmla="*/ 2572 w 44875"/>
                    <a:gd name="connsiteY5" fmla="*/ 50673 h 93726"/>
                    <a:gd name="connsiteX6" fmla="*/ 15145 w 44875"/>
                    <a:gd name="connsiteY6" fmla="*/ 93726 h 9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5" h="93726">
                      <a:moveTo>
                        <a:pt x="15145" y="93726"/>
                      </a:moveTo>
                      <a:cubicBezTo>
                        <a:pt x="22765" y="91154"/>
                        <a:pt x="27813" y="88678"/>
                        <a:pt x="32861" y="91154"/>
                      </a:cubicBezTo>
                      <a:cubicBezTo>
                        <a:pt x="35433" y="91154"/>
                        <a:pt x="35433" y="91154"/>
                        <a:pt x="37910" y="91154"/>
                      </a:cubicBezTo>
                      <a:cubicBezTo>
                        <a:pt x="40481" y="93726"/>
                        <a:pt x="40481" y="93726"/>
                        <a:pt x="42958" y="93726"/>
                      </a:cubicBezTo>
                      <a:cubicBezTo>
                        <a:pt x="50578" y="32956"/>
                        <a:pt x="35338" y="2476"/>
                        <a:pt x="0" y="0"/>
                      </a:cubicBezTo>
                      <a:cubicBezTo>
                        <a:pt x="2572" y="7620"/>
                        <a:pt x="2572" y="22765"/>
                        <a:pt x="2572" y="50673"/>
                      </a:cubicBezTo>
                      <a:cubicBezTo>
                        <a:pt x="5048" y="73438"/>
                        <a:pt x="7620" y="86106"/>
                        <a:pt x="15145" y="93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8648B7CE-012E-4D7D-B381-766B50E06F95}"/>
                    </a:ext>
                  </a:extLst>
                </p:cNvPr>
                <p:cNvSpPr/>
                <p:nvPr/>
              </p:nvSpPr>
              <p:spPr>
                <a:xfrm>
                  <a:off x="787754" y="1130235"/>
                  <a:ext cx="101960" cy="122404"/>
                </a:xfrm>
                <a:custGeom>
                  <a:avLst/>
                  <a:gdLst>
                    <a:gd name="connsiteX0" fmla="*/ 40481 w 70866"/>
                    <a:gd name="connsiteY0" fmla="*/ 84111 h 85077"/>
                    <a:gd name="connsiteX1" fmla="*/ 58198 w 70866"/>
                    <a:gd name="connsiteY1" fmla="*/ 76491 h 85077"/>
                    <a:gd name="connsiteX2" fmla="*/ 70866 w 70866"/>
                    <a:gd name="connsiteY2" fmla="*/ 84111 h 85077"/>
                    <a:gd name="connsiteX3" fmla="*/ 53150 w 70866"/>
                    <a:gd name="connsiteY3" fmla="*/ 25818 h 85077"/>
                    <a:gd name="connsiteX4" fmla="*/ 0 w 70866"/>
                    <a:gd name="connsiteY4" fmla="*/ 482 h 85077"/>
                    <a:gd name="connsiteX5" fmla="*/ 40481 w 70866"/>
                    <a:gd name="connsiteY5" fmla="*/ 84111 h 8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866" h="85077">
                      <a:moveTo>
                        <a:pt x="40481" y="84111"/>
                      </a:moveTo>
                      <a:cubicBezTo>
                        <a:pt x="37910" y="86683"/>
                        <a:pt x="43053" y="84111"/>
                        <a:pt x="58198" y="76491"/>
                      </a:cubicBezTo>
                      <a:cubicBezTo>
                        <a:pt x="60770" y="76491"/>
                        <a:pt x="65818" y="79063"/>
                        <a:pt x="70866" y="84111"/>
                      </a:cubicBezTo>
                      <a:cubicBezTo>
                        <a:pt x="60770" y="48678"/>
                        <a:pt x="55721" y="30867"/>
                        <a:pt x="53150" y="25818"/>
                      </a:cubicBezTo>
                      <a:cubicBezTo>
                        <a:pt x="42958" y="5530"/>
                        <a:pt x="25241" y="-2090"/>
                        <a:pt x="0" y="482"/>
                      </a:cubicBezTo>
                      <a:cubicBezTo>
                        <a:pt x="30290" y="61251"/>
                        <a:pt x="42958" y="89160"/>
                        <a:pt x="40481" y="841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6E8EBA38-FB9A-4724-9190-D6477FF2F2A8}"/>
                    </a:ext>
                  </a:extLst>
                </p:cNvPr>
                <p:cNvSpPr/>
                <p:nvPr/>
              </p:nvSpPr>
              <p:spPr>
                <a:xfrm>
                  <a:off x="856818" y="1413941"/>
                  <a:ext cx="160065" cy="92480"/>
                </a:xfrm>
                <a:custGeom>
                  <a:avLst/>
                  <a:gdLst>
                    <a:gd name="connsiteX0" fmla="*/ 98584 w 111251"/>
                    <a:gd name="connsiteY0" fmla="*/ 49038 h 64277"/>
                    <a:gd name="connsiteX1" fmla="*/ 111252 w 111251"/>
                    <a:gd name="connsiteY1" fmla="*/ 38941 h 64277"/>
                    <a:gd name="connsiteX2" fmla="*/ 101156 w 111251"/>
                    <a:gd name="connsiteY2" fmla="*/ 38941 h 64277"/>
                    <a:gd name="connsiteX3" fmla="*/ 55626 w 111251"/>
                    <a:gd name="connsiteY3" fmla="*/ 3508 h 64277"/>
                    <a:gd name="connsiteX4" fmla="*/ 0 w 111251"/>
                    <a:gd name="connsiteY4" fmla="*/ 16176 h 64277"/>
                    <a:gd name="connsiteX5" fmla="*/ 37910 w 111251"/>
                    <a:gd name="connsiteY5" fmla="*/ 41513 h 64277"/>
                    <a:gd name="connsiteX6" fmla="*/ 83439 w 111251"/>
                    <a:gd name="connsiteY6" fmla="*/ 64278 h 64277"/>
                    <a:gd name="connsiteX7" fmla="*/ 98584 w 111251"/>
                    <a:gd name="connsiteY7" fmla="*/ 49038 h 6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251" h="64277">
                      <a:moveTo>
                        <a:pt x="98584" y="49038"/>
                      </a:moveTo>
                      <a:cubicBezTo>
                        <a:pt x="106204" y="43989"/>
                        <a:pt x="111252" y="41418"/>
                        <a:pt x="111252" y="38941"/>
                      </a:cubicBezTo>
                      <a:cubicBezTo>
                        <a:pt x="111252" y="38941"/>
                        <a:pt x="111252" y="38941"/>
                        <a:pt x="101156" y="38941"/>
                      </a:cubicBezTo>
                      <a:cubicBezTo>
                        <a:pt x="96107" y="23701"/>
                        <a:pt x="80963" y="11033"/>
                        <a:pt x="55626" y="3508"/>
                      </a:cubicBezTo>
                      <a:cubicBezTo>
                        <a:pt x="30385" y="-4112"/>
                        <a:pt x="10096" y="936"/>
                        <a:pt x="0" y="16176"/>
                      </a:cubicBezTo>
                      <a:cubicBezTo>
                        <a:pt x="10096" y="18748"/>
                        <a:pt x="22765" y="28845"/>
                        <a:pt x="37910" y="41513"/>
                      </a:cubicBezTo>
                      <a:cubicBezTo>
                        <a:pt x="53054" y="56753"/>
                        <a:pt x="68199" y="64278"/>
                        <a:pt x="83439" y="64278"/>
                      </a:cubicBezTo>
                      <a:cubicBezTo>
                        <a:pt x="88487" y="56658"/>
                        <a:pt x="93536" y="54086"/>
                        <a:pt x="98584" y="49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92A2A7E0-6D4D-45FA-A176-87FE833528F8}"/>
                    </a:ext>
                  </a:extLst>
                </p:cNvPr>
                <p:cNvSpPr/>
                <p:nvPr/>
              </p:nvSpPr>
              <p:spPr>
                <a:xfrm>
                  <a:off x="798717" y="1278029"/>
                  <a:ext cx="134439" cy="108071"/>
                </a:xfrm>
                <a:custGeom>
                  <a:avLst/>
                  <a:gdLst>
                    <a:gd name="connsiteX0" fmla="*/ 65627 w 93440"/>
                    <a:gd name="connsiteY0" fmla="*/ 75115 h 75114"/>
                    <a:gd name="connsiteX1" fmla="*/ 93440 w 93440"/>
                    <a:gd name="connsiteY1" fmla="*/ 65018 h 75114"/>
                    <a:gd name="connsiteX2" fmla="*/ 58103 w 93440"/>
                    <a:gd name="connsiteY2" fmla="*/ 11774 h 75114"/>
                    <a:gd name="connsiteX3" fmla="*/ 0 w 93440"/>
                    <a:gd name="connsiteY3" fmla="*/ 9202 h 75114"/>
                    <a:gd name="connsiteX4" fmla="*/ 30290 w 93440"/>
                    <a:gd name="connsiteY4" fmla="*/ 44635 h 75114"/>
                    <a:gd name="connsiteX5" fmla="*/ 65627 w 93440"/>
                    <a:gd name="connsiteY5" fmla="*/ 75115 h 75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440" h="75114">
                      <a:moveTo>
                        <a:pt x="65627" y="75115"/>
                      </a:moveTo>
                      <a:cubicBezTo>
                        <a:pt x="75724" y="65018"/>
                        <a:pt x="85820" y="59875"/>
                        <a:pt x="93440" y="65018"/>
                      </a:cubicBezTo>
                      <a:cubicBezTo>
                        <a:pt x="85820" y="42254"/>
                        <a:pt x="73247" y="24442"/>
                        <a:pt x="58103" y="11774"/>
                      </a:cubicBezTo>
                      <a:cubicBezTo>
                        <a:pt x="37910" y="-3466"/>
                        <a:pt x="17621" y="-3466"/>
                        <a:pt x="0" y="9202"/>
                      </a:cubicBezTo>
                      <a:cubicBezTo>
                        <a:pt x="7620" y="14250"/>
                        <a:pt x="17717" y="26918"/>
                        <a:pt x="30290" y="44635"/>
                      </a:cubicBezTo>
                      <a:cubicBezTo>
                        <a:pt x="40386" y="62447"/>
                        <a:pt x="53054" y="72543"/>
                        <a:pt x="65627" y="751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</p:grpSp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4B551838-D44E-4E1F-9EAB-FC68A7F2AFCA}"/>
                  </a:ext>
                </a:extLst>
              </p:cNvPr>
              <p:cNvGrpSpPr/>
              <p:nvPr/>
            </p:nvGrpSpPr>
            <p:grpSpPr>
              <a:xfrm flipH="1">
                <a:off x="5222880" y="4617413"/>
                <a:ext cx="307570" cy="533839"/>
                <a:chOff x="787739" y="653491"/>
                <a:chExt cx="581744" cy="1009717"/>
              </a:xfrm>
              <a:gradFill>
                <a:gsLst>
                  <a:gs pos="1000">
                    <a:schemeClr val="accent1"/>
                  </a:gs>
                  <a:gs pos="99000">
                    <a:schemeClr val="accent2"/>
                  </a:gs>
                </a:gsLst>
                <a:lin ang="5400000" scaled="0"/>
              </a:gradFill>
            </p:grpSpPr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77B61EBF-C41D-4323-B76D-D5298AC78728}"/>
                    </a:ext>
                  </a:extLst>
                </p:cNvPr>
                <p:cNvSpPr/>
                <p:nvPr/>
              </p:nvSpPr>
              <p:spPr>
                <a:xfrm>
                  <a:off x="894683" y="1134503"/>
                  <a:ext cx="59596" cy="164038"/>
                </a:xfrm>
                <a:custGeom>
                  <a:avLst/>
                  <a:gdLst>
                    <a:gd name="connsiteX0" fmla="*/ 19205 w 41422"/>
                    <a:gd name="connsiteY0" fmla="*/ 108966 h 114014"/>
                    <a:gd name="connsiteX1" fmla="*/ 19205 w 41422"/>
                    <a:gd name="connsiteY1" fmla="*/ 93726 h 114014"/>
                    <a:gd name="connsiteX2" fmla="*/ 31874 w 41422"/>
                    <a:gd name="connsiteY2" fmla="*/ 91154 h 114014"/>
                    <a:gd name="connsiteX3" fmla="*/ 39494 w 41422"/>
                    <a:gd name="connsiteY3" fmla="*/ 81058 h 114014"/>
                    <a:gd name="connsiteX4" fmla="*/ 39494 w 41422"/>
                    <a:gd name="connsiteY4" fmla="*/ 32956 h 114014"/>
                    <a:gd name="connsiteX5" fmla="*/ 39494 w 41422"/>
                    <a:gd name="connsiteY5" fmla="*/ 0 h 114014"/>
                    <a:gd name="connsiteX6" fmla="*/ 4156 w 41422"/>
                    <a:gd name="connsiteY6" fmla="*/ 43053 h 114014"/>
                    <a:gd name="connsiteX7" fmla="*/ 14252 w 41422"/>
                    <a:gd name="connsiteY7" fmla="*/ 98774 h 114014"/>
                    <a:gd name="connsiteX8" fmla="*/ 11681 w 41422"/>
                    <a:gd name="connsiteY8" fmla="*/ 114014 h 114014"/>
                    <a:gd name="connsiteX9" fmla="*/ 19205 w 41422"/>
                    <a:gd name="connsiteY9" fmla="*/ 108966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422" h="114014">
                      <a:moveTo>
                        <a:pt x="19205" y="108966"/>
                      </a:moveTo>
                      <a:lnTo>
                        <a:pt x="19205" y="93726"/>
                      </a:lnTo>
                      <a:cubicBezTo>
                        <a:pt x="24254" y="96298"/>
                        <a:pt x="29302" y="93726"/>
                        <a:pt x="31874" y="91154"/>
                      </a:cubicBezTo>
                      <a:cubicBezTo>
                        <a:pt x="36922" y="86106"/>
                        <a:pt x="36922" y="83534"/>
                        <a:pt x="39494" y="81058"/>
                      </a:cubicBezTo>
                      <a:cubicBezTo>
                        <a:pt x="36922" y="73438"/>
                        <a:pt x="36922" y="55721"/>
                        <a:pt x="39494" y="32956"/>
                      </a:cubicBezTo>
                      <a:cubicBezTo>
                        <a:pt x="42066" y="12668"/>
                        <a:pt x="42066" y="2572"/>
                        <a:pt x="39494" y="0"/>
                      </a:cubicBezTo>
                      <a:cubicBezTo>
                        <a:pt x="24349" y="7620"/>
                        <a:pt x="11681" y="22765"/>
                        <a:pt x="4156" y="43053"/>
                      </a:cubicBezTo>
                      <a:cubicBezTo>
                        <a:pt x="-3464" y="68390"/>
                        <a:pt x="-892" y="86106"/>
                        <a:pt x="14252" y="98774"/>
                      </a:cubicBezTo>
                      <a:cubicBezTo>
                        <a:pt x="14252" y="108871"/>
                        <a:pt x="11681" y="114014"/>
                        <a:pt x="11681" y="114014"/>
                      </a:cubicBezTo>
                      <a:cubicBezTo>
                        <a:pt x="16634" y="114014"/>
                        <a:pt x="19205" y="114014"/>
                        <a:pt x="19205" y="108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D454D36B-8E80-4365-BC93-0E76A71C412B}"/>
                    </a:ext>
                  </a:extLst>
                </p:cNvPr>
                <p:cNvSpPr/>
                <p:nvPr/>
              </p:nvSpPr>
              <p:spPr>
                <a:xfrm>
                  <a:off x="866024" y="843292"/>
                  <a:ext cx="147149" cy="192543"/>
                </a:xfrm>
                <a:custGeom>
                  <a:avLst/>
                  <a:gdLst>
                    <a:gd name="connsiteX0" fmla="*/ 13787 w 102274"/>
                    <a:gd name="connsiteY0" fmla="*/ 90964 h 133826"/>
                    <a:gd name="connsiteX1" fmla="*/ 23884 w 102274"/>
                    <a:gd name="connsiteY1" fmla="*/ 93536 h 133826"/>
                    <a:gd name="connsiteX2" fmla="*/ 28932 w 102274"/>
                    <a:gd name="connsiteY2" fmla="*/ 121444 h 133826"/>
                    <a:gd name="connsiteX3" fmla="*/ 28075 w 102274"/>
                    <a:gd name="connsiteY3" fmla="*/ 133826 h 133826"/>
                    <a:gd name="connsiteX4" fmla="*/ 36552 w 102274"/>
                    <a:gd name="connsiteY4" fmla="*/ 129064 h 133826"/>
                    <a:gd name="connsiteX5" fmla="*/ 54269 w 102274"/>
                    <a:gd name="connsiteY5" fmla="*/ 124016 h 133826"/>
                    <a:gd name="connsiteX6" fmla="*/ 77033 w 102274"/>
                    <a:gd name="connsiteY6" fmla="*/ 88583 h 133826"/>
                    <a:gd name="connsiteX7" fmla="*/ 102275 w 102274"/>
                    <a:gd name="connsiteY7" fmla="*/ 55626 h 133826"/>
                    <a:gd name="connsiteX8" fmla="*/ 56745 w 102274"/>
                    <a:gd name="connsiteY8" fmla="*/ 70866 h 133826"/>
                    <a:gd name="connsiteX9" fmla="*/ 26456 w 102274"/>
                    <a:gd name="connsiteY9" fmla="*/ 101251 h 133826"/>
                    <a:gd name="connsiteX10" fmla="*/ 34076 w 102274"/>
                    <a:gd name="connsiteY10" fmla="*/ 78486 h 133826"/>
                    <a:gd name="connsiteX11" fmla="*/ 41696 w 102274"/>
                    <a:gd name="connsiteY11" fmla="*/ 48101 h 133826"/>
                    <a:gd name="connsiteX12" fmla="*/ 16454 w 102274"/>
                    <a:gd name="connsiteY12" fmla="*/ 0 h 133826"/>
                    <a:gd name="connsiteX13" fmla="*/ 3786 w 102274"/>
                    <a:gd name="connsiteY13" fmla="*/ 45625 h 133826"/>
                    <a:gd name="connsiteX14" fmla="*/ 3786 w 102274"/>
                    <a:gd name="connsiteY14" fmla="*/ 91250 h 133826"/>
                    <a:gd name="connsiteX15" fmla="*/ 13787 w 102274"/>
                    <a:gd name="connsiteY15" fmla="*/ 90964 h 13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74" h="133826">
                      <a:moveTo>
                        <a:pt x="13787" y="90964"/>
                      </a:moveTo>
                      <a:cubicBezTo>
                        <a:pt x="18836" y="88392"/>
                        <a:pt x="21407" y="90964"/>
                        <a:pt x="23884" y="93536"/>
                      </a:cubicBezTo>
                      <a:cubicBezTo>
                        <a:pt x="26456" y="101156"/>
                        <a:pt x="28932" y="111252"/>
                        <a:pt x="28932" y="121444"/>
                      </a:cubicBezTo>
                      <a:cubicBezTo>
                        <a:pt x="28932" y="126397"/>
                        <a:pt x="28551" y="130588"/>
                        <a:pt x="28075" y="133826"/>
                      </a:cubicBezTo>
                      <a:cubicBezTo>
                        <a:pt x="29599" y="130874"/>
                        <a:pt x="32075" y="129064"/>
                        <a:pt x="36552" y="129064"/>
                      </a:cubicBezTo>
                      <a:cubicBezTo>
                        <a:pt x="49220" y="126492"/>
                        <a:pt x="54269" y="124016"/>
                        <a:pt x="54269" y="124016"/>
                      </a:cubicBezTo>
                      <a:cubicBezTo>
                        <a:pt x="59317" y="118967"/>
                        <a:pt x="66937" y="108776"/>
                        <a:pt x="77033" y="88583"/>
                      </a:cubicBezTo>
                      <a:cubicBezTo>
                        <a:pt x="84653" y="73343"/>
                        <a:pt x="94750" y="63246"/>
                        <a:pt x="102275" y="55626"/>
                      </a:cubicBezTo>
                      <a:cubicBezTo>
                        <a:pt x="84558" y="55626"/>
                        <a:pt x="69413" y="60674"/>
                        <a:pt x="56745" y="70866"/>
                      </a:cubicBezTo>
                      <a:cubicBezTo>
                        <a:pt x="46649" y="75914"/>
                        <a:pt x="39029" y="86106"/>
                        <a:pt x="26456" y="101251"/>
                      </a:cubicBezTo>
                      <a:cubicBezTo>
                        <a:pt x="29027" y="98679"/>
                        <a:pt x="29027" y="91154"/>
                        <a:pt x="34076" y="78486"/>
                      </a:cubicBezTo>
                      <a:cubicBezTo>
                        <a:pt x="36647" y="63246"/>
                        <a:pt x="39124" y="53150"/>
                        <a:pt x="41696" y="48101"/>
                      </a:cubicBezTo>
                      <a:cubicBezTo>
                        <a:pt x="46744" y="20193"/>
                        <a:pt x="36647" y="5048"/>
                        <a:pt x="16454" y="0"/>
                      </a:cubicBezTo>
                      <a:cubicBezTo>
                        <a:pt x="16454" y="7620"/>
                        <a:pt x="11406" y="22765"/>
                        <a:pt x="3786" y="45625"/>
                      </a:cubicBezTo>
                      <a:cubicBezTo>
                        <a:pt x="-1262" y="63341"/>
                        <a:pt x="-1262" y="78581"/>
                        <a:pt x="3786" y="91250"/>
                      </a:cubicBezTo>
                      <a:cubicBezTo>
                        <a:pt x="6263" y="93536"/>
                        <a:pt x="8739" y="93536"/>
                        <a:pt x="13787" y="909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C6C3CED2-61A4-4E22-B60C-1A09D8FCEDDC}"/>
                    </a:ext>
                  </a:extLst>
                </p:cNvPr>
                <p:cNvSpPr/>
                <p:nvPr/>
              </p:nvSpPr>
              <p:spPr>
                <a:xfrm>
                  <a:off x="940404" y="729684"/>
                  <a:ext cx="145539" cy="193364"/>
                </a:xfrm>
                <a:custGeom>
                  <a:avLst/>
                  <a:gdLst>
                    <a:gd name="connsiteX0" fmla="*/ 15240 w 101155"/>
                    <a:gd name="connsiteY0" fmla="*/ 106585 h 134397"/>
                    <a:gd name="connsiteX1" fmla="*/ 10192 w 101155"/>
                    <a:gd name="connsiteY1" fmla="*/ 124301 h 134397"/>
                    <a:gd name="connsiteX2" fmla="*/ 7620 w 101155"/>
                    <a:gd name="connsiteY2" fmla="*/ 134398 h 134397"/>
                    <a:gd name="connsiteX3" fmla="*/ 55626 w 101155"/>
                    <a:gd name="connsiteY3" fmla="*/ 109061 h 134397"/>
                    <a:gd name="connsiteX4" fmla="*/ 78391 w 101155"/>
                    <a:gd name="connsiteY4" fmla="*/ 88773 h 134397"/>
                    <a:gd name="connsiteX5" fmla="*/ 101156 w 101155"/>
                    <a:gd name="connsiteY5" fmla="*/ 71056 h 134397"/>
                    <a:gd name="connsiteX6" fmla="*/ 50578 w 101155"/>
                    <a:gd name="connsiteY6" fmla="*/ 78677 h 134397"/>
                    <a:gd name="connsiteX7" fmla="*/ 32861 w 101155"/>
                    <a:gd name="connsiteY7" fmla="*/ 88773 h 134397"/>
                    <a:gd name="connsiteX8" fmla="*/ 17716 w 101155"/>
                    <a:gd name="connsiteY8" fmla="*/ 93821 h 134397"/>
                    <a:gd name="connsiteX9" fmla="*/ 32861 w 101155"/>
                    <a:gd name="connsiteY9" fmla="*/ 73533 h 134397"/>
                    <a:gd name="connsiteX10" fmla="*/ 48006 w 101155"/>
                    <a:gd name="connsiteY10" fmla="*/ 53245 h 134397"/>
                    <a:gd name="connsiteX11" fmla="*/ 50578 w 101155"/>
                    <a:gd name="connsiteY11" fmla="*/ 0 h 134397"/>
                    <a:gd name="connsiteX12" fmla="*/ 0 w 101155"/>
                    <a:gd name="connsiteY12" fmla="*/ 83629 h 134397"/>
                    <a:gd name="connsiteX13" fmla="*/ 15240 w 101155"/>
                    <a:gd name="connsiteY13" fmla="*/ 106585 h 1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155" h="134397">
                      <a:moveTo>
                        <a:pt x="15240" y="106585"/>
                      </a:moveTo>
                      <a:cubicBezTo>
                        <a:pt x="15240" y="111633"/>
                        <a:pt x="12668" y="116681"/>
                        <a:pt x="10192" y="124301"/>
                      </a:cubicBezTo>
                      <a:cubicBezTo>
                        <a:pt x="7620" y="129350"/>
                        <a:pt x="7620" y="134398"/>
                        <a:pt x="7620" y="134398"/>
                      </a:cubicBezTo>
                      <a:cubicBezTo>
                        <a:pt x="22765" y="131826"/>
                        <a:pt x="37909" y="124301"/>
                        <a:pt x="55626" y="109061"/>
                      </a:cubicBezTo>
                      <a:cubicBezTo>
                        <a:pt x="60674" y="106490"/>
                        <a:pt x="65723" y="98965"/>
                        <a:pt x="78391" y="88773"/>
                      </a:cubicBezTo>
                      <a:cubicBezTo>
                        <a:pt x="86011" y="81153"/>
                        <a:pt x="93535" y="76105"/>
                        <a:pt x="101156" y="71056"/>
                      </a:cubicBezTo>
                      <a:cubicBezTo>
                        <a:pt x="83439" y="68485"/>
                        <a:pt x="65818" y="71056"/>
                        <a:pt x="50578" y="78677"/>
                      </a:cubicBezTo>
                      <a:cubicBezTo>
                        <a:pt x="45529" y="81248"/>
                        <a:pt x="37909" y="83725"/>
                        <a:pt x="32861" y="88773"/>
                      </a:cubicBezTo>
                      <a:cubicBezTo>
                        <a:pt x="25241" y="91345"/>
                        <a:pt x="20193" y="93821"/>
                        <a:pt x="17716" y="93821"/>
                      </a:cubicBezTo>
                      <a:cubicBezTo>
                        <a:pt x="20288" y="91250"/>
                        <a:pt x="25336" y="83725"/>
                        <a:pt x="32861" y="73533"/>
                      </a:cubicBezTo>
                      <a:cubicBezTo>
                        <a:pt x="40481" y="65913"/>
                        <a:pt x="45529" y="58293"/>
                        <a:pt x="48006" y="53245"/>
                      </a:cubicBezTo>
                      <a:cubicBezTo>
                        <a:pt x="58102" y="35528"/>
                        <a:pt x="60674" y="17812"/>
                        <a:pt x="50578" y="0"/>
                      </a:cubicBezTo>
                      <a:cubicBezTo>
                        <a:pt x="20288" y="27908"/>
                        <a:pt x="2572" y="55721"/>
                        <a:pt x="0" y="83629"/>
                      </a:cubicBezTo>
                      <a:cubicBezTo>
                        <a:pt x="12668" y="83820"/>
                        <a:pt x="17716" y="91345"/>
                        <a:pt x="15240" y="1065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AB1A81DB-3EA8-445F-9A1F-A66FC9E39496}"/>
                    </a:ext>
                  </a:extLst>
                </p:cNvPr>
                <p:cNvSpPr/>
                <p:nvPr/>
              </p:nvSpPr>
              <p:spPr>
                <a:xfrm>
                  <a:off x="1089997" y="1422564"/>
                  <a:ext cx="112291" cy="145810"/>
                </a:xfrm>
                <a:custGeom>
                  <a:avLst/>
                  <a:gdLst>
                    <a:gd name="connsiteX0" fmla="*/ 45188 w 78048"/>
                    <a:gd name="connsiteY0" fmla="*/ 38005 h 101345"/>
                    <a:gd name="connsiteX1" fmla="*/ 7278 w 78048"/>
                    <a:gd name="connsiteY1" fmla="*/ 0 h 101345"/>
                    <a:gd name="connsiteX2" fmla="*/ 9850 w 78048"/>
                    <a:gd name="connsiteY2" fmla="*/ 65913 h 101345"/>
                    <a:gd name="connsiteX3" fmla="*/ 62904 w 78048"/>
                    <a:gd name="connsiteY3" fmla="*/ 88678 h 101345"/>
                    <a:gd name="connsiteX4" fmla="*/ 78049 w 78048"/>
                    <a:gd name="connsiteY4" fmla="*/ 101346 h 101345"/>
                    <a:gd name="connsiteX5" fmla="*/ 73001 w 78048"/>
                    <a:gd name="connsiteY5" fmla="*/ 91249 h 101345"/>
                    <a:gd name="connsiteX6" fmla="*/ 65381 w 78048"/>
                    <a:gd name="connsiteY6" fmla="*/ 86201 h 101345"/>
                    <a:gd name="connsiteX7" fmla="*/ 45188 w 78048"/>
                    <a:gd name="connsiteY7" fmla="*/ 38005 h 1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048" h="101345">
                      <a:moveTo>
                        <a:pt x="45188" y="38005"/>
                      </a:moveTo>
                      <a:cubicBezTo>
                        <a:pt x="22423" y="20288"/>
                        <a:pt x="9850" y="7620"/>
                        <a:pt x="7278" y="0"/>
                      </a:cubicBezTo>
                      <a:cubicBezTo>
                        <a:pt x="-2818" y="20288"/>
                        <a:pt x="-2818" y="43053"/>
                        <a:pt x="9850" y="65913"/>
                      </a:cubicBezTo>
                      <a:cubicBezTo>
                        <a:pt x="22518" y="88773"/>
                        <a:pt x="40139" y="96298"/>
                        <a:pt x="62904" y="88678"/>
                      </a:cubicBezTo>
                      <a:cubicBezTo>
                        <a:pt x="67952" y="96298"/>
                        <a:pt x="73001" y="101346"/>
                        <a:pt x="78049" y="101346"/>
                      </a:cubicBezTo>
                      <a:cubicBezTo>
                        <a:pt x="78049" y="96298"/>
                        <a:pt x="78049" y="93726"/>
                        <a:pt x="73001" y="91249"/>
                      </a:cubicBezTo>
                      <a:cubicBezTo>
                        <a:pt x="67952" y="91249"/>
                        <a:pt x="65381" y="88678"/>
                        <a:pt x="65381" y="86201"/>
                      </a:cubicBezTo>
                      <a:cubicBezTo>
                        <a:pt x="70429" y="68389"/>
                        <a:pt x="65381" y="53149"/>
                        <a:pt x="45188" y="380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0BC2095D-904B-4F69-B94D-6C43B11E8F63}"/>
                    </a:ext>
                  </a:extLst>
                </p:cNvPr>
                <p:cNvSpPr/>
                <p:nvPr/>
              </p:nvSpPr>
              <p:spPr>
                <a:xfrm>
                  <a:off x="885429" y="1021582"/>
                  <a:ext cx="80600" cy="153075"/>
                </a:xfrm>
                <a:custGeom>
                  <a:avLst/>
                  <a:gdLst>
                    <a:gd name="connsiteX0" fmla="*/ 43353 w 56020"/>
                    <a:gd name="connsiteY0" fmla="*/ 50673 h 106394"/>
                    <a:gd name="connsiteX1" fmla="*/ 56021 w 56020"/>
                    <a:gd name="connsiteY1" fmla="*/ 0 h 106394"/>
                    <a:gd name="connsiteX2" fmla="*/ 8015 w 56020"/>
                    <a:gd name="connsiteY2" fmla="*/ 43053 h 106394"/>
                    <a:gd name="connsiteX3" fmla="*/ 5348 w 56020"/>
                    <a:gd name="connsiteY3" fmla="*/ 106394 h 106394"/>
                    <a:gd name="connsiteX4" fmla="*/ 7920 w 56020"/>
                    <a:gd name="connsiteY4" fmla="*/ 98774 h 106394"/>
                    <a:gd name="connsiteX5" fmla="*/ 10491 w 56020"/>
                    <a:gd name="connsiteY5" fmla="*/ 91154 h 106394"/>
                    <a:gd name="connsiteX6" fmla="*/ 43353 w 56020"/>
                    <a:gd name="connsiteY6" fmla="*/ 50673 h 10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020" h="106394">
                      <a:moveTo>
                        <a:pt x="43353" y="50673"/>
                      </a:moveTo>
                      <a:cubicBezTo>
                        <a:pt x="53449" y="17717"/>
                        <a:pt x="56021" y="0"/>
                        <a:pt x="56021" y="0"/>
                      </a:cubicBezTo>
                      <a:cubicBezTo>
                        <a:pt x="35828" y="7620"/>
                        <a:pt x="18111" y="20288"/>
                        <a:pt x="8015" y="43053"/>
                      </a:cubicBezTo>
                      <a:cubicBezTo>
                        <a:pt x="-2177" y="65818"/>
                        <a:pt x="-2177" y="86106"/>
                        <a:pt x="5348" y="106394"/>
                      </a:cubicBezTo>
                      <a:cubicBezTo>
                        <a:pt x="5348" y="103823"/>
                        <a:pt x="7920" y="101346"/>
                        <a:pt x="7920" y="98774"/>
                      </a:cubicBezTo>
                      <a:cubicBezTo>
                        <a:pt x="10491" y="96203"/>
                        <a:pt x="10491" y="93726"/>
                        <a:pt x="10491" y="91154"/>
                      </a:cubicBezTo>
                      <a:cubicBezTo>
                        <a:pt x="25636" y="88678"/>
                        <a:pt x="35733" y="76009"/>
                        <a:pt x="43353" y="506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4162F691-3E86-44D5-BC29-F56C56BA527A}"/>
                    </a:ext>
                  </a:extLst>
                </p:cNvPr>
                <p:cNvSpPr/>
                <p:nvPr/>
              </p:nvSpPr>
              <p:spPr>
                <a:xfrm>
                  <a:off x="1140485" y="660616"/>
                  <a:ext cx="128208" cy="94832"/>
                </a:xfrm>
                <a:custGeom>
                  <a:avLst/>
                  <a:gdLst>
                    <a:gd name="connsiteX0" fmla="*/ 0 w 89110"/>
                    <a:gd name="connsiteY0" fmla="*/ 58293 h 65913"/>
                    <a:gd name="connsiteX1" fmla="*/ 20193 w 89110"/>
                    <a:gd name="connsiteY1" fmla="*/ 58293 h 65913"/>
                    <a:gd name="connsiteX2" fmla="*/ 37909 w 89110"/>
                    <a:gd name="connsiteY2" fmla="*/ 65913 h 65913"/>
                    <a:gd name="connsiteX3" fmla="*/ 75819 w 89110"/>
                    <a:gd name="connsiteY3" fmla="*/ 40576 h 65913"/>
                    <a:gd name="connsiteX4" fmla="*/ 88487 w 89110"/>
                    <a:gd name="connsiteY4" fmla="*/ 0 h 65913"/>
                    <a:gd name="connsiteX5" fmla="*/ 45530 w 89110"/>
                    <a:gd name="connsiteY5" fmla="*/ 27908 h 65913"/>
                    <a:gd name="connsiteX6" fmla="*/ 0 w 89110"/>
                    <a:gd name="connsiteY6" fmla="*/ 58293 h 6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110" h="65913">
                      <a:moveTo>
                        <a:pt x="0" y="58293"/>
                      </a:moveTo>
                      <a:cubicBezTo>
                        <a:pt x="5048" y="53245"/>
                        <a:pt x="12668" y="53245"/>
                        <a:pt x="20193" y="58293"/>
                      </a:cubicBezTo>
                      <a:cubicBezTo>
                        <a:pt x="27718" y="63341"/>
                        <a:pt x="35338" y="65913"/>
                        <a:pt x="37909" y="65913"/>
                      </a:cubicBezTo>
                      <a:cubicBezTo>
                        <a:pt x="53054" y="63341"/>
                        <a:pt x="65723" y="55816"/>
                        <a:pt x="75819" y="40576"/>
                      </a:cubicBezTo>
                      <a:cubicBezTo>
                        <a:pt x="85915" y="25336"/>
                        <a:pt x="90964" y="12668"/>
                        <a:pt x="88487" y="0"/>
                      </a:cubicBezTo>
                      <a:cubicBezTo>
                        <a:pt x="83439" y="7620"/>
                        <a:pt x="68294" y="17716"/>
                        <a:pt x="45530" y="27908"/>
                      </a:cubicBezTo>
                      <a:cubicBezTo>
                        <a:pt x="20193" y="35528"/>
                        <a:pt x="5048" y="45625"/>
                        <a:pt x="0" y="582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7CD235C3-BAEC-4D75-993C-281E71838C1F}"/>
                    </a:ext>
                  </a:extLst>
                </p:cNvPr>
                <p:cNvSpPr/>
                <p:nvPr/>
              </p:nvSpPr>
              <p:spPr>
                <a:xfrm>
                  <a:off x="1027971" y="653491"/>
                  <a:ext cx="163628" cy="167737"/>
                </a:xfrm>
                <a:custGeom>
                  <a:avLst/>
                  <a:gdLst>
                    <a:gd name="connsiteX0" fmla="*/ 25146 w 113728"/>
                    <a:gd name="connsiteY0" fmla="*/ 86106 h 116586"/>
                    <a:gd name="connsiteX1" fmla="*/ 70676 w 113728"/>
                    <a:gd name="connsiteY1" fmla="*/ 50673 h 116586"/>
                    <a:gd name="connsiteX2" fmla="*/ 93440 w 113728"/>
                    <a:gd name="connsiteY2" fmla="*/ 0 h 116586"/>
                    <a:gd name="connsiteX3" fmla="*/ 50482 w 113728"/>
                    <a:gd name="connsiteY3" fmla="*/ 27908 h 116586"/>
                    <a:gd name="connsiteX4" fmla="*/ 15145 w 113728"/>
                    <a:gd name="connsiteY4" fmla="*/ 65913 h 116586"/>
                    <a:gd name="connsiteX5" fmla="*/ 22765 w 113728"/>
                    <a:gd name="connsiteY5" fmla="*/ 70961 h 116586"/>
                    <a:gd name="connsiteX6" fmla="*/ 27813 w 113728"/>
                    <a:gd name="connsiteY6" fmla="*/ 73533 h 116586"/>
                    <a:gd name="connsiteX7" fmla="*/ 15145 w 113728"/>
                    <a:gd name="connsiteY7" fmla="*/ 96298 h 116586"/>
                    <a:gd name="connsiteX8" fmla="*/ 0 w 113728"/>
                    <a:gd name="connsiteY8" fmla="*/ 116586 h 116586"/>
                    <a:gd name="connsiteX9" fmla="*/ 113728 w 113728"/>
                    <a:gd name="connsiteY9" fmla="*/ 78581 h 116586"/>
                    <a:gd name="connsiteX10" fmla="*/ 25146 w 113728"/>
                    <a:gd name="connsiteY10" fmla="*/ 86106 h 1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728" h="116586">
                      <a:moveTo>
                        <a:pt x="25146" y="86106"/>
                      </a:moveTo>
                      <a:cubicBezTo>
                        <a:pt x="25146" y="83534"/>
                        <a:pt x="40291" y="73438"/>
                        <a:pt x="70676" y="50673"/>
                      </a:cubicBezTo>
                      <a:cubicBezTo>
                        <a:pt x="90868" y="35433"/>
                        <a:pt x="98489" y="20288"/>
                        <a:pt x="93440" y="0"/>
                      </a:cubicBezTo>
                      <a:cubicBezTo>
                        <a:pt x="93440" y="0"/>
                        <a:pt x="78295" y="10097"/>
                        <a:pt x="50482" y="27908"/>
                      </a:cubicBezTo>
                      <a:cubicBezTo>
                        <a:pt x="30289" y="38005"/>
                        <a:pt x="20193" y="50673"/>
                        <a:pt x="15145" y="65913"/>
                      </a:cubicBezTo>
                      <a:cubicBezTo>
                        <a:pt x="15145" y="68485"/>
                        <a:pt x="17716" y="70961"/>
                        <a:pt x="22765" y="70961"/>
                      </a:cubicBezTo>
                      <a:cubicBezTo>
                        <a:pt x="25336" y="70961"/>
                        <a:pt x="27813" y="70961"/>
                        <a:pt x="27813" y="73533"/>
                      </a:cubicBezTo>
                      <a:cubicBezTo>
                        <a:pt x="27813" y="78581"/>
                        <a:pt x="22765" y="86201"/>
                        <a:pt x="15145" y="96298"/>
                      </a:cubicBezTo>
                      <a:cubicBezTo>
                        <a:pt x="5048" y="108966"/>
                        <a:pt x="2477" y="114014"/>
                        <a:pt x="0" y="116586"/>
                      </a:cubicBezTo>
                      <a:cubicBezTo>
                        <a:pt x="10096" y="116586"/>
                        <a:pt x="48006" y="103918"/>
                        <a:pt x="113728" y="78581"/>
                      </a:cubicBezTo>
                      <a:cubicBezTo>
                        <a:pt x="85725" y="65818"/>
                        <a:pt x="58007" y="68294"/>
                        <a:pt x="25146" y="86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4F350AA4-56D8-43DD-A30F-FD77377E2630}"/>
                    </a:ext>
                  </a:extLst>
                </p:cNvPr>
                <p:cNvSpPr/>
                <p:nvPr/>
              </p:nvSpPr>
              <p:spPr>
                <a:xfrm>
                  <a:off x="1001409" y="1342394"/>
                  <a:ext cx="73569" cy="164038"/>
                </a:xfrm>
                <a:custGeom>
                  <a:avLst/>
                  <a:gdLst>
                    <a:gd name="connsiteX0" fmla="*/ 41037 w 51133"/>
                    <a:gd name="connsiteY0" fmla="*/ 48101 h 114014"/>
                    <a:gd name="connsiteX1" fmla="*/ 15796 w 51133"/>
                    <a:gd name="connsiteY1" fmla="*/ 0 h 114014"/>
                    <a:gd name="connsiteX2" fmla="*/ 651 w 51133"/>
                    <a:gd name="connsiteY2" fmla="*/ 45625 h 114014"/>
                    <a:gd name="connsiteX3" fmla="*/ 15796 w 51133"/>
                    <a:gd name="connsiteY3" fmla="*/ 93726 h 114014"/>
                    <a:gd name="connsiteX4" fmla="*/ 51133 w 51133"/>
                    <a:gd name="connsiteY4" fmla="*/ 114014 h 114014"/>
                    <a:gd name="connsiteX5" fmla="*/ 46085 w 51133"/>
                    <a:gd name="connsiteY5" fmla="*/ 103918 h 114014"/>
                    <a:gd name="connsiteX6" fmla="*/ 43513 w 51133"/>
                    <a:gd name="connsiteY6" fmla="*/ 93821 h 114014"/>
                    <a:gd name="connsiteX7" fmla="*/ 41037 w 51133"/>
                    <a:gd name="connsiteY7" fmla="*/ 48101 h 11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133" h="114014">
                      <a:moveTo>
                        <a:pt x="41037" y="48101"/>
                      </a:moveTo>
                      <a:cubicBezTo>
                        <a:pt x="23320" y="22765"/>
                        <a:pt x="15796" y="7525"/>
                        <a:pt x="15796" y="0"/>
                      </a:cubicBezTo>
                      <a:cubicBezTo>
                        <a:pt x="3127" y="10097"/>
                        <a:pt x="-1921" y="25336"/>
                        <a:pt x="651" y="45625"/>
                      </a:cubicBezTo>
                      <a:cubicBezTo>
                        <a:pt x="651" y="68390"/>
                        <a:pt x="5699" y="83629"/>
                        <a:pt x="15796" y="93726"/>
                      </a:cubicBezTo>
                      <a:cubicBezTo>
                        <a:pt x="28464" y="93726"/>
                        <a:pt x="38560" y="101346"/>
                        <a:pt x="51133" y="114014"/>
                      </a:cubicBezTo>
                      <a:cubicBezTo>
                        <a:pt x="51133" y="108966"/>
                        <a:pt x="48562" y="106394"/>
                        <a:pt x="46085" y="103918"/>
                      </a:cubicBezTo>
                      <a:cubicBezTo>
                        <a:pt x="43513" y="101346"/>
                        <a:pt x="41037" y="98869"/>
                        <a:pt x="43513" y="93821"/>
                      </a:cubicBezTo>
                      <a:cubicBezTo>
                        <a:pt x="53705" y="83534"/>
                        <a:pt x="53705" y="68390"/>
                        <a:pt x="41037" y="481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F6E70129-D8BF-4DAD-9B23-5D5D5CEDC42F}"/>
                    </a:ext>
                  </a:extLst>
                </p:cNvPr>
                <p:cNvSpPr/>
                <p:nvPr/>
              </p:nvSpPr>
              <p:spPr>
                <a:xfrm>
                  <a:off x="1202154" y="1484504"/>
                  <a:ext cx="167329" cy="109357"/>
                </a:xfrm>
                <a:custGeom>
                  <a:avLst/>
                  <a:gdLst>
                    <a:gd name="connsiteX0" fmla="*/ 96107 w 116300"/>
                    <a:gd name="connsiteY0" fmla="*/ 43053 h 76009"/>
                    <a:gd name="connsiteX1" fmla="*/ 45530 w 116300"/>
                    <a:gd name="connsiteY1" fmla="*/ 17717 h 76009"/>
                    <a:gd name="connsiteX2" fmla="*/ 0 w 116300"/>
                    <a:gd name="connsiteY2" fmla="*/ 0 h 76009"/>
                    <a:gd name="connsiteX3" fmla="*/ 37910 w 116300"/>
                    <a:gd name="connsiteY3" fmla="*/ 65913 h 76009"/>
                    <a:gd name="connsiteX4" fmla="*/ 116300 w 116300"/>
                    <a:gd name="connsiteY4" fmla="*/ 76009 h 76009"/>
                    <a:gd name="connsiteX5" fmla="*/ 96107 w 116300"/>
                    <a:gd name="connsiteY5" fmla="*/ 43053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300" h="76009">
                      <a:moveTo>
                        <a:pt x="96107" y="43053"/>
                      </a:moveTo>
                      <a:cubicBezTo>
                        <a:pt x="86011" y="35433"/>
                        <a:pt x="68294" y="27813"/>
                        <a:pt x="45530" y="17717"/>
                      </a:cubicBezTo>
                      <a:cubicBezTo>
                        <a:pt x="20288" y="7620"/>
                        <a:pt x="5048" y="2476"/>
                        <a:pt x="0" y="0"/>
                      </a:cubicBezTo>
                      <a:cubicBezTo>
                        <a:pt x="0" y="30385"/>
                        <a:pt x="12668" y="53245"/>
                        <a:pt x="37910" y="65913"/>
                      </a:cubicBezTo>
                      <a:cubicBezTo>
                        <a:pt x="55626" y="73533"/>
                        <a:pt x="80867" y="76009"/>
                        <a:pt x="116300" y="76009"/>
                      </a:cubicBezTo>
                      <a:cubicBezTo>
                        <a:pt x="106204" y="45625"/>
                        <a:pt x="98679" y="35433"/>
                        <a:pt x="96107" y="430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9D676E2C-FB2C-43AF-A2C8-8BE167B82ACD}"/>
                    </a:ext>
                  </a:extLst>
                </p:cNvPr>
                <p:cNvSpPr/>
                <p:nvPr/>
              </p:nvSpPr>
              <p:spPr>
                <a:xfrm>
                  <a:off x="1100472" y="1593532"/>
                  <a:ext cx="192543" cy="69676"/>
                </a:xfrm>
                <a:custGeom>
                  <a:avLst/>
                  <a:gdLst>
                    <a:gd name="connsiteX0" fmla="*/ 48006 w 133826"/>
                    <a:gd name="connsiteY0" fmla="*/ 2804 h 48428"/>
                    <a:gd name="connsiteX1" fmla="*/ 0 w 133826"/>
                    <a:gd name="connsiteY1" fmla="*/ 48428 h 48428"/>
                    <a:gd name="connsiteX2" fmla="*/ 63151 w 133826"/>
                    <a:gd name="connsiteY2" fmla="*/ 45857 h 48428"/>
                    <a:gd name="connsiteX3" fmla="*/ 116205 w 133826"/>
                    <a:gd name="connsiteY3" fmla="*/ 35760 h 48428"/>
                    <a:gd name="connsiteX4" fmla="*/ 113633 w 133826"/>
                    <a:gd name="connsiteY4" fmla="*/ 12995 h 48428"/>
                    <a:gd name="connsiteX5" fmla="*/ 133826 w 133826"/>
                    <a:gd name="connsiteY5" fmla="*/ 5375 h 48428"/>
                    <a:gd name="connsiteX6" fmla="*/ 48006 w 133826"/>
                    <a:gd name="connsiteY6" fmla="*/ 2804 h 48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826" h="48428">
                      <a:moveTo>
                        <a:pt x="48006" y="2804"/>
                      </a:moveTo>
                      <a:cubicBezTo>
                        <a:pt x="15145" y="7852"/>
                        <a:pt x="0" y="23092"/>
                        <a:pt x="0" y="48428"/>
                      </a:cubicBezTo>
                      <a:cubicBezTo>
                        <a:pt x="10096" y="45857"/>
                        <a:pt x="30290" y="43380"/>
                        <a:pt x="63151" y="45857"/>
                      </a:cubicBezTo>
                      <a:cubicBezTo>
                        <a:pt x="88392" y="48428"/>
                        <a:pt x="106108" y="45857"/>
                        <a:pt x="116205" y="35760"/>
                      </a:cubicBezTo>
                      <a:cubicBezTo>
                        <a:pt x="118777" y="23092"/>
                        <a:pt x="116205" y="15472"/>
                        <a:pt x="113633" y="12995"/>
                      </a:cubicBezTo>
                      <a:cubicBezTo>
                        <a:pt x="123730" y="12995"/>
                        <a:pt x="128778" y="10424"/>
                        <a:pt x="133826" y="5375"/>
                      </a:cubicBezTo>
                      <a:cubicBezTo>
                        <a:pt x="101060" y="232"/>
                        <a:pt x="73247" y="-2340"/>
                        <a:pt x="48006" y="28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C1865F09-86D2-45BA-B695-2EC26D55C3E6}"/>
                    </a:ext>
                  </a:extLst>
                </p:cNvPr>
                <p:cNvSpPr/>
                <p:nvPr/>
              </p:nvSpPr>
              <p:spPr>
                <a:xfrm>
                  <a:off x="955069" y="1520950"/>
                  <a:ext cx="178154" cy="76701"/>
                </a:xfrm>
                <a:custGeom>
                  <a:avLst/>
                  <a:gdLst>
                    <a:gd name="connsiteX0" fmla="*/ 123825 w 123824"/>
                    <a:gd name="connsiteY0" fmla="*/ 25337 h 53311"/>
                    <a:gd name="connsiteX1" fmla="*/ 118777 w 123824"/>
                    <a:gd name="connsiteY1" fmla="*/ 22765 h 53311"/>
                    <a:gd name="connsiteX2" fmla="*/ 108680 w 123824"/>
                    <a:gd name="connsiteY2" fmla="*/ 25337 h 53311"/>
                    <a:gd name="connsiteX3" fmla="*/ 50578 w 123824"/>
                    <a:gd name="connsiteY3" fmla="*/ 0 h 53311"/>
                    <a:gd name="connsiteX4" fmla="*/ 17716 w 123824"/>
                    <a:gd name="connsiteY4" fmla="*/ 7620 h 53311"/>
                    <a:gd name="connsiteX5" fmla="*/ 0 w 123824"/>
                    <a:gd name="connsiteY5" fmla="*/ 32956 h 53311"/>
                    <a:gd name="connsiteX6" fmla="*/ 53054 w 123824"/>
                    <a:gd name="connsiteY6" fmla="*/ 45625 h 53311"/>
                    <a:gd name="connsiteX7" fmla="*/ 106109 w 123824"/>
                    <a:gd name="connsiteY7" fmla="*/ 50673 h 53311"/>
                    <a:gd name="connsiteX8" fmla="*/ 123825 w 123824"/>
                    <a:gd name="connsiteY8" fmla="*/ 25337 h 5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4" h="53311">
                      <a:moveTo>
                        <a:pt x="123825" y="25337"/>
                      </a:moveTo>
                      <a:cubicBezTo>
                        <a:pt x="121253" y="22765"/>
                        <a:pt x="118777" y="20288"/>
                        <a:pt x="118777" y="22765"/>
                      </a:cubicBezTo>
                      <a:cubicBezTo>
                        <a:pt x="116205" y="22765"/>
                        <a:pt x="111157" y="25337"/>
                        <a:pt x="108680" y="25337"/>
                      </a:cubicBezTo>
                      <a:cubicBezTo>
                        <a:pt x="101060" y="7620"/>
                        <a:pt x="80867" y="0"/>
                        <a:pt x="50578" y="0"/>
                      </a:cubicBezTo>
                      <a:cubicBezTo>
                        <a:pt x="37910" y="0"/>
                        <a:pt x="27813" y="2572"/>
                        <a:pt x="17716" y="7620"/>
                      </a:cubicBezTo>
                      <a:cubicBezTo>
                        <a:pt x="7620" y="15240"/>
                        <a:pt x="2572" y="22860"/>
                        <a:pt x="0" y="32956"/>
                      </a:cubicBezTo>
                      <a:cubicBezTo>
                        <a:pt x="12668" y="32956"/>
                        <a:pt x="27813" y="38005"/>
                        <a:pt x="53054" y="45625"/>
                      </a:cubicBezTo>
                      <a:cubicBezTo>
                        <a:pt x="73247" y="53245"/>
                        <a:pt x="90964" y="55721"/>
                        <a:pt x="106109" y="50673"/>
                      </a:cubicBezTo>
                      <a:cubicBezTo>
                        <a:pt x="106109" y="35433"/>
                        <a:pt x="113728" y="27908"/>
                        <a:pt x="123825" y="253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BD20C02D-A068-4A3A-A4FC-244F94686BC5}"/>
                    </a:ext>
                  </a:extLst>
                </p:cNvPr>
                <p:cNvSpPr/>
                <p:nvPr/>
              </p:nvSpPr>
              <p:spPr>
                <a:xfrm>
                  <a:off x="932717" y="1240293"/>
                  <a:ext cx="60554" cy="145811"/>
                </a:xfrm>
                <a:custGeom>
                  <a:avLst/>
                  <a:gdLst>
                    <a:gd name="connsiteX0" fmla="*/ 30681 w 42087"/>
                    <a:gd name="connsiteY0" fmla="*/ 101346 h 101346"/>
                    <a:gd name="connsiteX1" fmla="*/ 38301 w 42087"/>
                    <a:gd name="connsiteY1" fmla="*/ 98774 h 101346"/>
                    <a:gd name="connsiteX2" fmla="*/ 38301 w 42087"/>
                    <a:gd name="connsiteY2" fmla="*/ 48101 h 101346"/>
                    <a:gd name="connsiteX3" fmla="*/ 28205 w 42087"/>
                    <a:gd name="connsiteY3" fmla="*/ 0 h 101346"/>
                    <a:gd name="connsiteX4" fmla="*/ 392 w 42087"/>
                    <a:gd name="connsiteY4" fmla="*/ 55721 h 101346"/>
                    <a:gd name="connsiteX5" fmla="*/ 30681 w 42087"/>
                    <a:gd name="connsiteY5" fmla="*/ 101346 h 10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87" h="101346">
                      <a:moveTo>
                        <a:pt x="30681" y="101346"/>
                      </a:moveTo>
                      <a:cubicBezTo>
                        <a:pt x="33253" y="98774"/>
                        <a:pt x="35729" y="98774"/>
                        <a:pt x="38301" y="98774"/>
                      </a:cubicBezTo>
                      <a:cubicBezTo>
                        <a:pt x="43349" y="86106"/>
                        <a:pt x="43349" y="68390"/>
                        <a:pt x="38301" y="48101"/>
                      </a:cubicBezTo>
                      <a:cubicBezTo>
                        <a:pt x="30681" y="22765"/>
                        <a:pt x="28205" y="7525"/>
                        <a:pt x="28205" y="0"/>
                      </a:cubicBezTo>
                      <a:cubicBezTo>
                        <a:pt x="13060" y="10097"/>
                        <a:pt x="5440" y="30385"/>
                        <a:pt x="392" y="55721"/>
                      </a:cubicBezTo>
                      <a:cubicBezTo>
                        <a:pt x="-2180" y="86106"/>
                        <a:pt x="7916" y="101346"/>
                        <a:pt x="30681" y="101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1613F263-B77C-4E1A-843C-53FE940A15BA}"/>
                    </a:ext>
                  </a:extLst>
                </p:cNvPr>
                <p:cNvSpPr/>
                <p:nvPr/>
              </p:nvSpPr>
              <p:spPr>
                <a:xfrm>
                  <a:off x="816795" y="977856"/>
                  <a:ext cx="64564" cy="134848"/>
                </a:xfrm>
                <a:custGeom>
                  <a:avLst/>
                  <a:gdLst>
                    <a:gd name="connsiteX0" fmla="*/ 15145 w 44875"/>
                    <a:gd name="connsiteY0" fmla="*/ 93726 h 93726"/>
                    <a:gd name="connsiteX1" fmla="*/ 32861 w 44875"/>
                    <a:gd name="connsiteY1" fmla="*/ 91154 h 93726"/>
                    <a:gd name="connsiteX2" fmla="*/ 37910 w 44875"/>
                    <a:gd name="connsiteY2" fmla="*/ 91154 h 93726"/>
                    <a:gd name="connsiteX3" fmla="*/ 42958 w 44875"/>
                    <a:gd name="connsiteY3" fmla="*/ 93726 h 93726"/>
                    <a:gd name="connsiteX4" fmla="*/ 0 w 44875"/>
                    <a:gd name="connsiteY4" fmla="*/ 0 h 93726"/>
                    <a:gd name="connsiteX5" fmla="*/ 2572 w 44875"/>
                    <a:gd name="connsiteY5" fmla="*/ 50673 h 93726"/>
                    <a:gd name="connsiteX6" fmla="*/ 15145 w 44875"/>
                    <a:gd name="connsiteY6" fmla="*/ 93726 h 9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5" h="93726">
                      <a:moveTo>
                        <a:pt x="15145" y="93726"/>
                      </a:moveTo>
                      <a:cubicBezTo>
                        <a:pt x="22765" y="91154"/>
                        <a:pt x="27813" y="88678"/>
                        <a:pt x="32861" y="91154"/>
                      </a:cubicBezTo>
                      <a:cubicBezTo>
                        <a:pt x="35433" y="91154"/>
                        <a:pt x="35433" y="91154"/>
                        <a:pt x="37910" y="91154"/>
                      </a:cubicBezTo>
                      <a:cubicBezTo>
                        <a:pt x="40481" y="93726"/>
                        <a:pt x="40481" y="93726"/>
                        <a:pt x="42958" y="93726"/>
                      </a:cubicBezTo>
                      <a:cubicBezTo>
                        <a:pt x="50578" y="32956"/>
                        <a:pt x="35338" y="2476"/>
                        <a:pt x="0" y="0"/>
                      </a:cubicBezTo>
                      <a:cubicBezTo>
                        <a:pt x="2572" y="7620"/>
                        <a:pt x="2572" y="22765"/>
                        <a:pt x="2572" y="50673"/>
                      </a:cubicBezTo>
                      <a:cubicBezTo>
                        <a:pt x="5048" y="73438"/>
                        <a:pt x="7620" y="86106"/>
                        <a:pt x="15145" y="93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453AB6BF-1359-4000-BF29-1DD5A27BD9CB}"/>
                    </a:ext>
                  </a:extLst>
                </p:cNvPr>
                <p:cNvSpPr/>
                <p:nvPr/>
              </p:nvSpPr>
              <p:spPr>
                <a:xfrm>
                  <a:off x="787739" y="1130238"/>
                  <a:ext cx="101960" cy="122405"/>
                </a:xfrm>
                <a:custGeom>
                  <a:avLst/>
                  <a:gdLst>
                    <a:gd name="connsiteX0" fmla="*/ 40481 w 70866"/>
                    <a:gd name="connsiteY0" fmla="*/ 84111 h 85077"/>
                    <a:gd name="connsiteX1" fmla="*/ 58198 w 70866"/>
                    <a:gd name="connsiteY1" fmla="*/ 76491 h 85077"/>
                    <a:gd name="connsiteX2" fmla="*/ 70866 w 70866"/>
                    <a:gd name="connsiteY2" fmla="*/ 84111 h 85077"/>
                    <a:gd name="connsiteX3" fmla="*/ 53150 w 70866"/>
                    <a:gd name="connsiteY3" fmla="*/ 25818 h 85077"/>
                    <a:gd name="connsiteX4" fmla="*/ 0 w 70866"/>
                    <a:gd name="connsiteY4" fmla="*/ 482 h 85077"/>
                    <a:gd name="connsiteX5" fmla="*/ 40481 w 70866"/>
                    <a:gd name="connsiteY5" fmla="*/ 84111 h 8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866" h="85077">
                      <a:moveTo>
                        <a:pt x="40481" y="84111"/>
                      </a:moveTo>
                      <a:cubicBezTo>
                        <a:pt x="37910" y="86683"/>
                        <a:pt x="43053" y="84111"/>
                        <a:pt x="58198" y="76491"/>
                      </a:cubicBezTo>
                      <a:cubicBezTo>
                        <a:pt x="60770" y="76491"/>
                        <a:pt x="65818" y="79063"/>
                        <a:pt x="70866" y="84111"/>
                      </a:cubicBezTo>
                      <a:cubicBezTo>
                        <a:pt x="60770" y="48678"/>
                        <a:pt x="55721" y="30867"/>
                        <a:pt x="53150" y="25818"/>
                      </a:cubicBezTo>
                      <a:cubicBezTo>
                        <a:pt x="42958" y="5530"/>
                        <a:pt x="25241" y="-2090"/>
                        <a:pt x="0" y="482"/>
                      </a:cubicBezTo>
                      <a:cubicBezTo>
                        <a:pt x="30290" y="61251"/>
                        <a:pt x="42958" y="89160"/>
                        <a:pt x="40481" y="841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1392402B-8C60-46A9-A44C-0DF453F2D301}"/>
                    </a:ext>
                  </a:extLst>
                </p:cNvPr>
                <p:cNvSpPr/>
                <p:nvPr/>
              </p:nvSpPr>
              <p:spPr>
                <a:xfrm>
                  <a:off x="856810" y="1413947"/>
                  <a:ext cx="160065" cy="92480"/>
                </a:xfrm>
                <a:custGeom>
                  <a:avLst/>
                  <a:gdLst>
                    <a:gd name="connsiteX0" fmla="*/ 98584 w 111251"/>
                    <a:gd name="connsiteY0" fmla="*/ 49038 h 64277"/>
                    <a:gd name="connsiteX1" fmla="*/ 111252 w 111251"/>
                    <a:gd name="connsiteY1" fmla="*/ 38941 h 64277"/>
                    <a:gd name="connsiteX2" fmla="*/ 101156 w 111251"/>
                    <a:gd name="connsiteY2" fmla="*/ 38941 h 64277"/>
                    <a:gd name="connsiteX3" fmla="*/ 55626 w 111251"/>
                    <a:gd name="connsiteY3" fmla="*/ 3508 h 64277"/>
                    <a:gd name="connsiteX4" fmla="*/ 0 w 111251"/>
                    <a:gd name="connsiteY4" fmla="*/ 16176 h 64277"/>
                    <a:gd name="connsiteX5" fmla="*/ 37910 w 111251"/>
                    <a:gd name="connsiteY5" fmla="*/ 41513 h 64277"/>
                    <a:gd name="connsiteX6" fmla="*/ 83439 w 111251"/>
                    <a:gd name="connsiteY6" fmla="*/ 64278 h 64277"/>
                    <a:gd name="connsiteX7" fmla="*/ 98584 w 111251"/>
                    <a:gd name="connsiteY7" fmla="*/ 49038 h 6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251" h="64277">
                      <a:moveTo>
                        <a:pt x="98584" y="49038"/>
                      </a:moveTo>
                      <a:cubicBezTo>
                        <a:pt x="106204" y="43989"/>
                        <a:pt x="111252" y="41418"/>
                        <a:pt x="111252" y="38941"/>
                      </a:cubicBezTo>
                      <a:cubicBezTo>
                        <a:pt x="111252" y="38941"/>
                        <a:pt x="111252" y="38941"/>
                        <a:pt x="101156" y="38941"/>
                      </a:cubicBezTo>
                      <a:cubicBezTo>
                        <a:pt x="96107" y="23701"/>
                        <a:pt x="80963" y="11033"/>
                        <a:pt x="55626" y="3508"/>
                      </a:cubicBezTo>
                      <a:cubicBezTo>
                        <a:pt x="30385" y="-4112"/>
                        <a:pt x="10096" y="936"/>
                        <a:pt x="0" y="16176"/>
                      </a:cubicBezTo>
                      <a:cubicBezTo>
                        <a:pt x="10096" y="18748"/>
                        <a:pt x="22765" y="28845"/>
                        <a:pt x="37910" y="41513"/>
                      </a:cubicBezTo>
                      <a:cubicBezTo>
                        <a:pt x="53054" y="56753"/>
                        <a:pt x="68199" y="64278"/>
                        <a:pt x="83439" y="64278"/>
                      </a:cubicBezTo>
                      <a:cubicBezTo>
                        <a:pt x="88487" y="56658"/>
                        <a:pt x="93536" y="54086"/>
                        <a:pt x="98584" y="49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0C042CC3-8941-499D-A662-9F80A25E719E}"/>
                    </a:ext>
                  </a:extLst>
                </p:cNvPr>
                <p:cNvSpPr/>
                <p:nvPr/>
              </p:nvSpPr>
              <p:spPr>
                <a:xfrm>
                  <a:off x="798706" y="1278034"/>
                  <a:ext cx="134439" cy="108071"/>
                </a:xfrm>
                <a:custGeom>
                  <a:avLst/>
                  <a:gdLst>
                    <a:gd name="connsiteX0" fmla="*/ 65627 w 93440"/>
                    <a:gd name="connsiteY0" fmla="*/ 75115 h 75114"/>
                    <a:gd name="connsiteX1" fmla="*/ 93440 w 93440"/>
                    <a:gd name="connsiteY1" fmla="*/ 65018 h 75114"/>
                    <a:gd name="connsiteX2" fmla="*/ 58103 w 93440"/>
                    <a:gd name="connsiteY2" fmla="*/ 11774 h 75114"/>
                    <a:gd name="connsiteX3" fmla="*/ 0 w 93440"/>
                    <a:gd name="connsiteY3" fmla="*/ 9202 h 75114"/>
                    <a:gd name="connsiteX4" fmla="*/ 30290 w 93440"/>
                    <a:gd name="connsiteY4" fmla="*/ 44635 h 75114"/>
                    <a:gd name="connsiteX5" fmla="*/ 65627 w 93440"/>
                    <a:gd name="connsiteY5" fmla="*/ 75115 h 75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440" h="75114">
                      <a:moveTo>
                        <a:pt x="65627" y="75115"/>
                      </a:moveTo>
                      <a:cubicBezTo>
                        <a:pt x="75724" y="65018"/>
                        <a:pt x="85820" y="59875"/>
                        <a:pt x="93440" y="65018"/>
                      </a:cubicBezTo>
                      <a:cubicBezTo>
                        <a:pt x="85820" y="42254"/>
                        <a:pt x="73247" y="24442"/>
                        <a:pt x="58103" y="11774"/>
                      </a:cubicBezTo>
                      <a:cubicBezTo>
                        <a:pt x="37910" y="-3466"/>
                        <a:pt x="17621" y="-3466"/>
                        <a:pt x="0" y="9202"/>
                      </a:cubicBezTo>
                      <a:cubicBezTo>
                        <a:pt x="7620" y="14250"/>
                        <a:pt x="17717" y="26918"/>
                        <a:pt x="30290" y="44635"/>
                      </a:cubicBezTo>
                      <a:cubicBezTo>
                        <a:pt x="40386" y="62447"/>
                        <a:pt x="53054" y="72543"/>
                        <a:pt x="65627" y="751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131564" tIns="65781" rIns="131564" bIns="65781" rtlCol="0" anchor="ctr"/>
                <a:lstStyle/>
                <a:p>
                  <a:endParaRPr lang="zh-CN" altLang="en-US" sz="2590"/>
                </a:p>
              </p:txBody>
            </p:sp>
          </p:grpSp>
        </p:grpSp>
      </p:grp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ACC0D25E-401C-91E4-E873-6E3A8365DB37}"/>
              </a:ext>
            </a:extLst>
          </p:cNvPr>
          <p:cNvSpPr/>
          <p:nvPr/>
        </p:nvSpPr>
        <p:spPr>
          <a:xfrm>
            <a:off x="4118362" y="2212820"/>
            <a:ext cx="6990294" cy="45719"/>
          </a:xfrm>
          <a:prstGeom prst="parallelogram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95BF2FAE-C0B4-ACE5-724A-D9E3A04E4FDF}"/>
              </a:ext>
            </a:extLst>
          </p:cNvPr>
          <p:cNvSpPr/>
          <p:nvPr/>
        </p:nvSpPr>
        <p:spPr>
          <a:xfrm>
            <a:off x="7731975" y="3874067"/>
            <a:ext cx="1420478" cy="142047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BFBFB"/>
                </a:solidFill>
                <a:latin typeface="+mj-ea"/>
                <a:ea typeface="+mj-ea"/>
              </a:rPr>
              <a:t>工程宗旨</a:t>
            </a:r>
          </a:p>
        </p:txBody>
      </p:sp>
      <p:sp>
        <p:nvSpPr>
          <p:cNvPr id="10" name="Oval 16+">
            <a:extLst>
              <a:ext uri="{FF2B5EF4-FFF2-40B4-BE49-F238E27FC236}">
                <a16:creationId xmlns:a16="http://schemas.microsoft.com/office/drawing/2014/main" id="{03AF6DF6-3E93-B4BF-7658-DD436F6773E5}"/>
              </a:ext>
            </a:extLst>
          </p:cNvPr>
          <p:cNvSpPr/>
          <p:nvPr/>
        </p:nvSpPr>
        <p:spPr>
          <a:xfrm>
            <a:off x="5982000" y="3569988"/>
            <a:ext cx="1999950" cy="1999950"/>
          </a:xfrm>
          <a:prstGeom prst="ellipse">
            <a:avLst/>
          </a:prstGeom>
          <a:noFill/>
          <a:ln w="12700" cap="flat" cmpd="sng" algn="ctr">
            <a:gradFill>
              <a:gsLst>
                <a:gs pos="0">
                  <a:schemeClr val="accent1"/>
                </a:gs>
                <a:gs pos="45000">
                  <a:schemeClr val="accent1">
                    <a:alpha val="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FBFBFB"/>
              </a:solidFill>
              <a:latin typeface="+mj-ea"/>
              <a:ea typeface="+mj-ea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707E603-7E15-DD41-D12C-E49349B6D02B}"/>
              </a:ext>
            </a:extLst>
          </p:cNvPr>
          <p:cNvGrpSpPr/>
          <p:nvPr/>
        </p:nvGrpSpPr>
        <p:grpSpPr>
          <a:xfrm>
            <a:off x="6067571" y="3973050"/>
            <a:ext cx="141142" cy="141140"/>
            <a:chOff x="6067571" y="3973050"/>
            <a:chExt cx="141142" cy="14114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F869B019-F02B-4E64-3036-33E847C5E664}"/>
                </a:ext>
              </a:extLst>
            </p:cNvPr>
            <p:cNvSpPr/>
            <p:nvPr/>
          </p:nvSpPr>
          <p:spPr>
            <a:xfrm>
              <a:off x="6088548" y="3994027"/>
              <a:ext cx="99188" cy="9918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Oval 10+">
              <a:extLst>
                <a:ext uri="{FF2B5EF4-FFF2-40B4-BE49-F238E27FC236}">
                  <a16:creationId xmlns:a16="http://schemas.microsoft.com/office/drawing/2014/main" id="{BC994C4D-69C0-1576-4F61-7BF86E9F007E}"/>
                </a:ext>
              </a:extLst>
            </p:cNvPr>
            <p:cNvSpPr/>
            <p:nvPr/>
          </p:nvSpPr>
          <p:spPr>
            <a:xfrm>
              <a:off x="6067571" y="3973050"/>
              <a:ext cx="141142" cy="141140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0E067AF-31E8-FF1B-BC26-365BC680A928}"/>
              </a:ext>
            </a:extLst>
          </p:cNvPr>
          <p:cNvGrpSpPr/>
          <p:nvPr/>
        </p:nvGrpSpPr>
        <p:grpSpPr>
          <a:xfrm>
            <a:off x="6067571" y="5034186"/>
            <a:ext cx="141142" cy="141140"/>
            <a:chOff x="6067571" y="3973050"/>
            <a:chExt cx="141142" cy="141140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34A6966D-4776-5FA6-E88E-40FBB7A9D4D8}"/>
                </a:ext>
              </a:extLst>
            </p:cNvPr>
            <p:cNvSpPr/>
            <p:nvPr/>
          </p:nvSpPr>
          <p:spPr>
            <a:xfrm>
              <a:off x="6088548" y="3994027"/>
              <a:ext cx="99188" cy="9918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Oval 10+">
              <a:extLst>
                <a:ext uri="{FF2B5EF4-FFF2-40B4-BE49-F238E27FC236}">
                  <a16:creationId xmlns:a16="http://schemas.microsoft.com/office/drawing/2014/main" id="{C7003ABA-BB19-EA3A-E831-6B4ABA826E5A}"/>
                </a:ext>
              </a:extLst>
            </p:cNvPr>
            <p:cNvSpPr/>
            <p:nvPr/>
          </p:nvSpPr>
          <p:spPr>
            <a:xfrm>
              <a:off x="6067571" y="3973050"/>
              <a:ext cx="141142" cy="141140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Oval 16++">
            <a:extLst>
              <a:ext uri="{FF2B5EF4-FFF2-40B4-BE49-F238E27FC236}">
                <a16:creationId xmlns:a16="http://schemas.microsoft.com/office/drawing/2014/main" id="{AC4937D2-E51A-3087-199D-FAB64254C614}"/>
              </a:ext>
            </a:extLst>
          </p:cNvPr>
          <p:cNvSpPr/>
          <p:nvPr/>
        </p:nvSpPr>
        <p:spPr>
          <a:xfrm flipH="1">
            <a:off x="7441570" y="3569988"/>
            <a:ext cx="1999950" cy="1999950"/>
          </a:xfrm>
          <a:prstGeom prst="ellipse">
            <a:avLst/>
          </a:prstGeom>
          <a:noFill/>
          <a:ln w="12700" cap="flat" cmpd="sng" algn="ctr">
            <a:gradFill>
              <a:gsLst>
                <a:gs pos="0">
                  <a:schemeClr val="accent1"/>
                </a:gs>
                <a:gs pos="45000">
                  <a:schemeClr val="accent1">
                    <a:alpha val="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FBFBFB"/>
              </a:solidFill>
              <a:latin typeface="+mj-ea"/>
              <a:ea typeface="+mj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BCE5B92-689F-7A3A-7095-D70980D8E807}"/>
              </a:ext>
            </a:extLst>
          </p:cNvPr>
          <p:cNvGrpSpPr/>
          <p:nvPr/>
        </p:nvGrpSpPr>
        <p:grpSpPr>
          <a:xfrm>
            <a:off x="9121643" y="3841837"/>
            <a:ext cx="141142" cy="141140"/>
            <a:chOff x="6067571" y="3973050"/>
            <a:chExt cx="141142" cy="14114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FB9505C-EE1D-4BF3-8C93-057C632003E1}"/>
                </a:ext>
              </a:extLst>
            </p:cNvPr>
            <p:cNvSpPr/>
            <p:nvPr/>
          </p:nvSpPr>
          <p:spPr>
            <a:xfrm>
              <a:off x="6088548" y="3994027"/>
              <a:ext cx="99188" cy="9918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Oval 10+">
              <a:extLst>
                <a:ext uri="{FF2B5EF4-FFF2-40B4-BE49-F238E27FC236}">
                  <a16:creationId xmlns:a16="http://schemas.microsoft.com/office/drawing/2014/main" id="{1D56357E-6616-0BF8-E66A-68D783AF4F7B}"/>
                </a:ext>
              </a:extLst>
            </p:cNvPr>
            <p:cNvSpPr/>
            <p:nvPr/>
          </p:nvSpPr>
          <p:spPr>
            <a:xfrm>
              <a:off x="6067571" y="3973050"/>
              <a:ext cx="141142" cy="141140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9846AC4-3014-202D-48C2-9BB6ACECE334}"/>
              </a:ext>
            </a:extLst>
          </p:cNvPr>
          <p:cNvGrpSpPr/>
          <p:nvPr/>
        </p:nvGrpSpPr>
        <p:grpSpPr>
          <a:xfrm>
            <a:off x="9113815" y="5163744"/>
            <a:ext cx="141142" cy="141140"/>
            <a:chOff x="6067571" y="3973050"/>
            <a:chExt cx="141142" cy="14114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32AA74C3-D679-CB03-4F20-18B5D241A77B}"/>
                </a:ext>
              </a:extLst>
            </p:cNvPr>
            <p:cNvSpPr/>
            <p:nvPr/>
          </p:nvSpPr>
          <p:spPr>
            <a:xfrm>
              <a:off x="6088548" y="3994027"/>
              <a:ext cx="99188" cy="9918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Oval 10+">
              <a:extLst>
                <a:ext uri="{FF2B5EF4-FFF2-40B4-BE49-F238E27FC236}">
                  <a16:creationId xmlns:a16="http://schemas.microsoft.com/office/drawing/2014/main" id="{F636D18A-79E4-723D-A933-265A76143997}"/>
                </a:ext>
              </a:extLst>
            </p:cNvPr>
            <p:cNvSpPr/>
            <p:nvPr/>
          </p:nvSpPr>
          <p:spPr>
            <a:xfrm>
              <a:off x="6067571" y="3973050"/>
              <a:ext cx="141142" cy="141140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06F05D2-AF9D-426F-6D09-BACEB2EE635B}"/>
              </a:ext>
            </a:extLst>
          </p:cNvPr>
          <p:cNvGrpSpPr/>
          <p:nvPr/>
        </p:nvGrpSpPr>
        <p:grpSpPr>
          <a:xfrm>
            <a:off x="9355621" y="4731376"/>
            <a:ext cx="141142" cy="141140"/>
            <a:chOff x="6067571" y="3973050"/>
            <a:chExt cx="141142" cy="141140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B3E46ECF-CB47-6D7B-EC5C-33DA1741874D}"/>
                </a:ext>
              </a:extLst>
            </p:cNvPr>
            <p:cNvSpPr/>
            <p:nvPr/>
          </p:nvSpPr>
          <p:spPr>
            <a:xfrm>
              <a:off x="6088548" y="3994027"/>
              <a:ext cx="99188" cy="9918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Oval 10+">
              <a:extLst>
                <a:ext uri="{FF2B5EF4-FFF2-40B4-BE49-F238E27FC236}">
                  <a16:creationId xmlns:a16="http://schemas.microsoft.com/office/drawing/2014/main" id="{3B910150-E37E-04F0-0562-A01D0CB26ECB}"/>
                </a:ext>
              </a:extLst>
            </p:cNvPr>
            <p:cNvSpPr/>
            <p:nvPr/>
          </p:nvSpPr>
          <p:spPr>
            <a:xfrm>
              <a:off x="6067571" y="3973050"/>
              <a:ext cx="141142" cy="141140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0D8A6B0-3ACF-7C40-C444-B9B17F482663}"/>
              </a:ext>
            </a:extLst>
          </p:cNvPr>
          <p:cNvGrpSpPr/>
          <p:nvPr/>
        </p:nvGrpSpPr>
        <p:grpSpPr>
          <a:xfrm>
            <a:off x="9341152" y="4289970"/>
            <a:ext cx="141142" cy="141140"/>
            <a:chOff x="6067571" y="3973050"/>
            <a:chExt cx="141142" cy="141140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B6372BB4-34EC-713F-6D04-FE0122A6C3B1}"/>
                </a:ext>
              </a:extLst>
            </p:cNvPr>
            <p:cNvSpPr/>
            <p:nvPr/>
          </p:nvSpPr>
          <p:spPr>
            <a:xfrm>
              <a:off x="6088548" y="3994027"/>
              <a:ext cx="99188" cy="9918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Oval 10+">
              <a:extLst>
                <a:ext uri="{FF2B5EF4-FFF2-40B4-BE49-F238E27FC236}">
                  <a16:creationId xmlns:a16="http://schemas.microsoft.com/office/drawing/2014/main" id="{51D57A57-D71A-7ED9-B5A8-78C05417221B}"/>
                </a:ext>
              </a:extLst>
            </p:cNvPr>
            <p:cNvSpPr/>
            <p:nvPr/>
          </p:nvSpPr>
          <p:spPr>
            <a:xfrm>
              <a:off x="6067571" y="3973050"/>
              <a:ext cx="141142" cy="141140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40920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5AB59C3A-EF55-44DA-8385-DB5B612C7315}"/>
              </a:ext>
            </a:extLst>
          </p:cNvPr>
          <p:cNvSpPr txBox="1"/>
          <p:nvPr/>
        </p:nvSpPr>
        <p:spPr>
          <a:xfrm>
            <a:off x="2245998" y="2367171"/>
            <a:ext cx="2401298" cy="212365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13800" dirty="0">
                <a:solidFill>
                  <a:schemeClr val="bg1"/>
                </a:solidFill>
                <a:effectLst>
                  <a:outerShdw blurRad="127000" dist="12700" dir="2700000" algn="tl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  <a:ea typeface="+mj-ea"/>
              </a:rPr>
              <a:t>02</a:t>
            </a:r>
            <a:endParaRPr lang="zh-CN" altLang="en-US" sz="13800" dirty="0">
              <a:solidFill>
                <a:schemeClr val="bg1"/>
              </a:solidFill>
              <a:effectLst>
                <a:outerShdw blurRad="127000" dist="12700" dir="2700000" algn="tl" rotWithShape="0">
                  <a:schemeClr val="accent1">
                    <a:lumMod val="50000"/>
                    <a:alpha val="25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CA4CA3-6FF5-4DE4-845F-4FC37293187C}"/>
              </a:ext>
            </a:extLst>
          </p:cNvPr>
          <p:cNvSpPr txBox="1"/>
          <p:nvPr/>
        </p:nvSpPr>
        <p:spPr>
          <a:xfrm>
            <a:off x="4867689" y="2584089"/>
            <a:ext cx="5078313" cy="101566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6600" dirty="0">
                <a:solidFill>
                  <a:schemeClr val="bg1"/>
                </a:solidFill>
                <a:effectLst>
                  <a:outerShdw blurRad="127000" dist="12700" dir="2700000" algn="tl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  <a:ea typeface="+mj-ea"/>
              </a:rPr>
              <a:t>垂直媒体矩阵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2C9377A-16D4-4522-9D86-9C0D06D8D68F}"/>
              </a:ext>
            </a:extLst>
          </p:cNvPr>
          <p:cNvSpPr txBox="1"/>
          <p:nvPr/>
        </p:nvSpPr>
        <p:spPr>
          <a:xfrm>
            <a:off x="4867689" y="3688089"/>
            <a:ext cx="4961802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Vertical media matrix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59D978A-B730-44EF-B8C7-427F88B309F6}"/>
              </a:ext>
            </a:extLst>
          </p:cNvPr>
          <p:cNvSpPr/>
          <p:nvPr/>
        </p:nvSpPr>
        <p:spPr>
          <a:xfrm>
            <a:off x="1782687" y="2190509"/>
            <a:ext cx="8626627" cy="2476982"/>
          </a:xfrm>
          <a:prstGeom prst="roundRect">
            <a:avLst>
              <a:gd name="adj" fmla="val 10592"/>
            </a:avLst>
          </a:prstGeom>
          <a:noFill/>
          <a:ln w="635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>
            <a:outerShdw blurRad="152400" dist="12700" sx="101000" sy="101000" algn="ctr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121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半闭框 108">
            <a:extLst>
              <a:ext uri="{FF2B5EF4-FFF2-40B4-BE49-F238E27FC236}">
                <a16:creationId xmlns:a16="http://schemas.microsoft.com/office/drawing/2014/main" id="{16055991-A0A6-4ADA-BD63-854A89707D02}"/>
              </a:ext>
            </a:extLst>
          </p:cNvPr>
          <p:cNvSpPr/>
          <p:nvPr/>
        </p:nvSpPr>
        <p:spPr>
          <a:xfrm>
            <a:off x="653199" y="1546145"/>
            <a:ext cx="934044" cy="816569"/>
          </a:xfrm>
          <a:prstGeom prst="halfFrame">
            <a:avLst>
              <a:gd name="adj1" fmla="val 25849"/>
              <a:gd name="adj2" fmla="val 29115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4491655-736C-447D-95A1-1A59138C1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</a:rPr>
              <a:t>精准辐射专业人群</a:t>
            </a:r>
            <a:r>
              <a:rPr lang="en-US" altLang="zh-CN" dirty="0">
                <a:latin typeface="+mj-ea"/>
              </a:rPr>
              <a:t>100w+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6205E28-0258-4606-B898-7B232D45C25E}"/>
              </a:ext>
            </a:extLst>
          </p:cNvPr>
          <p:cNvSpPr/>
          <p:nvPr/>
        </p:nvSpPr>
        <p:spPr>
          <a:xfrm>
            <a:off x="5019480" y="1625266"/>
            <a:ext cx="5196148" cy="56598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>
            <a:outerShdw blurRad="127000" dist="12700" dir="540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E2B6A7E-47D8-40B8-8DA0-4492B9D0BD23}"/>
              </a:ext>
            </a:extLst>
          </p:cNvPr>
          <p:cNvSpPr/>
          <p:nvPr/>
        </p:nvSpPr>
        <p:spPr>
          <a:xfrm>
            <a:off x="730250" y="1625266"/>
            <a:ext cx="3338596" cy="4683459"/>
          </a:xfrm>
          <a:prstGeom prst="roundRect">
            <a:avLst>
              <a:gd name="adj" fmla="val 5407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127000" dist="127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: 圆角 104">
            <a:extLst>
              <a:ext uri="{FF2B5EF4-FFF2-40B4-BE49-F238E27FC236}">
                <a16:creationId xmlns:a16="http://schemas.microsoft.com/office/drawing/2014/main" id="{63DD4711-D742-4114-8A9A-A52A21E7088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686447" y="4335340"/>
            <a:ext cx="3845153" cy="1496206"/>
          </a:xfrm>
          <a:prstGeom prst="roundRect">
            <a:avLst>
              <a:gd name="adj" fmla="val 6284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19913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5559" tIns="52779" rIns="105559" bIns="52779" rtlCol="0" anchor="ctr"/>
          <a:lstStyle/>
          <a:p>
            <a:pPr algn="ctr"/>
            <a:endParaRPr lang="zh-CN" altLang="en-US" sz="2078" dirty="0"/>
          </a:p>
        </p:txBody>
      </p:sp>
      <p:sp>
        <p:nvSpPr>
          <p:cNvPr id="104" name="矩形: 圆角 103">
            <a:extLst>
              <a:ext uri="{FF2B5EF4-FFF2-40B4-BE49-F238E27FC236}">
                <a16:creationId xmlns:a16="http://schemas.microsoft.com/office/drawing/2014/main" id="{FF9AC03E-8E26-4B8B-AB38-00BCC58D038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703506" y="4335340"/>
            <a:ext cx="3845153" cy="1496206"/>
          </a:xfrm>
          <a:prstGeom prst="roundRect">
            <a:avLst>
              <a:gd name="adj" fmla="val 6284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19913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5559" tIns="52779" rIns="105559" bIns="52779" rtlCol="0" anchor="ctr"/>
          <a:lstStyle/>
          <a:p>
            <a:pPr algn="ctr"/>
            <a:endParaRPr lang="zh-CN" altLang="en-US" sz="2078" dirty="0"/>
          </a:p>
        </p:txBody>
      </p:sp>
      <p:sp>
        <p:nvSpPr>
          <p:cNvPr id="106" name="矩形: 圆角 105">
            <a:extLst>
              <a:ext uri="{FF2B5EF4-FFF2-40B4-BE49-F238E27FC236}">
                <a16:creationId xmlns:a16="http://schemas.microsoft.com/office/drawing/2014/main" id="{91861AF3-FC0F-4A28-8B5D-0CFE9F14CE9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686447" y="2547020"/>
            <a:ext cx="3845153" cy="1496206"/>
          </a:xfrm>
          <a:prstGeom prst="roundRect">
            <a:avLst>
              <a:gd name="adj" fmla="val 6284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19913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5559" tIns="52779" rIns="105559" bIns="52779" rtlCol="0" anchor="ctr"/>
          <a:lstStyle/>
          <a:p>
            <a:pPr algn="ctr"/>
            <a:endParaRPr lang="zh-CN" altLang="en-US" sz="2078" dirty="0"/>
          </a:p>
        </p:txBody>
      </p:sp>
      <p:sp>
        <p:nvSpPr>
          <p:cNvPr id="103" name="矩形: 圆角 102">
            <a:extLst>
              <a:ext uri="{FF2B5EF4-FFF2-40B4-BE49-F238E27FC236}">
                <a16:creationId xmlns:a16="http://schemas.microsoft.com/office/drawing/2014/main" id="{50703670-1BFB-4BAE-A429-E3BD0D35420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703508" y="2547020"/>
            <a:ext cx="3845153" cy="1496206"/>
          </a:xfrm>
          <a:prstGeom prst="roundRect">
            <a:avLst>
              <a:gd name="adj" fmla="val 6284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19913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5559" tIns="52779" rIns="105559" bIns="52779" rtlCol="0" anchor="ctr"/>
          <a:lstStyle/>
          <a:p>
            <a:pPr algn="ctr"/>
            <a:endParaRPr lang="zh-CN" altLang="en-US" sz="2078" dirty="0"/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id="{DAA288C0-0BC2-485A-9D51-15D65EB7F4F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939119" y="4620636"/>
            <a:ext cx="2072568" cy="355298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r>
              <a:rPr lang="en-US" altLang="zh-CN" sz="2309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《</a:t>
            </a:r>
            <a:r>
              <a:rPr lang="zh-CN" altLang="en-US" sz="2309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培训</a:t>
            </a:r>
            <a:r>
              <a:rPr lang="en-US" altLang="zh-CN" sz="2309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》</a:t>
            </a:r>
            <a:r>
              <a:rPr lang="zh-CN" altLang="en-US" sz="2309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抖音号</a:t>
            </a:r>
          </a:p>
        </p:txBody>
      </p:sp>
      <p:pic>
        <p:nvPicPr>
          <p:cNvPr id="232" name="Shape 47">
            <a:extLst>
              <a:ext uri="{FF2B5EF4-FFF2-40B4-BE49-F238E27FC236}">
                <a16:creationId xmlns:a16="http://schemas.microsoft.com/office/drawing/2014/main" id="{E70ECFD2-D133-43C6-99F5-80500F3939FA}"/>
              </a:ext>
            </a:extLst>
          </p:cNvPr>
          <p:cNvPicPr/>
          <p:nvPr>
            <p:custDataLst>
              <p:tags r:id="rId6"/>
            </p:custDataLst>
          </p:nvPr>
        </p:nvPicPr>
        <p:blipFill>
          <a:blip r:embed="rId6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3396" y="4607252"/>
            <a:ext cx="997402" cy="1038960"/>
          </a:xfrm>
          <a:prstGeom prst="rect">
            <a:avLst/>
          </a:prstGeom>
          <a:effectLst/>
        </p:spPr>
      </p:pic>
      <p:pic>
        <p:nvPicPr>
          <p:cNvPr id="231" name="Shape 27">
            <a:extLst>
              <a:ext uri="{FF2B5EF4-FFF2-40B4-BE49-F238E27FC236}">
                <a16:creationId xmlns:a16="http://schemas.microsoft.com/office/drawing/2014/main" id="{0110FFE4-A75C-4230-ABC7-601463642960}"/>
              </a:ext>
            </a:extLst>
          </p:cNvPr>
          <p:cNvPicPr/>
          <p:nvPr>
            <p:custDataLst>
              <p:tags r:id="rId7"/>
            </p:custDataLst>
          </p:nvPr>
        </p:nvPicPr>
        <p:blipFill>
          <a:blip r:embed="rId6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6961" y="2760713"/>
            <a:ext cx="997402" cy="1038960"/>
          </a:xfrm>
          <a:prstGeom prst="rect">
            <a:avLst/>
          </a:prstGeom>
          <a:effectLst/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AEEE21C5-F4FC-48D1-AC8D-9E4EEF7235E8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4945749" y="2728205"/>
            <a:ext cx="2253292" cy="1103976"/>
            <a:chOff x="5069097" y="1988319"/>
            <a:chExt cx="2253292" cy="1103976"/>
          </a:xfrm>
        </p:grpSpPr>
        <p:sp>
          <p:nvSpPr>
            <p:cNvPr id="223" name="文本框 222">
              <a:extLst>
                <a:ext uri="{FF2B5EF4-FFF2-40B4-BE49-F238E27FC236}">
                  <a16:creationId xmlns:a16="http://schemas.microsoft.com/office/drawing/2014/main" id="{D4E3BAF1-691E-4E19-8D83-E72F5EC051C2}"/>
                </a:ext>
              </a:extLst>
            </p:cNvPr>
            <p:cNvSpPr txBox="1"/>
            <p:nvPr>
              <p:custDataLst>
                <p:tags r:id="rId52"/>
              </p:custDataLst>
            </p:nvPr>
          </p:nvSpPr>
          <p:spPr>
            <a:xfrm>
              <a:off x="5069097" y="1988319"/>
              <a:ext cx="2072568" cy="355298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2309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  <a:tileRect/>
                  </a:gradFill>
                  <a:latin typeface="+mj-ea"/>
                  <a:ea typeface="+mj-ea"/>
                </a:rPr>
                <a:t>培训杂志公众号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1142611-C84B-4E0D-8108-BC8254D0EBDA}"/>
                </a:ext>
              </a:extLst>
            </p:cNvPr>
            <p:cNvGrpSpPr/>
            <p:nvPr/>
          </p:nvGrpSpPr>
          <p:grpSpPr>
            <a:xfrm>
              <a:off x="5069097" y="2429492"/>
              <a:ext cx="2253292" cy="293727"/>
              <a:chOff x="5134369" y="2429492"/>
              <a:chExt cx="2253292" cy="293727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D6106E52-4550-4273-A06C-8E28A80C3222}"/>
                  </a:ext>
                </a:extLst>
              </p:cNvPr>
              <p:cNvGrpSpPr/>
              <p:nvPr/>
            </p:nvGrpSpPr>
            <p:grpSpPr>
              <a:xfrm>
                <a:off x="5134369" y="2429492"/>
                <a:ext cx="1081130" cy="293727"/>
                <a:chOff x="662488" y="4038658"/>
                <a:chExt cx="1081130" cy="293727"/>
              </a:xfrm>
            </p:grpSpPr>
            <p:sp>
              <p:nvSpPr>
                <p:cNvPr id="226" name="文本框 225">
                  <a:extLst>
                    <a:ext uri="{FF2B5EF4-FFF2-40B4-BE49-F238E27FC236}">
                      <a16:creationId xmlns:a16="http://schemas.microsoft.com/office/drawing/2014/main" id="{D675B762-A1CA-4A92-B64C-1CF89C027873}"/>
                    </a:ext>
                  </a:extLst>
                </p:cNvPr>
                <p:cNvSpPr txBox="1"/>
                <p:nvPr>
                  <p:custDataLst>
                    <p:tags r:id="rId59"/>
                  </p:custDataLst>
                </p:nvPr>
              </p:nvSpPr>
              <p:spPr>
                <a:xfrm>
                  <a:off x="801736" y="4065565"/>
                  <a:ext cx="829027" cy="24870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pPr algn="ctr"/>
                  <a:r>
                    <a:rPr lang="zh-CN" altLang="en-US" sz="1616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案例分析</a:t>
                  </a:r>
                </a:p>
              </p:txBody>
            </p:sp>
            <p:sp>
              <p:nvSpPr>
                <p:cNvPr id="18" name="矩形: 圆角 17">
                  <a:extLst>
                    <a:ext uri="{FF2B5EF4-FFF2-40B4-BE49-F238E27FC236}">
                      <a16:creationId xmlns:a16="http://schemas.microsoft.com/office/drawing/2014/main" id="{258D8D04-ED65-414E-A576-C918618955A9}"/>
                    </a:ext>
                  </a:extLst>
                </p:cNvPr>
                <p:cNvSpPr/>
                <p:nvPr>
                  <p:custDataLst>
                    <p:tags r:id="rId60"/>
                  </p:custDataLst>
                </p:nvPr>
              </p:nvSpPr>
              <p:spPr>
                <a:xfrm>
                  <a:off x="662488" y="4038658"/>
                  <a:ext cx="1081130" cy="293727"/>
                </a:xfrm>
                <a:prstGeom prst="roundRect">
                  <a:avLst>
                    <a:gd name="adj" fmla="val 50000"/>
                  </a:avLst>
                </a:prstGeom>
                <a:noFill/>
                <a:ln w="21991" cap="flat" cmpd="sng" algn="ctr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5559" tIns="52779" rIns="105559" bIns="52779" rtlCol="0" anchor="ctr"/>
                <a:lstStyle/>
                <a:p>
                  <a:pPr algn="ctr"/>
                  <a:endParaRPr lang="zh-CN" altLang="en-US" sz="2078"/>
                </a:p>
              </p:txBody>
            </p:sp>
          </p:grp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0FDFAAFA-16F7-40FD-A7AB-6F19C3124435}"/>
                  </a:ext>
                </a:extLst>
              </p:cNvPr>
              <p:cNvGrpSpPr/>
              <p:nvPr/>
            </p:nvGrpSpPr>
            <p:grpSpPr>
              <a:xfrm>
                <a:off x="6306531" y="2429492"/>
                <a:ext cx="1081130" cy="293727"/>
                <a:chOff x="1849278" y="4038658"/>
                <a:chExt cx="1081130" cy="293727"/>
              </a:xfrm>
            </p:grpSpPr>
            <p:sp>
              <p:nvSpPr>
                <p:cNvPr id="224" name="文本框 223">
                  <a:extLst>
                    <a:ext uri="{FF2B5EF4-FFF2-40B4-BE49-F238E27FC236}">
                      <a16:creationId xmlns:a16="http://schemas.microsoft.com/office/drawing/2014/main" id="{076C4D3F-7E48-457F-9070-5703DC9DAED6}"/>
                    </a:ext>
                  </a:extLst>
                </p:cNvPr>
                <p:cNvSpPr txBox="1"/>
                <p:nvPr>
                  <p:custDataLst>
                    <p:tags r:id="rId57"/>
                  </p:custDataLst>
                </p:nvPr>
              </p:nvSpPr>
              <p:spPr>
                <a:xfrm>
                  <a:off x="1979727" y="4065565"/>
                  <a:ext cx="829027" cy="24870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pPr algn="l"/>
                  <a:r>
                    <a:rPr lang="zh-CN" altLang="en-US" sz="1616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深度挖掘</a:t>
                  </a:r>
                </a:p>
              </p:txBody>
            </p:sp>
            <p:sp>
              <p:nvSpPr>
                <p:cNvPr id="241" name="矩形: 圆角 240">
                  <a:extLst>
                    <a:ext uri="{FF2B5EF4-FFF2-40B4-BE49-F238E27FC236}">
                      <a16:creationId xmlns:a16="http://schemas.microsoft.com/office/drawing/2014/main" id="{FB043490-1EEE-4E5F-9E69-E5BE5657FBA9}"/>
                    </a:ext>
                  </a:extLst>
                </p:cNvPr>
                <p:cNvSpPr/>
                <p:nvPr>
                  <p:custDataLst>
                    <p:tags r:id="rId58"/>
                  </p:custDataLst>
                </p:nvPr>
              </p:nvSpPr>
              <p:spPr>
                <a:xfrm>
                  <a:off x="1849278" y="4038658"/>
                  <a:ext cx="1081130" cy="293727"/>
                </a:xfrm>
                <a:prstGeom prst="roundRect">
                  <a:avLst>
                    <a:gd name="adj" fmla="val 50000"/>
                  </a:avLst>
                </a:prstGeom>
                <a:noFill/>
                <a:ln w="21991" cap="flat" cmpd="sng" algn="ctr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5559" tIns="52779" rIns="105559" bIns="52779" rtlCol="0" anchor="ctr"/>
                <a:lstStyle/>
                <a:p>
                  <a:pPr algn="ctr"/>
                  <a:endParaRPr lang="zh-CN" altLang="en-US" sz="2078"/>
                </a:p>
              </p:txBody>
            </p:sp>
          </p:grp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8794015-C70A-43F7-8120-3E81D625201B}"/>
                </a:ext>
              </a:extLst>
            </p:cNvPr>
            <p:cNvGrpSpPr/>
            <p:nvPr/>
          </p:nvGrpSpPr>
          <p:grpSpPr>
            <a:xfrm>
              <a:off x="5069097" y="2798568"/>
              <a:ext cx="2253292" cy="293727"/>
              <a:chOff x="5134369" y="2798568"/>
              <a:chExt cx="2253292" cy="293727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ECA2777B-2118-4D92-B01D-EBB5A8994D88}"/>
                  </a:ext>
                </a:extLst>
              </p:cNvPr>
              <p:cNvGrpSpPr/>
              <p:nvPr/>
            </p:nvGrpSpPr>
            <p:grpSpPr>
              <a:xfrm>
                <a:off x="5134369" y="2798568"/>
                <a:ext cx="1081130" cy="293727"/>
                <a:chOff x="653025" y="4403553"/>
                <a:chExt cx="1081130" cy="293727"/>
              </a:xfrm>
            </p:grpSpPr>
            <p:sp>
              <p:nvSpPr>
                <p:cNvPr id="227" name="文本框 226">
                  <a:extLst>
                    <a:ext uri="{FF2B5EF4-FFF2-40B4-BE49-F238E27FC236}">
                      <a16:creationId xmlns:a16="http://schemas.microsoft.com/office/drawing/2014/main" id="{82D05C3A-8318-4DAE-9E5E-947F22361118}"/>
                    </a:ext>
                  </a:extLst>
                </p:cNvPr>
                <p:cNvSpPr txBox="1"/>
                <p:nvPr>
                  <p:custDataLst>
                    <p:tags r:id="rId55"/>
                  </p:custDataLst>
                </p:nvPr>
              </p:nvSpPr>
              <p:spPr>
                <a:xfrm>
                  <a:off x="776783" y="4434857"/>
                  <a:ext cx="886394" cy="24870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pPr algn="ctr"/>
                  <a:r>
                    <a:rPr lang="zh-CN" altLang="en-US" sz="1616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平台背书 </a:t>
                  </a:r>
                </a:p>
              </p:txBody>
            </p:sp>
            <p:sp>
              <p:nvSpPr>
                <p:cNvPr id="242" name="矩形: 圆角 241">
                  <a:extLst>
                    <a:ext uri="{FF2B5EF4-FFF2-40B4-BE49-F238E27FC236}">
                      <a16:creationId xmlns:a16="http://schemas.microsoft.com/office/drawing/2014/main" id="{36D2F2CE-DD51-4F20-AFD0-D3703DD8EA00}"/>
                    </a:ext>
                  </a:extLst>
                </p:cNvPr>
                <p:cNvSpPr/>
                <p:nvPr>
                  <p:custDataLst>
                    <p:tags r:id="rId56"/>
                  </p:custDataLst>
                </p:nvPr>
              </p:nvSpPr>
              <p:spPr>
                <a:xfrm>
                  <a:off x="653025" y="4403553"/>
                  <a:ext cx="1081130" cy="293727"/>
                </a:xfrm>
                <a:prstGeom prst="roundRect">
                  <a:avLst>
                    <a:gd name="adj" fmla="val 50000"/>
                  </a:avLst>
                </a:prstGeom>
                <a:noFill/>
                <a:ln w="21991" cap="flat" cmpd="sng" algn="ctr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5559" tIns="52779" rIns="105559" bIns="52779" rtlCol="0" anchor="ctr"/>
                <a:lstStyle/>
                <a:p>
                  <a:pPr algn="ctr"/>
                  <a:endParaRPr lang="zh-CN" altLang="en-US" sz="2078"/>
                </a:p>
              </p:txBody>
            </p:sp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0059AE3C-FCB2-45F1-B43D-5A2A3A0BACB1}"/>
                  </a:ext>
                </a:extLst>
              </p:cNvPr>
              <p:cNvGrpSpPr/>
              <p:nvPr/>
            </p:nvGrpSpPr>
            <p:grpSpPr>
              <a:xfrm>
                <a:off x="6306531" y="2798568"/>
                <a:ext cx="1081130" cy="293727"/>
                <a:chOff x="1932277" y="4364402"/>
                <a:chExt cx="1081130" cy="293727"/>
              </a:xfrm>
            </p:grpSpPr>
            <p:sp>
              <p:nvSpPr>
                <p:cNvPr id="225" name="文本框 224">
                  <a:extLst>
                    <a:ext uri="{FF2B5EF4-FFF2-40B4-BE49-F238E27FC236}">
                      <a16:creationId xmlns:a16="http://schemas.microsoft.com/office/drawing/2014/main" id="{0BFA57A6-3610-4EA3-BB51-2F3830DBBE1A}"/>
                    </a:ext>
                  </a:extLst>
                </p:cNvPr>
                <p:cNvSpPr txBox="1"/>
                <p:nvPr>
                  <p:custDataLst>
                    <p:tags r:id="rId53"/>
                  </p:custDataLst>
                </p:nvPr>
              </p:nvSpPr>
              <p:spPr>
                <a:xfrm>
                  <a:off x="2042840" y="4400106"/>
                  <a:ext cx="886394" cy="24870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pPr algn="l"/>
                  <a:r>
                    <a:rPr lang="zh-CN" altLang="en-US" sz="1616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精准传播 </a:t>
                  </a:r>
                </a:p>
              </p:txBody>
            </p:sp>
            <p:sp>
              <p:nvSpPr>
                <p:cNvPr id="243" name="矩形: 圆角 242">
                  <a:extLst>
                    <a:ext uri="{FF2B5EF4-FFF2-40B4-BE49-F238E27FC236}">
                      <a16:creationId xmlns:a16="http://schemas.microsoft.com/office/drawing/2014/main" id="{B3F53782-342A-489C-B952-7660FCE7E046}"/>
                    </a:ext>
                  </a:extLst>
                </p:cNvPr>
                <p:cNvSpPr/>
                <p:nvPr>
                  <p:custDataLst>
                    <p:tags r:id="rId54"/>
                  </p:custDataLst>
                </p:nvPr>
              </p:nvSpPr>
              <p:spPr>
                <a:xfrm>
                  <a:off x="1932277" y="4364402"/>
                  <a:ext cx="1081130" cy="293727"/>
                </a:xfrm>
                <a:prstGeom prst="roundRect">
                  <a:avLst>
                    <a:gd name="adj" fmla="val 50000"/>
                  </a:avLst>
                </a:prstGeom>
                <a:noFill/>
                <a:ln w="21991" cap="flat" cmpd="sng" algn="ctr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5559" tIns="52779" rIns="105559" bIns="52779" rtlCol="0" anchor="ctr"/>
                <a:lstStyle/>
                <a:p>
                  <a:pPr algn="ctr"/>
                  <a:endParaRPr lang="zh-CN" altLang="en-US" sz="2078"/>
                </a:p>
              </p:txBody>
            </p:sp>
          </p:grpSp>
        </p:grpSp>
      </p:grpSp>
      <p:pic>
        <p:nvPicPr>
          <p:cNvPr id="195" name="Shape 29">
            <a:extLst>
              <a:ext uri="{FF2B5EF4-FFF2-40B4-BE49-F238E27FC236}">
                <a16:creationId xmlns:a16="http://schemas.microsoft.com/office/drawing/2014/main" id="{E0CEC6CF-2783-4745-9ABF-3642CF816330}"/>
              </a:ext>
            </a:extLst>
          </p:cNvPr>
          <p:cNvPicPr/>
          <p:nvPr>
            <p:custDataLst>
              <p:tags r:id="rId9"/>
            </p:custDataLst>
          </p:nvPr>
        </p:nvPicPr>
        <p:blipFill>
          <a:blip r:embed="rId6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3398" y="2765779"/>
            <a:ext cx="996940" cy="1039456"/>
          </a:xfrm>
          <a:prstGeom prst="rect">
            <a:avLst/>
          </a:prstGeom>
          <a:effectLst/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14CE23C-40EC-4334-8F43-55C6E25839C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9006881" y="2740677"/>
            <a:ext cx="1776486" cy="355298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2309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《</a:t>
            </a:r>
            <a:r>
              <a:rPr lang="zh-CN" altLang="en-US" sz="2309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培训</a:t>
            </a:r>
            <a:r>
              <a:rPr lang="en-US" altLang="zh-CN" sz="2309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》</a:t>
            </a:r>
            <a:r>
              <a:rPr lang="zh-CN" altLang="en-US" sz="2309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杂志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7E44F53-2707-4489-A8E0-F1E28D16F3E2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9006882" y="3177008"/>
            <a:ext cx="2238208" cy="298857"/>
            <a:chOff x="10683237" y="2936082"/>
            <a:chExt cx="2238208" cy="29885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364E529-8EF8-419B-815D-157A83B73310}"/>
                </a:ext>
              </a:extLst>
            </p:cNvPr>
            <p:cNvGrpSpPr/>
            <p:nvPr/>
          </p:nvGrpSpPr>
          <p:grpSpPr>
            <a:xfrm>
              <a:off x="10683237" y="2936082"/>
              <a:ext cx="1081130" cy="293727"/>
              <a:chOff x="597728" y="5283663"/>
              <a:chExt cx="1081130" cy="293727"/>
            </a:xfrm>
          </p:grpSpPr>
          <p:sp>
            <p:nvSpPr>
              <p:cNvPr id="197" name="文本框 196">
                <a:extLst>
                  <a:ext uri="{FF2B5EF4-FFF2-40B4-BE49-F238E27FC236}">
                    <a16:creationId xmlns:a16="http://schemas.microsoft.com/office/drawing/2014/main" id="{F3F18DCD-090A-46B9-BDAF-63F21E971C8D}"/>
                  </a:ext>
                </a:extLst>
              </p:cNvPr>
              <p:cNvSpPr txBox="1"/>
              <p:nvPr>
                <p:custDataLst>
                  <p:tags r:id="rId50"/>
                </p:custDataLst>
              </p:nvPr>
            </p:nvSpPr>
            <p:spPr>
              <a:xfrm>
                <a:off x="746388" y="5316235"/>
                <a:ext cx="829027" cy="24870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pPr algn="l"/>
                <a:r>
                  <a:rPr lang="zh-CN" altLang="en-US" sz="1616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专业期刊</a:t>
                </a:r>
              </a:p>
            </p:txBody>
          </p:sp>
          <p:sp>
            <p:nvSpPr>
              <p:cNvPr id="244" name="矩形: 圆角 243">
                <a:extLst>
                  <a:ext uri="{FF2B5EF4-FFF2-40B4-BE49-F238E27FC236}">
                    <a16:creationId xmlns:a16="http://schemas.microsoft.com/office/drawing/2014/main" id="{734AEFFC-F7BE-4D65-8A9B-BFBF2C7ED65E}"/>
                  </a:ext>
                </a:extLst>
              </p:cNvPr>
              <p:cNvSpPr/>
              <p:nvPr>
                <p:custDataLst>
                  <p:tags r:id="rId51"/>
                </p:custDataLst>
              </p:nvPr>
            </p:nvSpPr>
            <p:spPr>
              <a:xfrm>
                <a:off x="597728" y="5283663"/>
                <a:ext cx="1081130" cy="293727"/>
              </a:xfrm>
              <a:prstGeom prst="roundRect">
                <a:avLst>
                  <a:gd name="adj" fmla="val 50000"/>
                </a:avLst>
              </a:prstGeom>
              <a:noFill/>
              <a:ln w="21991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5559" tIns="52779" rIns="105559" bIns="52779" rtlCol="0" anchor="ctr"/>
              <a:lstStyle/>
              <a:p>
                <a:pPr algn="ctr"/>
                <a:endParaRPr lang="zh-CN" altLang="en-US" sz="2078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7B4A5258-A44C-48C6-9C41-FE309CB78FF9}"/>
                </a:ext>
              </a:extLst>
            </p:cNvPr>
            <p:cNvGrpSpPr/>
            <p:nvPr/>
          </p:nvGrpSpPr>
          <p:grpSpPr>
            <a:xfrm>
              <a:off x="11840315" y="2941212"/>
              <a:ext cx="1081130" cy="293727"/>
              <a:chOff x="1641507" y="5288793"/>
              <a:chExt cx="1081130" cy="293727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01C2CEA-5D5C-4F84-A39D-B24641C01922}"/>
                  </a:ext>
                </a:extLst>
              </p:cNvPr>
              <p:cNvSpPr txBox="1"/>
              <p:nvPr>
                <p:custDataLst>
                  <p:tags r:id="rId48"/>
                </p:custDataLst>
              </p:nvPr>
            </p:nvSpPr>
            <p:spPr>
              <a:xfrm>
                <a:off x="1744807" y="5316235"/>
                <a:ext cx="886394" cy="24870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pPr algn="l"/>
                <a:r>
                  <a:rPr lang="zh-CN" altLang="en-US" sz="1616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把脉趋势</a:t>
                </a:r>
              </a:p>
            </p:txBody>
          </p:sp>
          <p:sp>
            <p:nvSpPr>
              <p:cNvPr id="245" name="矩形: 圆角 244">
                <a:extLst>
                  <a:ext uri="{FF2B5EF4-FFF2-40B4-BE49-F238E27FC236}">
                    <a16:creationId xmlns:a16="http://schemas.microsoft.com/office/drawing/2014/main" id="{9692B503-8E0E-472E-8303-B1EE8375B78F}"/>
                  </a:ext>
                </a:extLst>
              </p:cNvPr>
              <p:cNvSpPr/>
              <p:nvPr>
                <p:custDataLst>
                  <p:tags r:id="rId49"/>
                </p:custDataLst>
              </p:nvPr>
            </p:nvSpPr>
            <p:spPr>
              <a:xfrm>
                <a:off x="1641507" y="5288793"/>
                <a:ext cx="1081130" cy="293727"/>
              </a:xfrm>
              <a:prstGeom prst="roundRect">
                <a:avLst>
                  <a:gd name="adj" fmla="val 50000"/>
                </a:avLst>
              </a:prstGeom>
              <a:noFill/>
              <a:ln w="21991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5559" tIns="52779" rIns="105559" bIns="52779" rtlCol="0" anchor="ctr"/>
              <a:lstStyle/>
              <a:p>
                <a:pPr algn="ctr"/>
                <a:endParaRPr lang="zh-CN" altLang="en-US" sz="2078"/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DD6FBAF-8BE2-451D-B9A3-F241E3B7A52A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9006882" y="3536311"/>
            <a:ext cx="2238208" cy="294025"/>
            <a:chOff x="10683237" y="3295385"/>
            <a:chExt cx="2238208" cy="294025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BCF3A566-223A-4D00-ABB1-9A7D8AA5FA0B}"/>
                </a:ext>
              </a:extLst>
            </p:cNvPr>
            <p:cNvGrpSpPr/>
            <p:nvPr/>
          </p:nvGrpSpPr>
          <p:grpSpPr>
            <a:xfrm>
              <a:off x="10683237" y="3295683"/>
              <a:ext cx="1081130" cy="293727"/>
              <a:chOff x="403333" y="5607323"/>
              <a:chExt cx="1081130" cy="293727"/>
            </a:xfrm>
          </p:grpSpPr>
          <p:sp>
            <p:nvSpPr>
              <p:cNvPr id="198" name="文本框 197">
                <a:extLst>
                  <a:ext uri="{FF2B5EF4-FFF2-40B4-BE49-F238E27FC236}">
                    <a16:creationId xmlns:a16="http://schemas.microsoft.com/office/drawing/2014/main" id="{6CB445FE-538B-490C-9003-E36A46B933B1}"/>
                  </a:ext>
                </a:extLst>
              </p:cNvPr>
              <p:cNvSpPr txBox="1"/>
              <p:nvPr>
                <p:custDataLst>
                  <p:tags r:id="rId46"/>
                </p:custDataLst>
              </p:nvPr>
            </p:nvSpPr>
            <p:spPr>
              <a:xfrm>
                <a:off x="500703" y="5636428"/>
                <a:ext cx="886394" cy="24870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pPr algn="l"/>
                <a:r>
                  <a:rPr lang="zh-CN" altLang="en-US" sz="1616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独特视角</a:t>
                </a:r>
              </a:p>
            </p:txBody>
          </p:sp>
          <p:sp>
            <p:nvSpPr>
              <p:cNvPr id="246" name="矩形: 圆角 245">
                <a:extLst>
                  <a:ext uri="{FF2B5EF4-FFF2-40B4-BE49-F238E27FC236}">
                    <a16:creationId xmlns:a16="http://schemas.microsoft.com/office/drawing/2014/main" id="{72F1AFB9-5A59-4BCB-84A9-07B0ACAE48DE}"/>
                  </a:ext>
                </a:extLst>
              </p:cNvPr>
              <p:cNvSpPr/>
              <p:nvPr>
                <p:custDataLst>
                  <p:tags r:id="rId47"/>
                </p:custDataLst>
              </p:nvPr>
            </p:nvSpPr>
            <p:spPr>
              <a:xfrm>
                <a:off x="403333" y="5607323"/>
                <a:ext cx="1081130" cy="293727"/>
              </a:xfrm>
              <a:prstGeom prst="roundRect">
                <a:avLst>
                  <a:gd name="adj" fmla="val 50000"/>
                </a:avLst>
              </a:prstGeom>
              <a:noFill/>
              <a:ln w="21991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5559" tIns="52779" rIns="105559" bIns="52779" rtlCol="0" anchor="ctr"/>
              <a:lstStyle/>
              <a:p>
                <a:pPr algn="ctr"/>
                <a:endParaRPr lang="zh-CN" altLang="en-US" sz="2078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1C269600-1837-43D4-BAB4-73BB03B49E0E}"/>
                </a:ext>
              </a:extLst>
            </p:cNvPr>
            <p:cNvGrpSpPr/>
            <p:nvPr/>
          </p:nvGrpSpPr>
          <p:grpSpPr>
            <a:xfrm>
              <a:off x="11840315" y="3295385"/>
              <a:ext cx="1081130" cy="293727"/>
              <a:chOff x="1633051" y="5617443"/>
              <a:chExt cx="1081130" cy="293727"/>
            </a:xfrm>
          </p:grpSpPr>
          <p:sp>
            <p:nvSpPr>
              <p:cNvPr id="196" name="文本框 195">
                <a:extLst>
                  <a:ext uri="{FF2B5EF4-FFF2-40B4-BE49-F238E27FC236}">
                    <a16:creationId xmlns:a16="http://schemas.microsoft.com/office/drawing/2014/main" id="{C8B939E2-8970-46C6-973A-1AB66F851D70}"/>
                  </a:ext>
                </a:extLst>
              </p:cNvPr>
              <p:cNvSpPr txBox="1"/>
              <p:nvPr>
                <p:custDataLst>
                  <p:tags r:id="rId44"/>
                </p:custDataLst>
              </p:nvPr>
            </p:nvSpPr>
            <p:spPr>
              <a:xfrm>
                <a:off x="1713466" y="5647204"/>
                <a:ext cx="943758" cy="24870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pPr algn="l"/>
                <a:r>
                  <a:rPr lang="zh-CN" altLang="en-US" sz="1616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紧跟热点 </a:t>
                </a:r>
              </a:p>
            </p:txBody>
          </p:sp>
          <p:sp>
            <p:nvSpPr>
              <p:cNvPr id="247" name="矩形: 圆角 246">
                <a:extLst>
                  <a:ext uri="{FF2B5EF4-FFF2-40B4-BE49-F238E27FC236}">
                    <a16:creationId xmlns:a16="http://schemas.microsoft.com/office/drawing/2014/main" id="{8C18D575-2079-4558-A25D-962708C9E393}"/>
                  </a:ext>
                </a:extLst>
              </p:cNvPr>
              <p:cNvSpPr/>
              <p:nvPr>
                <p:custDataLst>
                  <p:tags r:id="rId45"/>
                </p:custDataLst>
              </p:nvPr>
            </p:nvSpPr>
            <p:spPr>
              <a:xfrm>
                <a:off x="1633051" y="5617443"/>
                <a:ext cx="1081130" cy="293727"/>
              </a:xfrm>
              <a:prstGeom prst="roundRect">
                <a:avLst>
                  <a:gd name="adj" fmla="val 50000"/>
                </a:avLst>
              </a:prstGeom>
              <a:noFill/>
              <a:ln w="21991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5559" tIns="52779" rIns="105559" bIns="52779" rtlCol="0" anchor="ctr"/>
              <a:lstStyle/>
              <a:p>
                <a:pPr algn="ctr"/>
                <a:endParaRPr lang="zh-CN" altLang="en-US" sz="2078"/>
              </a:p>
            </p:txBody>
          </p:sp>
        </p:grpSp>
      </p:grpSp>
      <p:sp>
        <p:nvSpPr>
          <p:cNvPr id="199" name="文本框 198">
            <a:extLst>
              <a:ext uri="{FF2B5EF4-FFF2-40B4-BE49-F238E27FC236}">
                <a16:creationId xmlns:a16="http://schemas.microsoft.com/office/drawing/2014/main" id="{F6D35376-7175-4B9F-942A-BC9D38025B2B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992152" y="4543464"/>
            <a:ext cx="1480405" cy="355298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309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微信视频号</a:t>
            </a:r>
          </a:p>
        </p:txBody>
      </p:sp>
      <p:pic>
        <p:nvPicPr>
          <p:cNvPr id="233" name="Shape 45">
            <a:extLst>
              <a:ext uri="{FF2B5EF4-FFF2-40B4-BE49-F238E27FC236}">
                <a16:creationId xmlns:a16="http://schemas.microsoft.com/office/drawing/2014/main" id="{C2A34FF8-AB18-41B6-AB59-CF72AF2460D8}"/>
              </a:ext>
            </a:extLst>
          </p:cNvPr>
          <p:cNvPicPr/>
          <p:nvPr>
            <p:custDataLst>
              <p:tags r:id="rId14"/>
            </p:custDataLst>
          </p:nvPr>
        </p:nvPicPr>
        <p:blipFill>
          <a:blip r:embed="rId6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56962" y="4618986"/>
            <a:ext cx="997402" cy="1038960"/>
          </a:xfrm>
          <a:prstGeom prst="rect">
            <a:avLst/>
          </a:prstGeom>
          <a:effectLst/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1A7948DC-D02C-4AEA-944F-A649F075BFA8}"/>
              </a:ext>
            </a:extLst>
          </p:cNvPr>
          <p:cNvGrpSpPr/>
          <p:nvPr>
            <p:custDataLst>
              <p:tags r:id="rId15"/>
            </p:custDataLst>
          </p:nvPr>
        </p:nvGrpSpPr>
        <p:grpSpPr>
          <a:xfrm>
            <a:off x="4995731" y="5313725"/>
            <a:ext cx="1081130" cy="293727"/>
            <a:chOff x="9730465" y="5908169"/>
            <a:chExt cx="1081130" cy="293727"/>
          </a:xfrm>
        </p:grpSpPr>
        <p:sp>
          <p:nvSpPr>
            <p:cNvPr id="203" name="文本框 202">
              <a:extLst>
                <a:ext uri="{FF2B5EF4-FFF2-40B4-BE49-F238E27FC236}">
                  <a16:creationId xmlns:a16="http://schemas.microsoft.com/office/drawing/2014/main" id="{8B9F40D6-240A-4A5B-A09A-BB1D8AB657A0}"/>
                </a:ext>
              </a:extLst>
            </p:cNvPr>
            <p:cNvSpPr txBox="1"/>
            <p:nvPr>
              <p:custDataLst>
                <p:tags r:id="rId42"/>
              </p:custDataLst>
            </p:nvPr>
          </p:nvSpPr>
          <p:spPr>
            <a:xfrm>
              <a:off x="9863898" y="5943634"/>
              <a:ext cx="829027" cy="24870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1616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独家专访</a:t>
              </a:r>
            </a:p>
          </p:txBody>
        </p:sp>
        <p:sp>
          <p:nvSpPr>
            <p:cNvPr id="248" name="矩形: 圆角 247">
              <a:extLst>
                <a:ext uri="{FF2B5EF4-FFF2-40B4-BE49-F238E27FC236}">
                  <a16:creationId xmlns:a16="http://schemas.microsoft.com/office/drawing/2014/main" id="{79AFDEF9-D53A-40FB-9737-B5B1F08F5EFD}"/>
                </a:ext>
              </a:extLst>
            </p:cNvPr>
            <p:cNvSpPr/>
            <p:nvPr>
              <p:custDataLst>
                <p:tags r:id="rId43"/>
              </p:custDataLst>
            </p:nvPr>
          </p:nvSpPr>
          <p:spPr>
            <a:xfrm>
              <a:off x="9730465" y="5908169"/>
              <a:ext cx="1081130" cy="293727"/>
            </a:xfrm>
            <a:prstGeom prst="roundRect">
              <a:avLst>
                <a:gd name="adj" fmla="val 50000"/>
              </a:avLst>
            </a:prstGeom>
            <a:noFill/>
            <a:ln w="21991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5559" tIns="52779" rIns="105559" bIns="52779" rtlCol="0" anchor="ctr"/>
            <a:lstStyle/>
            <a:p>
              <a:pPr algn="ctr"/>
              <a:endParaRPr lang="zh-CN" altLang="en-US" sz="2078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ABEF80F-4FE8-42A7-85CC-967DE4D1BCED}"/>
              </a:ext>
            </a:extLst>
          </p:cNvPr>
          <p:cNvGrpSpPr/>
          <p:nvPr>
            <p:custDataLst>
              <p:tags r:id="rId16"/>
            </p:custDataLst>
          </p:nvPr>
        </p:nvGrpSpPr>
        <p:grpSpPr>
          <a:xfrm>
            <a:off x="6138212" y="5320323"/>
            <a:ext cx="1081130" cy="293727"/>
            <a:chOff x="10851038" y="5914767"/>
            <a:chExt cx="1081130" cy="293727"/>
          </a:xfrm>
        </p:grpSpPr>
        <p:sp>
          <p:nvSpPr>
            <p:cNvPr id="201" name="文本框 200">
              <a:extLst>
                <a:ext uri="{FF2B5EF4-FFF2-40B4-BE49-F238E27FC236}">
                  <a16:creationId xmlns:a16="http://schemas.microsoft.com/office/drawing/2014/main" id="{D5009F0D-8F2E-45DB-A13F-7EC25C4D4582}"/>
                </a:ext>
              </a:extLst>
            </p:cNvPr>
            <p:cNvSpPr txBox="1"/>
            <p:nvPr>
              <p:custDataLst>
                <p:tags r:id="rId40"/>
              </p:custDataLst>
            </p:nvPr>
          </p:nvSpPr>
          <p:spPr>
            <a:xfrm>
              <a:off x="10971205" y="5943634"/>
              <a:ext cx="829027" cy="24870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1616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覆盖面泛</a:t>
              </a:r>
            </a:p>
          </p:txBody>
        </p:sp>
        <p:sp>
          <p:nvSpPr>
            <p:cNvPr id="249" name="矩形: 圆角 248">
              <a:extLst>
                <a:ext uri="{FF2B5EF4-FFF2-40B4-BE49-F238E27FC236}">
                  <a16:creationId xmlns:a16="http://schemas.microsoft.com/office/drawing/2014/main" id="{556A7162-A37D-4896-BEF0-E60221908589}"/>
                </a:ext>
              </a:extLst>
            </p:cNvPr>
            <p:cNvSpPr/>
            <p:nvPr>
              <p:custDataLst>
                <p:tags r:id="rId41"/>
              </p:custDataLst>
            </p:nvPr>
          </p:nvSpPr>
          <p:spPr>
            <a:xfrm>
              <a:off x="10851038" y="5914767"/>
              <a:ext cx="1081130" cy="293727"/>
            </a:xfrm>
            <a:prstGeom prst="roundRect">
              <a:avLst>
                <a:gd name="adj" fmla="val 50000"/>
              </a:avLst>
            </a:prstGeom>
            <a:noFill/>
            <a:ln w="21991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5559" tIns="52779" rIns="105559" bIns="52779" rtlCol="0" anchor="ctr"/>
            <a:lstStyle/>
            <a:p>
              <a:pPr algn="ctr"/>
              <a:endParaRPr lang="zh-CN" altLang="en-US" sz="2078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B20DEA1-AD94-4DED-A6D6-51857CF8958E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4995731" y="4957612"/>
            <a:ext cx="1081130" cy="293727"/>
            <a:chOff x="9732370" y="5581541"/>
            <a:chExt cx="1081130" cy="293727"/>
          </a:xfrm>
        </p:grpSpPr>
        <p:sp>
          <p:nvSpPr>
            <p:cNvPr id="202" name="文本框 201">
              <a:extLst>
                <a:ext uri="{FF2B5EF4-FFF2-40B4-BE49-F238E27FC236}">
                  <a16:creationId xmlns:a16="http://schemas.microsoft.com/office/drawing/2014/main" id="{A0B12A0B-4E79-4ADB-B0A6-3EB8DF8042E2}"/>
                </a:ext>
              </a:extLst>
            </p:cNvPr>
            <p:cNvSpPr txBox="1"/>
            <p:nvPr>
              <p:custDataLst>
                <p:tags r:id="rId38"/>
              </p:custDataLst>
            </p:nvPr>
          </p:nvSpPr>
          <p:spPr>
            <a:xfrm>
              <a:off x="9863604" y="5617901"/>
              <a:ext cx="829027" cy="24870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1616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每日更新</a:t>
              </a:r>
            </a:p>
          </p:txBody>
        </p:sp>
        <p:sp>
          <p:nvSpPr>
            <p:cNvPr id="250" name="矩形: 圆角 249">
              <a:extLst>
                <a:ext uri="{FF2B5EF4-FFF2-40B4-BE49-F238E27FC236}">
                  <a16:creationId xmlns:a16="http://schemas.microsoft.com/office/drawing/2014/main" id="{46D7A2BC-ED98-46B6-92F0-51746AA8AAA3}"/>
                </a:ext>
              </a:extLst>
            </p:cNvPr>
            <p:cNvSpPr/>
            <p:nvPr>
              <p:custDataLst>
                <p:tags r:id="rId39"/>
              </p:custDataLst>
            </p:nvPr>
          </p:nvSpPr>
          <p:spPr>
            <a:xfrm>
              <a:off x="9732370" y="5581541"/>
              <a:ext cx="1081130" cy="293727"/>
            </a:xfrm>
            <a:prstGeom prst="roundRect">
              <a:avLst>
                <a:gd name="adj" fmla="val 50000"/>
              </a:avLst>
            </a:prstGeom>
            <a:noFill/>
            <a:ln w="21991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5559" tIns="52779" rIns="105559" bIns="52779" rtlCol="0" anchor="ctr"/>
            <a:lstStyle/>
            <a:p>
              <a:pPr algn="ctr"/>
              <a:endParaRPr lang="zh-CN" altLang="en-US" sz="2078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FE98C57-2CF0-4A49-BCFE-600392DF3ADF}"/>
              </a:ext>
            </a:extLst>
          </p:cNvPr>
          <p:cNvGrpSpPr/>
          <p:nvPr>
            <p:custDataLst>
              <p:tags r:id="rId18"/>
            </p:custDataLst>
          </p:nvPr>
        </p:nvGrpSpPr>
        <p:grpSpPr>
          <a:xfrm>
            <a:off x="6138212" y="4955414"/>
            <a:ext cx="1081130" cy="293727"/>
            <a:chOff x="10860563" y="5579343"/>
            <a:chExt cx="1081130" cy="293727"/>
          </a:xfrm>
        </p:grpSpPr>
        <p:sp>
          <p:nvSpPr>
            <p:cNvPr id="200" name="文本框 199">
              <a:extLst>
                <a:ext uri="{FF2B5EF4-FFF2-40B4-BE49-F238E27FC236}">
                  <a16:creationId xmlns:a16="http://schemas.microsoft.com/office/drawing/2014/main" id="{84BCBE2E-3435-4D8F-878A-CE03106C052A}"/>
                </a:ext>
              </a:extLst>
            </p:cNvPr>
            <p:cNvSpPr txBox="1"/>
            <p:nvPr>
              <p:custDataLst>
                <p:tags r:id="rId36"/>
              </p:custDataLst>
            </p:nvPr>
          </p:nvSpPr>
          <p:spPr>
            <a:xfrm>
              <a:off x="10975020" y="5617901"/>
              <a:ext cx="829027" cy="24870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1616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热点分析</a:t>
              </a:r>
            </a:p>
          </p:txBody>
        </p:sp>
        <p:sp>
          <p:nvSpPr>
            <p:cNvPr id="251" name="矩形: 圆角 250">
              <a:extLst>
                <a:ext uri="{FF2B5EF4-FFF2-40B4-BE49-F238E27FC236}">
                  <a16:creationId xmlns:a16="http://schemas.microsoft.com/office/drawing/2014/main" id="{7386794B-88E5-4805-881C-178F2A58AF21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>
            <a:xfrm>
              <a:off x="10860563" y="5579343"/>
              <a:ext cx="1081130" cy="293727"/>
            </a:xfrm>
            <a:prstGeom prst="roundRect">
              <a:avLst>
                <a:gd name="adj" fmla="val 50000"/>
              </a:avLst>
            </a:prstGeom>
            <a:noFill/>
            <a:ln w="21991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5559" tIns="52779" rIns="105559" bIns="52779" rtlCol="0" anchor="ctr"/>
            <a:lstStyle/>
            <a:p>
              <a:pPr algn="ctr"/>
              <a:endParaRPr lang="zh-CN" altLang="en-US" sz="2078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E324BA1-1D8F-4563-A7C1-3D9248C22E8D}"/>
              </a:ext>
            </a:extLst>
          </p:cNvPr>
          <p:cNvGrpSpPr/>
          <p:nvPr>
            <p:custDataLst>
              <p:tags r:id="rId19"/>
            </p:custDataLst>
          </p:nvPr>
        </p:nvGrpSpPr>
        <p:grpSpPr>
          <a:xfrm>
            <a:off x="9022990" y="5358594"/>
            <a:ext cx="1081130" cy="293727"/>
            <a:chOff x="9322132" y="4671702"/>
            <a:chExt cx="1081130" cy="293727"/>
          </a:xfrm>
        </p:grpSpPr>
        <p:sp>
          <p:nvSpPr>
            <p:cNvPr id="217" name="文本框 216">
              <a:extLst>
                <a:ext uri="{FF2B5EF4-FFF2-40B4-BE49-F238E27FC236}">
                  <a16:creationId xmlns:a16="http://schemas.microsoft.com/office/drawing/2014/main" id="{9CD0F3D5-1C6E-4D35-B096-D6786BAEB3D1}"/>
                </a:ext>
              </a:extLst>
            </p:cNvPr>
            <p:cNvSpPr txBox="1"/>
            <p:nvPr>
              <p:custDataLst>
                <p:tags r:id="rId34"/>
              </p:custDataLst>
            </p:nvPr>
          </p:nvSpPr>
          <p:spPr>
            <a:xfrm>
              <a:off x="9451383" y="4707961"/>
              <a:ext cx="829027" cy="24870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1616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趣味资讯</a:t>
              </a:r>
            </a:p>
          </p:txBody>
        </p:sp>
        <p:sp>
          <p:nvSpPr>
            <p:cNvPr id="255" name="矩形: 圆角 254">
              <a:extLst>
                <a:ext uri="{FF2B5EF4-FFF2-40B4-BE49-F238E27FC236}">
                  <a16:creationId xmlns:a16="http://schemas.microsoft.com/office/drawing/2014/main" id="{24B3A1EC-65CF-4750-A70E-1B616EE46312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>
              <a:off x="9322132" y="4671702"/>
              <a:ext cx="1081130" cy="293727"/>
            </a:xfrm>
            <a:prstGeom prst="roundRect">
              <a:avLst>
                <a:gd name="adj" fmla="val 50000"/>
              </a:avLst>
            </a:prstGeom>
            <a:noFill/>
            <a:ln w="21991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5559" tIns="52779" rIns="105559" bIns="52779" rtlCol="0" anchor="ctr"/>
            <a:lstStyle/>
            <a:p>
              <a:pPr algn="ctr"/>
              <a:endParaRPr lang="zh-CN" altLang="en-US" sz="2078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3B5A72E-4C60-4476-B45D-EB0D4E72A5D8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>
            <a:off x="10219808" y="5358594"/>
            <a:ext cx="1081130" cy="293727"/>
            <a:chOff x="10346461" y="4669797"/>
            <a:chExt cx="1081130" cy="293727"/>
          </a:xfrm>
        </p:grpSpPr>
        <p:sp>
          <p:nvSpPr>
            <p:cNvPr id="215" name="文本框 214">
              <a:extLst>
                <a:ext uri="{FF2B5EF4-FFF2-40B4-BE49-F238E27FC236}">
                  <a16:creationId xmlns:a16="http://schemas.microsoft.com/office/drawing/2014/main" id="{3A727BD1-AA6F-4D78-8130-F53605EC5BF5}"/>
                </a:ext>
              </a:extLst>
            </p:cNvPr>
            <p:cNvSpPr txBox="1"/>
            <p:nvPr>
              <p:custDataLst>
                <p:tags r:id="rId32"/>
              </p:custDataLst>
            </p:nvPr>
          </p:nvSpPr>
          <p:spPr>
            <a:xfrm>
              <a:off x="10453653" y="4708255"/>
              <a:ext cx="829027" cy="24870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1616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辐射公域</a:t>
              </a:r>
            </a:p>
          </p:txBody>
        </p:sp>
        <p:sp>
          <p:nvSpPr>
            <p:cNvPr id="256" name="矩形: 圆角 255">
              <a:extLst>
                <a:ext uri="{FF2B5EF4-FFF2-40B4-BE49-F238E27FC236}">
                  <a16:creationId xmlns:a16="http://schemas.microsoft.com/office/drawing/2014/main" id="{238C3A4B-DD5D-4913-9A88-9CE5AFAC2894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10346461" y="4669797"/>
              <a:ext cx="1081130" cy="293727"/>
            </a:xfrm>
            <a:prstGeom prst="roundRect">
              <a:avLst>
                <a:gd name="adj" fmla="val 50000"/>
              </a:avLst>
            </a:prstGeom>
            <a:noFill/>
            <a:ln w="21991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5559" tIns="52779" rIns="105559" bIns="52779" rtlCol="0" anchor="ctr"/>
            <a:lstStyle/>
            <a:p>
              <a:pPr algn="ctr"/>
              <a:endParaRPr lang="zh-CN" altLang="en-US" sz="2078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1664A6E-C9C8-4866-B6DC-16AAFC849726}"/>
              </a:ext>
            </a:extLst>
          </p:cNvPr>
          <p:cNvGrpSpPr/>
          <p:nvPr>
            <p:custDataLst>
              <p:tags r:id="rId21"/>
            </p:custDataLst>
          </p:nvPr>
        </p:nvGrpSpPr>
        <p:grpSpPr>
          <a:xfrm>
            <a:off x="9022990" y="4993699"/>
            <a:ext cx="1081130" cy="293727"/>
            <a:chOff x="9329138" y="4346116"/>
            <a:chExt cx="1081130" cy="293727"/>
          </a:xfrm>
        </p:grpSpPr>
        <p:sp>
          <p:nvSpPr>
            <p:cNvPr id="216" name="文本框 215">
              <a:extLst>
                <a:ext uri="{FF2B5EF4-FFF2-40B4-BE49-F238E27FC236}">
                  <a16:creationId xmlns:a16="http://schemas.microsoft.com/office/drawing/2014/main" id="{226E4808-1545-4C1D-9345-B321073D06A4}"/>
                </a:ext>
              </a:extLst>
            </p:cNvPr>
            <p:cNvSpPr txBox="1"/>
            <p:nvPr>
              <p:custDataLst>
                <p:tags r:id="rId30"/>
              </p:custDataLst>
            </p:nvPr>
          </p:nvSpPr>
          <p:spPr>
            <a:xfrm>
              <a:off x="9450301" y="4380711"/>
              <a:ext cx="829027" cy="24870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1616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内容全面</a:t>
              </a:r>
            </a:p>
          </p:txBody>
        </p:sp>
        <p:sp>
          <p:nvSpPr>
            <p:cNvPr id="257" name="矩形: 圆角 256">
              <a:extLst>
                <a:ext uri="{FF2B5EF4-FFF2-40B4-BE49-F238E27FC236}">
                  <a16:creationId xmlns:a16="http://schemas.microsoft.com/office/drawing/2014/main" id="{A3CF8500-B2B8-49EE-88CC-E6FFE4E08A7D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9329138" y="4346116"/>
              <a:ext cx="1081130" cy="293727"/>
            </a:xfrm>
            <a:prstGeom prst="roundRect">
              <a:avLst>
                <a:gd name="adj" fmla="val 50000"/>
              </a:avLst>
            </a:prstGeom>
            <a:noFill/>
            <a:ln w="21991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5559" tIns="52779" rIns="105559" bIns="52779" rtlCol="0" anchor="ctr"/>
            <a:lstStyle/>
            <a:p>
              <a:pPr algn="ctr"/>
              <a:endParaRPr lang="zh-CN" altLang="en-US" sz="2078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9080E41-33F7-40B8-AA96-3E3F04EBE254}"/>
              </a:ext>
            </a:extLst>
          </p:cNvPr>
          <p:cNvGrpSpPr/>
          <p:nvPr>
            <p:custDataLst>
              <p:tags r:id="rId22"/>
            </p:custDataLst>
          </p:nvPr>
        </p:nvGrpSpPr>
        <p:grpSpPr>
          <a:xfrm>
            <a:off x="10219808" y="4993699"/>
            <a:ext cx="1081130" cy="293727"/>
            <a:chOff x="10355372" y="4342306"/>
            <a:chExt cx="1081130" cy="293727"/>
          </a:xfrm>
        </p:grpSpPr>
        <p:sp>
          <p:nvSpPr>
            <p:cNvPr id="214" name="文本框 213">
              <a:extLst>
                <a:ext uri="{FF2B5EF4-FFF2-40B4-BE49-F238E27FC236}">
                  <a16:creationId xmlns:a16="http://schemas.microsoft.com/office/drawing/2014/main" id="{350F5F58-43AE-45B4-BB7A-D4E06A9BAC85}"/>
                </a:ext>
              </a:extLst>
            </p:cNvPr>
            <p:cNvSpPr txBox="1"/>
            <p:nvPr>
              <p:custDataLst>
                <p:tags r:id="rId28"/>
              </p:custDataLst>
            </p:nvPr>
          </p:nvSpPr>
          <p:spPr>
            <a:xfrm>
              <a:off x="10457563" y="4381298"/>
              <a:ext cx="829027" cy="24870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1616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热点分析</a:t>
              </a:r>
            </a:p>
          </p:txBody>
        </p:sp>
        <p:sp>
          <p:nvSpPr>
            <p:cNvPr id="258" name="矩形: 圆角 257">
              <a:extLst>
                <a:ext uri="{FF2B5EF4-FFF2-40B4-BE49-F238E27FC236}">
                  <a16:creationId xmlns:a16="http://schemas.microsoft.com/office/drawing/2014/main" id="{9D288375-B4AD-489C-8575-1E6C410FD66E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10355372" y="4342306"/>
              <a:ext cx="1081130" cy="293727"/>
            </a:xfrm>
            <a:prstGeom prst="roundRect">
              <a:avLst>
                <a:gd name="adj" fmla="val 50000"/>
              </a:avLst>
            </a:prstGeom>
            <a:noFill/>
            <a:ln w="21991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5559" tIns="52779" rIns="105559" bIns="52779" rtlCol="0" anchor="ctr"/>
            <a:lstStyle/>
            <a:p>
              <a:pPr algn="ctr"/>
              <a:endParaRPr lang="zh-CN" altLang="en-US" sz="2078"/>
            </a:p>
          </p:txBody>
        </p:sp>
      </p:grpSp>
      <p:sp>
        <p:nvSpPr>
          <p:cNvPr id="281" name="文本框 280">
            <a:extLst>
              <a:ext uri="{FF2B5EF4-FFF2-40B4-BE49-F238E27FC236}">
                <a16:creationId xmlns:a16="http://schemas.microsoft.com/office/drawing/2014/main" id="{C7C12DE5-705A-4520-B06A-03046B24B2BF}"/>
              </a:ext>
            </a:extLst>
          </p:cNvPr>
          <p:cNvSpPr txBox="1"/>
          <p:nvPr/>
        </p:nvSpPr>
        <p:spPr>
          <a:xfrm>
            <a:off x="1353864" y="3079280"/>
            <a:ext cx="1795363" cy="102156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中高层管理者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人力资源管理者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培训管理者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学习与发展专业从业者</a:t>
            </a:r>
          </a:p>
        </p:txBody>
      </p:sp>
      <p:sp>
        <p:nvSpPr>
          <p:cNvPr id="291" name="矩形: 圆角 290">
            <a:extLst>
              <a:ext uri="{FF2B5EF4-FFF2-40B4-BE49-F238E27FC236}">
                <a16:creationId xmlns:a16="http://schemas.microsoft.com/office/drawing/2014/main" id="{BB54626B-030D-4538-ACB8-660349B4E5A6}"/>
              </a:ext>
            </a:extLst>
          </p:cNvPr>
          <p:cNvSpPr/>
          <p:nvPr/>
        </p:nvSpPr>
        <p:spPr>
          <a:xfrm>
            <a:off x="1894552" y="2649567"/>
            <a:ext cx="713986" cy="369332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  <a:miter lim="800000"/>
          </a:ln>
          <a:effectLst>
            <a:outerShdw blurRad="1905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9" name="文本框 288">
            <a:extLst>
              <a:ext uri="{FF2B5EF4-FFF2-40B4-BE49-F238E27FC236}">
                <a16:creationId xmlns:a16="http://schemas.microsoft.com/office/drawing/2014/main" id="{02A911D6-348A-4F6E-B66E-97C1EE73D5FF}"/>
              </a:ext>
            </a:extLst>
          </p:cNvPr>
          <p:cNvSpPr txBox="1"/>
          <p:nvPr/>
        </p:nvSpPr>
        <p:spPr>
          <a:xfrm>
            <a:off x="2020713" y="2695734"/>
            <a:ext cx="461665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构成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74C04035-D0F8-4839-B8FE-C17D2CF12728}"/>
              </a:ext>
            </a:extLst>
          </p:cNvPr>
          <p:cNvSpPr txBox="1"/>
          <p:nvPr/>
        </p:nvSpPr>
        <p:spPr>
          <a:xfrm>
            <a:off x="1328216" y="1993010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培训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》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社群</a:t>
            </a:r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7990EE59-2161-4635-8B98-E7E03A5D8590}"/>
              </a:ext>
            </a:extLst>
          </p:cNvPr>
          <p:cNvSpPr/>
          <p:nvPr/>
        </p:nvSpPr>
        <p:spPr>
          <a:xfrm>
            <a:off x="1101171" y="2548590"/>
            <a:ext cx="2300748" cy="1637496"/>
          </a:xfrm>
          <a:prstGeom prst="roundRect">
            <a:avLst>
              <a:gd name="adj" fmla="val 9147"/>
            </a:avLst>
          </a:prstGeom>
          <a:noFill/>
          <a:ln w="22225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8" name="矩形: 圆角 287">
            <a:extLst>
              <a:ext uri="{FF2B5EF4-FFF2-40B4-BE49-F238E27FC236}">
                <a16:creationId xmlns:a16="http://schemas.microsoft.com/office/drawing/2014/main" id="{0D2FE1C3-8F76-4B17-8C1D-9E0A5223FDB0}"/>
              </a:ext>
            </a:extLst>
          </p:cNvPr>
          <p:cNvSpPr/>
          <p:nvPr/>
        </p:nvSpPr>
        <p:spPr>
          <a:xfrm>
            <a:off x="1101171" y="4303484"/>
            <a:ext cx="2300748" cy="1637496"/>
          </a:xfrm>
          <a:prstGeom prst="roundRect">
            <a:avLst>
              <a:gd name="adj" fmla="val 9147"/>
            </a:avLst>
          </a:prstGeom>
          <a:noFill/>
          <a:ln w="22225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矩形: 圆角 259">
            <a:extLst>
              <a:ext uri="{FF2B5EF4-FFF2-40B4-BE49-F238E27FC236}">
                <a16:creationId xmlns:a16="http://schemas.microsoft.com/office/drawing/2014/main" id="{3369BB38-FAF2-4501-A0BE-91DC3F1DDA50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2349057" y="4590630"/>
            <a:ext cx="834717" cy="3027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14" tIns="54407" rIns="108814" bIns="54407" rtlCol="0" anchor="ctr"/>
          <a:lstStyle/>
          <a:p>
            <a:pPr algn="ctr"/>
            <a:endParaRPr lang="zh-CN" altLang="en-US" sz="2142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0"/>
              </a:gradFill>
            </a:endParaRPr>
          </a:p>
        </p:txBody>
      </p:sp>
      <p:sp>
        <p:nvSpPr>
          <p:cNvPr id="262" name="矩形: 圆角 261">
            <a:extLst>
              <a:ext uri="{FF2B5EF4-FFF2-40B4-BE49-F238E27FC236}">
                <a16:creationId xmlns:a16="http://schemas.microsoft.com/office/drawing/2014/main" id="{15F7DFFD-1992-4E32-9647-0E3EAF2A4E50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1319317" y="4571430"/>
            <a:ext cx="834717" cy="3027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14" tIns="54407" rIns="108814" bIns="54407" rtlCol="0" anchor="ctr"/>
          <a:lstStyle/>
          <a:p>
            <a:pPr algn="ctr"/>
            <a:endParaRPr lang="zh-CN" altLang="en-US" sz="2142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0"/>
              </a:gradFill>
            </a:endParaRPr>
          </a:p>
        </p:txBody>
      </p:sp>
      <p:sp>
        <p:nvSpPr>
          <p:cNvPr id="236" name="文本框 235">
            <a:extLst>
              <a:ext uri="{FF2B5EF4-FFF2-40B4-BE49-F238E27FC236}">
                <a16:creationId xmlns:a16="http://schemas.microsoft.com/office/drawing/2014/main" id="{13093705-8F03-4C65-A3D1-3251ED9C79C4}"/>
              </a:ext>
            </a:extLst>
          </p:cNvPr>
          <p:cNvSpPr txBox="1"/>
          <p:nvPr/>
        </p:nvSpPr>
        <p:spPr>
          <a:xfrm>
            <a:off x="2497111" y="4634300"/>
            <a:ext cx="538609" cy="215444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校长班</a:t>
            </a:r>
          </a:p>
        </p:txBody>
      </p:sp>
      <p:sp>
        <p:nvSpPr>
          <p:cNvPr id="234" name="文本框 233">
            <a:extLst>
              <a:ext uri="{FF2B5EF4-FFF2-40B4-BE49-F238E27FC236}">
                <a16:creationId xmlns:a16="http://schemas.microsoft.com/office/drawing/2014/main" id="{39909138-13C4-4C55-B292-58C73D14B4F3}"/>
              </a:ext>
            </a:extLst>
          </p:cNvPr>
          <p:cNvSpPr txBox="1"/>
          <p:nvPr/>
        </p:nvSpPr>
        <p:spPr>
          <a:xfrm>
            <a:off x="1466754" y="4615100"/>
            <a:ext cx="539843" cy="215444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总群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</a:p>
        </p:txBody>
      </p:sp>
      <p:sp>
        <p:nvSpPr>
          <p:cNvPr id="266" name="矩形: 圆角 265">
            <a:extLst>
              <a:ext uri="{FF2B5EF4-FFF2-40B4-BE49-F238E27FC236}">
                <a16:creationId xmlns:a16="http://schemas.microsoft.com/office/drawing/2014/main" id="{8D740E65-1318-4A84-BFC8-C470086422D6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1336834" y="4967361"/>
            <a:ext cx="1845439" cy="3027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14" tIns="54407" rIns="108814" bIns="54407" rtlCol="0" anchor="ctr"/>
          <a:lstStyle/>
          <a:p>
            <a:pPr algn="ctr"/>
            <a:endParaRPr lang="zh-CN" altLang="en-US" sz="2142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0"/>
              </a:gradFill>
            </a:endParaRPr>
          </a:p>
        </p:txBody>
      </p:sp>
      <p:sp>
        <p:nvSpPr>
          <p:cNvPr id="240" name="文本框 239">
            <a:extLst>
              <a:ext uri="{FF2B5EF4-FFF2-40B4-BE49-F238E27FC236}">
                <a16:creationId xmlns:a16="http://schemas.microsoft.com/office/drawing/2014/main" id="{C2B44E2B-88DB-452C-B60A-A120FEA06C4D}"/>
              </a:ext>
            </a:extLst>
          </p:cNvPr>
          <p:cNvSpPr txBox="1"/>
          <p:nvPr/>
        </p:nvSpPr>
        <p:spPr>
          <a:xfrm>
            <a:off x="1696097" y="5011031"/>
            <a:ext cx="1126912" cy="215444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培训人交流群 </a:t>
            </a:r>
          </a:p>
        </p:txBody>
      </p:sp>
      <p:sp>
        <p:nvSpPr>
          <p:cNvPr id="263" name="矩形: 圆角 262">
            <a:extLst>
              <a:ext uri="{FF2B5EF4-FFF2-40B4-BE49-F238E27FC236}">
                <a16:creationId xmlns:a16="http://schemas.microsoft.com/office/drawing/2014/main" id="{35C07368-201B-474C-B084-59B9CE7BEE68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>
            <a:off x="1323978" y="5381636"/>
            <a:ext cx="1116906" cy="3027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14" tIns="54407" rIns="108814" bIns="54407" rtlCol="0" anchor="ctr"/>
          <a:lstStyle/>
          <a:p>
            <a:pPr algn="ctr"/>
            <a:endParaRPr lang="zh-CN" altLang="en-US" sz="2142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0"/>
              </a:gradFill>
            </a:endParaRPr>
          </a:p>
        </p:txBody>
      </p:sp>
      <p:sp>
        <p:nvSpPr>
          <p:cNvPr id="237" name="文本框 236">
            <a:extLst>
              <a:ext uri="{FF2B5EF4-FFF2-40B4-BE49-F238E27FC236}">
                <a16:creationId xmlns:a16="http://schemas.microsoft.com/office/drawing/2014/main" id="{99E669E1-6F6D-48D0-BAE6-A021F2C2CFB4}"/>
              </a:ext>
            </a:extLst>
          </p:cNvPr>
          <p:cNvSpPr txBox="1"/>
          <p:nvPr/>
        </p:nvSpPr>
        <p:spPr>
          <a:xfrm>
            <a:off x="1433590" y="5425306"/>
            <a:ext cx="897682" cy="215444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西南华中群</a:t>
            </a:r>
          </a:p>
        </p:txBody>
      </p:sp>
      <p:sp>
        <p:nvSpPr>
          <p:cNvPr id="303" name="矩形: 圆角 302">
            <a:extLst>
              <a:ext uri="{FF2B5EF4-FFF2-40B4-BE49-F238E27FC236}">
                <a16:creationId xmlns:a16="http://schemas.microsoft.com/office/drawing/2014/main" id="{621833E0-F79C-4406-AA7B-18201937691F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>
            <a:off x="2491153" y="5379611"/>
            <a:ext cx="691120" cy="3027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14" tIns="54407" rIns="108814" bIns="54407" rtlCol="0" anchor="ctr"/>
          <a:lstStyle/>
          <a:p>
            <a:pPr algn="ctr"/>
            <a:endParaRPr lang="zh-CN" altLang="en-US" sz="2142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0"/>
              </a:gradFill>
            </a:endParaRP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id="{C31F7593-D711-4CD5-A322-E060F0AB9845}"/>
              </a:ext>
            </a:extLst>
          </p:cNvPr>
          <p:cNvSpPr txBox="1"/>
          <p:nvPr/>
        </p:nvSpPr>
        <p:spPr>
          <a:xfrm>
            <a:off x="2523059" y="5428361"/>
            <a:ext cx="591509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latin typeface="+mn-ea"/>
              </a:rPr>
              <a:t> </a:t>
            </a:r>
            <a:r>
              <a:rPr lang="en-US" altLang="zh-CN" sz="1400" dirty="0">
                <a:latin typeface="+mn-ea"/>
              </a:rPr>
              <a:t>······</a:t>
            </a:r>
            <a:endParaRPr lang="zh-CN" altLang="en-US" sz="1400" dirty="0">
              <a:latin typeface="+mn-ea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A699A23-2BAE-49EE-B0CC-EC50D2A4398E}"/>
              </a:ext>
            </a:extLst>
          </p:cNvPr>
          <p:cNvGrpSpPr/>
          <p:nvPr/>
        </p:nvGrpSpPr>
        <p:grpSpPr>
          <a:xfrm>
            <a:off x="5437128" y="1692817"/>
            <a:ext cx="4360853" cy="430887"/>
            <a:chOff x="5267983" y="1726455"/>
            <a:chExt cx="4360853" cy="430887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2C7891C-7988-4EE7-9C27-7886CA384551}"/>
                </a:ext>
              </a:extLst>
            </p:cNvPr>
            <p:cNvSpPr txBox="1"/>
            <p:nvPr/>
          </p:nvSpPr>
          <p:spPr>
            <a:xfrm>
              <a:off x="5267983" y="1757232"/>
              <a:ext cx="61555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微信</a:t>
              </a:r>
            </a:p>
          </p:txBody>
        </p:sp>
        <p:sp>
          <p:nvSpPr>
            <p:cNvPr id="180" name="文本框 179">
              <a:extLst>
                <a:ext uri="{FF2B5EF4-FFF2-40B4-BE49-F238E27FC236}">
                  <a16:creationId xmlns:a16="http://schemas.microsoft.com/office/drawing/2014/main" id="{7F04D08E-267D-4490-890A-D8082AA6C849}"/>
                </a:ext>
              </a:extLst>
            </p:cNvPr>
            <p:cNvSpPr txBox="1"/>
            <p:nvPr/>
          </p:nvSpPr>
          <p:spPr>
            <a:xfrm>
              <a:off x="6217304" y="1757232"/>
              <a:ext cx="61555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网站</a:t>
              </a:r>
            </a:p>
          </p:txBody>
        </p: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AC217584-9612-438D-AA18-15E1402D6D88}"/>
                </a:ext>
              </a:extLst>
            </p:cNvPr>
            <p:cNvSpPr txBox="1"/>
            <p:nvPr/>
          </p:nvSpPr>
          <p:spPr>
            <a:xfrm>
              <a:off x="7166623" y="1757232"/>
              <a:ext cx="246221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社群等全媒体矩阵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210BFA3-C450-44E3-9731-C187CBA2780C}"/>
                </a:ext>
              </a:extLst>
            </p:cNvPr>
            <p:cNvSpPr txBox="1"/>
            <p:nvPr/>
          </p:nvSpPr>
          <p:spPr>
            <a:xfrm>
              <a:off x="6877913" y="1726455"/>
              <a:ext cx="243656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2800" dirty="0">
                  <a:solidFill>
                    <a:schemeClr val="bg1"/>
                  </a:solidFill>
                  <a:latin typeface="+mj-ea"/>
                  <a:ea typeface="+mj-ea"/>
                </a:rPr>
                <a:t>+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9C8D6F84-8865-4498-88AD-BBE3DDFE36BC}"/>
                </a:ext>
              </a:extLst>
            </p:cNvPr>
            <p:cNvSpPr txBox="1"/>
            <p:nvPr/>
          </p:nvSpPr>
          <p:spPr>
            <a:xfrm>
              <a:off x="5928592" y="1726455"/>
              <a:ext cx="243656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2800" dirty="0">
                  <a:solidFill>
                    <a:schemeClr val="bg1"/>
                  </a:solidFill>
                  <a:latin typeface="+mj-ea"/>
                  <a:ea typeface="+mj-ea"/>
                </a:rPr>
                <a:t>+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5059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491655-736C-447D-95A1-1A59138C1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</a:rPr>
              <a:t>立体化传播形式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EC4284F0-0D68-428A-BC72-667C138D21A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706736" y="2380082"/>
            <a:ext cx="2809037" cy="280903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0574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endParaRPr lang="zh-CN" altLang="en-US" sz="1944"/>
          </a:p>
        </p:txBody>
      </p:sp>
      <p:sp>
        <p:nvSpPr>
          <p:cNvPr id="99" name="Donut 2+">
            <a:extLst>
              <a:ext uri="{FF2B5EF4-FFF2-40B4-BE49-F238E27FC236}">
                <a16:creationId xmlns:a16="http://schemas.microsoft.com/office/drawing/2014/main" id="{0AF3C308-2620-4822-BE61-91815DE49604}"/>
              </a:ext>
            </a:extLst>
          </p:cNvPr>
          <p:cNvSpPr/>
          <p:nvPr/>
        </p:nvSpPr>
        <p:spPr>
          <a:xfrm>
            <a:off x="3850858" y="1524203"/>
            <a:ext cx="4520793" cy="4520793"/>
          </a:xfrm>
          <a:prstGeom prst="donut">
            <a:avLst>
              <a:gd name="adj" fmla="val 15111"/>
            </a:avLst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endParaRPr lang="zh-CN" altLang="en-US" sz="1944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966CBF7-C70D-4A81-87C3-8D9F786F2FA0}"/>
              </a:ext>
            </a:extLst>
          </p:cNvPr>
          <p:cNvSpPr txBox="1"/>
          <p:nvPr/>
        </p:nvSpPr>
        <p:spPr>
          <a:xfrm>
            <a:off x="5280258" y="2972613"/>
            <a:ext cx="1661994" cy="398879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592" dirty="0">
                <a:solidFill>
                  <a:schemeClr val="bg1"/>
                </a:solidFill>
                <a:latin typeface="+mj-ea"/>
                <a:ea typeface="+mj-ea"/>
              </a:rPr>
              <a:t>个性化需求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9AEBE9-8260-43E7-B57E-0FAC91F8B8A2}"/>
              </a:ext>
            </a:extLst>
          </p:cNvPr>
          <p:cNvSpPr txBox="1"/>
          <p:nvPr/>
        </p:nvSpPr>
        <p:spPr>
          <a:xfrm>
            <a:off x="5335659" y="3617597"/>
            <a:ext cx="1551195" cy="265919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728" dirty="0">
                <a:solidFill>
                  <a:schemeClr val="bg1"/>
                </a:solidFill>
              </a:rPr>
              <a:t>人物定制化专访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A7DF456E-AA2C-4B2E-BD2E-92B236A6448A}"/>
              </a:ext>
            </a:extLst>
          </p:cNvPr>
          <p:cNvSpPr txBox="1"/>
          <p:nvPr/>
        </p:nvSpPr>
        <p:spPr>
          <a:xfrm>
            <a:off x="5335659" y="3981146"/>
            <a:ext cx="1551195" cy="265919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728" dirty="0">
                <a:solidFill>
                  <a:schemeClr val="bg1"/>
                </a:solidFill>
              </a:rPr>
              <a:t>案例定制化呈现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1BF0283E-7C15-4994-BC3E-D84DCDAADB95}"/>
              </a:ext>
            </a:extLst>
          </p:cNvPr>
          <p:cNvSpPr txBox="1"/>
          <p:nvPr/>
        </p:nvSpPr>
        <p:spPr>
          <a:xfrm>
            <a:off x="5335659" y="4344696"/>
            <a:ext cx="1551195" cy="265919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728" dirty="0">
                <a:solidFill>
                  <a:schemeClr val="bg1"/>
                </a:solidFill>
              </a:rPr>
              <a:t>专题定制化命题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E95B7DB6-9568-4293-AD2C-80C4DD989B05}"/>
              </a:ext>
            </a:extLst>
          </p:cNvPr>
          <p:cNvCxnSpPr>
            <a:cxnSpLocks/>
          </p:cNvCxnSpPr>
          <p:nvPr/>
        </p:nvCxnSpPr>
        <p:spPr>
          <a:xfrm>
            <a:off x="5901915" y="3494545"/>
            <a:ext cx="418680" cy="0"/>
          </a:xfrm>
          <a:prstGeom prst="line">
            <a:avLst/>
          </a:prstGeom>
          <a:ln w="34290" cap="rnd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>
            <a:extLst>
              <a:ext uri="{FF2B5EF4-FFF2-40B4-BE49-F238E27FC236}">
                <a16:creationId xmlns:a16="http://schemas.microsoft.com/office/drawing/2014/main" id="{DAD0C0DC-5DAC-4962-81BF-6DF5B28853D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265492" y="2252443"/>
            <a:ext cx="678219" cy="678217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37160" dist="13716" dir="2699941" algn="tl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endParaRPr lang="zh-CN" altLang="en-US" sz="1944"/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id="{8B1B1A14-F41E-4329-8C65-FADC9746B29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265442" y="2252443"/>
            <a:ext cx="678219" cy="67821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64592" dist="13716" dir="2699941" algn="tl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endParaRPr lang="zh-CN" altLang="en-US" sz="1944"/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id="{B71D42D5-FFA6-491F-AA04-1B61363A5B3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265492" y="4658394"/>
            <a:ext cx="678219" cy="67821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64592" dist="13716" dir="2699941" algn="tl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endParaRPr lang="zh-CN" altLang="en-US" sz="1944"/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id="{E6598647-F0AB-4815-8EC4-9D2551AEFE2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265442" y="4658394"/>
            <a:ext cx="678219" cy="67821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64592" dist="13716" dir="2699941" algn="tl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endParaRPr lang="zh-CN" altLang="en-US" sz="1944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DC6E330-30A7-4512-974E-E71F9CB538BE}"/>
              </a:ext>
            </a:extLst>
          </p:cNvPr>
          <p:cNvSpPr txBox="1"/>
          <p:nvPr/>
        </p:nvSpPr>
        <p:spPr>
          <a:xfrm>
            <a:off x="7461772" y="2358871"/>
            <a:ext cx="285656" cy="465358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3024" dirty="0">
                <a:solidFill>
                  <a:schemeClr val="bg1"/>
                </a:solidFill>
                <a:latin typeface="+mj-ea"/>
                <a:ea typeface="+mj-ea"/>
              </a:rPr>
              <a:t>B</a:t>
            </a:r>
            <a:endParaRPr lang="zh-CN" altLang="en-US" sz="3024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D4C20FAD-D028-4523-B956-E47082E64C1A}"/>
              </a:ext>
            </a:extLst>
          </p:cNvPr>
          <p:cNvSpPr txBox="1"/>
          <p:nvPr/>
        </p:nvSpPr>
        <p:spPr>
          <a:xfrm>
            <a:off x="4451337" y="2358871"/>
            <a:ext cx="306431" cy="465358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3024" dirty="0">
                <a:solidFill>
                  <a:schemeClr val="bg1"/>
                </a:solidFill>
                <a:latin typeface="+mj-ea"/>
                <a:ea typeface="+mj-ea"/>
              </a:rPr>
              <a:t>A</a:t>
            </a:r>
            <a:endParaRPr lang="zh-CN" altLang="en-US" sz="3024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6BEF8903-BA9E-4DE9-A367-F5FAE128A7A8}"/>
              </a:ext>
            </a:extLst>
          </p:cNvPr>
          <p:cNvSpPr txBox="1"/>
          <p:nvPr/>
        </p:nvSpPr>
        <p:spPr>
          <a:xfrm>
            <a:off x="7446192" y="4764824"/>
            <a:ext cx="316818" cy="465358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3024" dirty="0">
                <a:solidFill>
                  <a:schemeClr val="bg1"/>
                </a:solidFill>
                <a:latin typeface="+mj-ea"/>
                <a:ea typeface="+mj-ea"/>
              </a:rPr>
              <a:t>D</a:t>
            </a:r>
            <a:endParaRPr lang="zh-CN" altLang="en-US" sz="3024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F11BF00E-F0BD-420A-AA63-8D712CFDC4A3}"/>
              </a:ext>
            </a:extLst>
          </p:cNvPr>
          <p:cNvSpPr txBox="1"/>
          <p:nvPr/>
        </p:nvSpPr>
        <p:spPr>
          <a:xfrm>
            <a:off x="4454798" y="4764824"/>
            <a:ext cx="299506" cy="465358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3024" dirty="0">
                <a:solidFill>
                  <a:schemeClr val="bg1"/>
                </a:solidFill>
                <a:latin typeface="+mj-ea"/>
                <a:ea typeface="+mj-ea"/>
              </a:rPr>
              <a:t>C</a:t>
            </a:r>
            <a:endParaRPr lang="zh-CN" altLang="en-US" sz="3024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672FDB1-450E-484D-99EE-4DE1D91FE23F}"/>
              </a:ext>
            </a:extLst>
          </p:cNvPr>
          <p:cNvSpPr txBox="1"/>
          <p:nvPr/>
        </p:nvSpPr>
        <p:spPr>
          <a:xfrm>
            <a:off x="2114208" y="1996604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选题策划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A8A1B4D8-2D26-47D0-9D8B-AF1CB15A3982}"/>
              </a:ext>
            </a:extLst>
          </p:cNvPr>
          <p:cNvSpPr txBox="1"/>
          <p:nvPr/>
        </p:nvSpPr>
        <p:spPr>
          <a:xfrm>
            <a:off x="8846686" y="1996604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4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案例包装</a:t>
            </a:r>
          </a:p>
        </p:txBody>
      </p:sp>
      <p:grpSp>
        <p:nvGrpSpPr>
          <p:cNvPr id="238" name="组合 237">
            <a:extLst>
              <a:ext uri="{FF2B5EF4-FFF2-40B4-BE49-F238E27FC236}">
                <a16:creationId xmlns:a16="http://schemas.microsoft.com/office/drawing/2014/main" id="{16444D90-7B27-4BB7-A5F3-C28034F08731}"/>
              </a:ext>
            </a:extLst>
          </p:cNvPr>
          <p:cNvGrpSpPr/>
          <p:nvPr/>
        </p:nvGrpSpPr>
        <p:grpSpPr>
          <a:xfrm>
            <a:off x="2114208" y="1882877"/>
            <a:ext cx="2155601" cy="632018"/>
            <a:chOff x="2312566" y="1730477"/>
            <a:chExt cx="2155601" cy="632018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5F4DFB49-9468-4F54-8023-A8B24F4D1FF3}"/>
                </a:ext>
              </a:extLst>
            </p:cNvPr>
            <p:cNvCxnSpPr>
              <a:cxnSpLocks/>
            </p:cNvCxnSpPr>
            <p:nvPr/>
          </p:nvCxnSpPr>
          <p:spPr>
            <a:xfrm>
              <a:off x="2312566" y="1730477"/>
              <a:ext cx="149510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>
              <a:extLst>
                <a:ext uri="{FF2B5EF4-FFF2-40B4-BE49-F238E27FC236}">
                  <a16:creationId xmlns:a16="http://schemas.microsoft.com/office/drawing/2014/main" id="{71FF4677-BA1D-438B-94D3-28D405F11817}"/>
                </a:ext>
              </a:extLst>
            </p:cNvPr>
            <p:cNvCxnSpPr>
              <a:cxnSpLocks/>
            </p:cNvCxnSpPr>
            <p:nvPr/>
          </p:nvCxnSpPr>
          <p:spPr>
            <a:xfrm>
              <a:off x="3807668" y="1730477"/>
              <a:ext cx="660499" cy="6320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237+">
            <a:extLst>
              <a:ext uri="{FF2B5EF4-FFF2-40B4-BE49-F238E27FC236}">
                <a16:creationId xmlns:a16="http://schemas.microsoft.com/office/drawing/2014/main" id="{6FB0BB7A-98AF-4CBF-8DF7-C40CA296A372}"/>
              </a:ext>
            </a:extLst>
          </p:cNvPr>
          <p:cNvGrpSpPr/>
          <p:nvPr/>
        </p:nvGrpSpPr>
        <p:grpSpPr>
          <a:xfrm flipV="1">
            <a:off x="2114208" y="5127576"/>
            <a:ext cx="2155601" cy="632018"/>
            <a:chOff x="2312566" y="1730477"/>
            <a:chExt cx="2155601" cy="632018"/>
          </a:xfrm>
        </p:grpSpPr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42FB3A38-60B7-42E3-B441-D42DF09C64A2}"/>
                </a:ext>
              </a:extLst>
            </p:cNvPr>
            <p:cNvCxnSpPr>
              <a:cxnSpLocks/>
            </p:cNvCxnSpPr>
            <p:nvPr/>
          </p:nvCxnSpPr>
          <p:spPr>
            <a:xfrm>
              <a:off x="2312566" y="1730477"/>
              <a:ext cx="149510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52C9453A-79D4-47CA-BB2F-394EF8CADDA0}"/>
                </a:ext>
              </a:extLst>
            </p:cNvPr>
            <p:cNvCxnSpPr>
              <a:cxnSpLocks/>
            </p:cNvCxnSpPr>
            <p:nvPr/>
          </p:nvCxnSpPr>
          <p:spPr>
            <a:xfrm>
              <a:off x="3807668" y="1730477"/>
              <a:ext cx="660499" cy="6320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2" name="文本框 251">
            <a:extLst>
              <a:ext uri="{FF2B5EF4-FFF2-40B4-BE49-F238E27FC236}">
                <a16:creationId xmlns:a16="http://schemas.microsoft.com/office/drawing/2014/main" id="{560AE771-A504-4EAC-BF25-702FB20E009A}"/>
              </a:ext>
            </a:extLst>
          </p:cNvPr>
          <p:cNvSpPr txBox="1"/>
          <p:nvPr/>
        </p:nvSpPr>
        <p:spPr>
          <a:xfrm>
            <a:off x="2268096" y="2454262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定制选题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AF5EBA39-76D8-47E2-85E8-64293EACA49A}"/>
              </a:ext>
            </a:extLst>
          </p:cNvPr>
          <p:cNvSpPr txBox="1"/>
          <p:nvPr/>
        </p:nvSpPr>
        <p:spPr>
          <a:xfrm>
            <a:off x="2268096" y="2737642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策划组稿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F299ED6E-66EE-4EE3-8D7B-D7AED1A87D67}"/>
              </a:ext>
            </a:extLst>
          </p:cNvPr>
          <p:cNvSpPr txBox="1"/>
          <p:nvPr/>
        </p:nvSpPr>
        <p:spPr>
          <a:xfrm>
            <a:off x="2268096" y="3021022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组合发布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0AC334B7-7201-4D37-8153-451DF7A2D8C1}"/>
              </a:ext>
            </a:extLst>
          </p:cNvPr>
          <p:cNvSpPr txBox="1"/>
          <p:nvPr/>
        </p:nvSpPr>
        <p:spPr>
          <a:xfrm>
            <a:off x="2354632" y="3304401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······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E525BBF3-A18E-4343-93D2-B3FB33842CFA}"/>
              </a:ext>
            </a:extLst>
          </p:cNvPr>
          <p:cNvSpPr txBox="1"/>
          <p:nvPr/>
        </p:nvSpPr>
        <p:spPr>
          <a:xfrm>
            <a:off x="2114208" y="4062208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软文撰写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2C8E76A-1AA7-4ED9-B374-ABFD000A10F8}"/>
              </a:ext>
            </a:extLst>
          </p:cNvPr>
          <p:cNvSpPr txBox="1"/>
          <p:nvPr/>
        </p:nvSpPr>
        <p:spPr>
          <a:xfrm>
            <a:off x="2268096" y="4519866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人物专访</a:t>
            </a: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77263011-D15F-432F-A2A7-290841CF4CB6}"/>
              </a:ext>
            </a:extLst>
          </p:cNvPr>
          <p:cNvSpPr txBox="1"/>
          <p:nvPr/>
        </p:nvSpPr>
        <p:spPr>
          <a:xfrm>
            <a:off x="2268096" y="4803246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品牌软文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CFE276DD-2B5B-4A04-98D9-5998376C1418}"/>
              </a:ext>
            </a:extLst>
          </p:cNvPr>
          <p:cNvSpPr txBox="1"/>
          <p:nvPr/>
        </p:nvSpPr>
        <p:spPr>
          <a:xfrm>
            <a:off x="2268096" y="5086626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深度访谈</a:t>
            </a: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FFAF9987-F52B-4949-B254-F8D32E388EAE}"/>
              </a:ext>
            </a:extLst>
          </p:cNvPr>
          <p:cNvSpPr txBox="1"/>
          <p:nvPr/>
        </p:nvSpPr>
        <p:spPr>
          <a:xfrm>
            <a:off x="2383513" y="5370005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······</a:t>
            </a:r>
          </a:p>
        </p:txBody>
      </p: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446E7216-7FED-46FC-8534-EA2BD237E86B}"/>
              </a:ext>
            </a:extLst>
          </p:cNvPr>
          <p:cNvGrpSpPr/>
          <p:nvPr/>
        </p:nvGrpSpPr>
        <p:grpSpPr>
          <a:xfrm flipH="1">
            <a:off x="7922773" y="1882877"/>
            <a:ext cx="2155601" cy="632018"/>
            <a:chOff x="2312566" y="1730477"/>
            <a:chExt cx="2155601" cy="632018"/>
          </a:xfrm>
        </p:grpSpPr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id="{F87BA53C-A439-4412-BE52-7C6DFC560A0B}"/>
                </a:ext>
              </a:extLst>
            </p:cNvPr>
            <p:cNvCxnSpPr>
              <a:cxnSpLocks/>
            </p:cNvCxnSpPr>
            <p:nvPr/>
          </p:nvCxnSpPr>
          <p:spPr>
            <a:xfrm>
              <a:off x="2312566" y="1730477"/>
              <a:ext cx="1495102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>
              <a:extLst>
                <a:ext uri="{FF2B5EF4-FFF2-40B4-BE49-F238E27FC236}">
                  <a16:creationId xmlns:a16="http://schemas.microsoft.com/office/drawing/2014/main" id="{8DC15355-87E7-48ED-9557-97B03136504B}"/>
                </a:ext>
              </a:extLst>
            </p:cNvPr>
            <p:cNvCxnSpPr>
              <a:cxnSpLocks/>
            </p:cNvCxnSpPr>
            <p:nvPr/>
          </p:nvCxnSpPr>
          <p:spPr>
            <a:xfrm>
              <a:off x="3807668" y="1730477"/>
              <a:ext cx="660499" cy="632018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7" name="Group 237+">
            <a:extLst>
              <a:ext uri="{FF2B5EF4-FFF2-40B4-BE49-F238E27FC236}">
                <a16:creationId xmlns:a16="http://schemas.microsoft.com/office/drawing/2014/main" id="{EE688255-07AB-49D3-8DAB-97FCBC2F65A0}"/>
              </a:ext>
            </a:extLst>
          </p:cNvPr>
          <p:cNvGrpSpPr/>
          <p:nvPr/>
        </p:nvGrpSpPr>
        <p:grpSpPr>
          <a:xfrm flipH="1" flipV="1">
            <a:off x="7922773" y="5127576"/>
            <a:ext cx="2155601" cy="632018"/>
            <a:chOff x="2312566" y="1730477"/>
            <a:chExt cx="2155601" cy="632018"/>
          </a:xfrm>
        </p:grpSpPr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id="{8BB1CF66-1AAB-4880-82C7-B03C22B23894}"/>
                </a:ext>
              </a:extLst>
            </p:cNvPr>
            <p:cNvCxnSpPr>
              <a:cxnSpLocks/>
            </p:cNvCxnSpPr>
            <p:nvPr/>
          </p:nvCxnSpPr>
          <p:spPr>
            <a:xfrm>
              <a:off x="2312566" y="1730477"/>
              <a:ext cx="149510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>
              <a:extLst>
                <a:ext uri="{FF2B5EF4-FFF2-40B4-BE49-F238E27FC236}">
                  <a16:creationId xmlns:a16="http://schemas.microsoft.com/office/drawing/2014/main" id="{74BBB7FF-6823-4BCE-B744-ED1238265AB2}"/>
                </a:ext>
              </a:extLst>
            </p:cNvPr>
            <p:cNvCxnSpPr>
              <a:cxnSpLocks/>
            </p:cNvCxnSpPr>
            <p:nvPr/>
          </p:nvCxnSpPr>
          <p:spPr>
            <a:xfrm>
              <a:off x="3807668" y="1730477"/>
              <a:ext cx="660499" cy="6320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B52B8EB-FEB5-40A1-BE27-678E608FFB5A}"/>
              </a:ext>
            </a:extLst>
          </p:cNvPr>
          <p:cNvSpPr txBox="1"/>
          <p:nvPr/>
        </p:nvSpPr>
        <p:spPr>
          <a:xfrm>
            <a:off x="9000574" y="2454262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案例包装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6E47BAA-6D8F-47C1-831F-14B066B378D5}"/>
              </a:ext>
            </a:extLst>
          </p:cNvPr>
          <p:cNvSpPr txBox="1"/>
          <p:nvPr/>
        </p:nvSpPr>
        <p:spPr>
          <a:xfrm>
            <a:off x="9000574" y="2737642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案例剖析</a:t>
            </a: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A6250AA-DFCB-47D0-863F-707980089545}"/>
              </a:ext>
            </a:extLst>
          </p:cNvPr>
          <p:cNvSpPr txBox="1"/>
          <p:nvPr/>
        </p:nvSpPr>
        <p:spPr>
          <a:xfrm>
            <a:off x="9000574" y="3021022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案例指导</a:t>
            </a: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548AB8AC-FCD2-4F08-9A2B-117BD1D8EB13}"/>
              </a:ext>
            </a:extLst>
          </p:cNvPr>
          <p:cNvSpPr txBox="1"/>
          <p:nvPr/>
        </p:nvSpPr>
        <p:spPr>
          <a:xfrm>
            <a:off x="9115991" y="3304401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······</a:t>
            </a: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2F50FFFE-84E6-4E0D-AD7C-DDB7C6214962}"/>
              </a:ext>
            </a:extLst>
          </p:cNvPr>
          <p:cNvSpPr txBox="1"/>
          <p:nvPr/>
        </p:nvSpPr>
        <p:spPr>
          <a:xfrm>
            <a:off x="8846686" y="4062208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全域传播</a:t>
            </a: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777DAC29-A6CF-46AC-80EF-0679E7BB3076}"/>
              </a:ext>
            </a:extLst>
          </p:cNvPr>
          <p:cNvSpPr txBox="1"/>
          <p:nvPr/>
        </p:nvSpPr>
        <p:spPr>
          <a:xfrm>
            <a:off x="9000574" y="4519866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官网主页</a:t>
            </a: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B1ACE509-0109-48EA-AB87-EFC26132484F}"/>
              </a:ext>
            </a:extLst>
          </p:cNvPr>
          <p:cNvSpPr txBox="1"/>
          <p:nvPr/>
        </p:nvSpPr>
        <p:spPr>
          <a:xfrm>
            <a:off x="9000574" y="4803246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社群传播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4AA270D5-639E-48D3-8653-C225876FB086}"/>
              </a:ext>
            </a:extLst>
          </p:cNvPr>
          <p:cNvSpPr txBox="1"/>
          <p:nvPr/>
        </p:nvSpPr>
        <p:spPr>
          <a:xfrm>
            <a:off x="8885158" y="5086626"/>
            <a:ext cx="115416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公众号推广</a:t>
            </a: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85E0B21A-D1E5-4F41-B064-4B757FA7526E}"/>
              </a:ext>
            </a:extLst>
          </p:cNvPr>
          <p:cNvSpPr txBox="1"/>
          <p:nvPr/>
        </p:nvSpPr>
        <p:spPr>
          <a:xfrm>
            <a:off x="9115991" y="5370005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······</a:t>
            </a:r>
          </a:p>
        </p:txBody>
      </p:sp>
      <p:sp>
        <p:nvSpPr>
          <p:cNvPr id="253" name="椭圆 252">
            <a:extLst>
              <a:ext uri="{FF2B5EF4-FFF2-40B4-BE49-F238E27FC236}">
                <a16:creationId xmlns:a16="http://schemas.microsoft.com/office/drawing/2014/main" id="{EBEC96FC-6C9C-49B0-AFA3-BC25716BE130}"/>
              </a:ext>
            </a:extLst>
          </p:cNvPr>
          <p:cNvSpPr/>
          <p:nvPr/>
        </p:nvSpPr>
        <p:spPr>
          <a:xfrm>
            <a:off x="2009623" y="1825748"/>
            <a:ext cx="113993" cy="113993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>
            <a:extLst>
              <a:ext uri="{FF2B5EF4-FFF2-40B4-BE49-F238E27FC236}">
                <a16:creationId xmlns:a16="http://schemas.microsoft.com/office/drawing/2014/main" id="{05DCA391-13EA-482C-AB68-A23E5A115151}"/>
              </a:ext>
            </a:extLst>
          </p:cNvPr>
          <p:cNvSpPr/>
          <p:nvPr/>
        </p:nvSpPr>
        <p:spPr>
          <a:xfrm>
            <a:off x="10068384" y="1825748"/>
            <a:ext cx="113993" cy="113993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>
            <a:extLst>
              <a:ext uri="{FF2B5EF4-FFF2-40B4-BE49-F238E27FC236}">
                <a16:creationId xmlns:a16="http://schemas.microsoft.com/office/drawing/2014/main" id="{9376E9A5-0840-4842-B12D-9E6DC3C46C2D}"/>
              </a:ext>
            </a:extLst>
          </p:cNvPr>
          <p:cNvSpPr/>
          <p:nvPr/>
        </p:nvSpPr>
        <p:spPr>
          <a:xfrm>
            <a:off x="2009623" y="5706571"/>
            <a:ext cx="113993" cy="113993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>
            <a:extLst>
              <a:ext uri="{FF2B5EF4-FFF2-40B4-BE49-F238E27FC236}">
                <a16:creationId xmlns:a16="http://schemas.microsoft.com/office/drawing/2014/main" id="{E4F639CB-E0B5-4549-A364-894587D489E7}"/>
              </a:ext>
            </a:extLst>
          </p:cNvPr>
          <p:cNvSpPr/>
          <p:nvPr/>
        </p:nvSpPr>
        <p:spPr>
          <a:xfrm>
            <a:off x="10068384" y="5706571"/>
            <a:ext cx="113993" cy="113993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76DA11A-8F10-425D-9890-AC5BA806F43C}"/>
              </a:ext>
            </a:extLst>
          </p:cNvPr>
          <p:cNvGrpSpPr/>
          <p:nvPr/>
        </p:nvGrpSpPr>
        <p:grpSpPr>
          <a:xfrm>
            <a:off x="2354632" y="3778828"/>
            <a:ext cx="750258" cy="60724"/>
            <a:chOff x="2517547" y="3626428"/>
            <a:chExt cx="750258" cy="60724"/>
          </a:xfr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0" scaled="0"/>
          </a:gradFill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EE68D08D-1E84-4D75-B178-43721F20CA85}"/>
                </a:ext>
              </a:extLst>
            </p:cNvPr>
            <p:cNvSpPr/>
            <p:nvPr/>
          </p:nvSpPr>
          <p:spPr>
            <a:xfrm>
              <a:off x="3207081" y="3626428"/>
              <a:ext cx="60724" cy="6072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D9AFD472-41FB-4449-A07F-B59FE3D48113}"/>
                </a:ext>
              </a:extLst>
            </p:cNvPr>
            <p:cNvSpPr/>
            <p:nvPr/>
          </p:nvSpPr>
          <p:spPr>
            <a:xfrm>
              <a:off x="2977237" y="3626428"/>
              <a:ext cx="60724" cy="6072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236692BE-99A2-4068-84BD-86E95159C837}"/>
                </a:ext>
              </a:extLst>
            </p:cNvPr>
            <p:cNvSpPr/>
            <p:nvPr/>
          </p:nvSpPr>
          <p:spPr>
            <a:xfrm>
              <a:off x="2747392" y="3626428"/>
              <a:ext cx="60724" cy="6072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61CB96D6-F442-4427-B652-0CFC5C865C09}"/>
                </a:ext>
              </a:extLst>
            </p:cNvPr>
            <p:cNvSpPr/>
            <p:nvPr/>
          </p:nvSpPr>
          <p:spPr>
            <a:xfrm>
              <a:off x="2517547" y="3626428"/>
              <a:ext cx="60724" cy="6072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BD20160-C132-48E8-9DD8-14F1C93E0760}"/>
              </a:ext>
            </a:extLst>
          </p:cNvPr>
          <p:cNvGrpSpPr/>
          <p:nvPr/>
        </p:nvGrpSpPr>
        <p:grpSpPr>
          <a:xfrm>
            <a:off x="9087110" y="3778828"/>
            <a:ext cx="750258" cy="60724"/>
            <a:chOff x="8820063" y="3626428"/>
            <a:chExt cx="750258" cy="60724"/>
          </a:xfr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0" scaled="0"/>
          </a:gradFill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88FB0CCD-A8E1-49FF-A132-E73A00BE606A}"/>
                </a:ext>
              </a:extLst>
            </p:cNvPr>
            <p:cNvSpPr/>
            <p:nvPr/>
          </p:nvSpPr>
          <p:spPr>
            <a:xfrm>
              <a:off x="9509597" y="3626428"/>
              <a:ext cx="60724" cy="6072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D16D416E-D837-4C84-9002-A33E65A29D66}"/>
                </a:ext>
              </a:extLst>
            </p:cNvPr>
            <p:cNvSpPr/>
            <p:nvPr/>
          </p:nvSpPr>
          <p:spPr>
            <a:xfrm>
              <a:off x="9279753" y="3626428"/>
              <a:ext cx="60724" cy="6072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BB2BF0A7-E07F-4C33-8AAB-8E2FB34C627E}"/>
                </a:ext>
              </a:extLst>
            </p:cNvPr>
            <p:cNvSpPr/>
            <p:nvPr/>
          </p:nvSpPr>
          <p:spPr>
            <a:xfrm>
              <a:off x="9049908" y="3626428"/>
              <a:ext cx="60724" cy="6072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id="{5939C014-9B53-402B-B8E6-B4F6D9D73D00}"/>
                </a:ext>
              </a:extLst>
            </p:cNvPr>
            <p:cNvSpPr/>
            <p:nvPr/>
          </p:nvSpPr>
          <p:spPr>
            <a:xfrm>
              <a:off x="8820063" y="3626428"/>
              <a:ext cx="60724" cy="6072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Donut 2++">
            <a:extLst>
              <a:ext uri="{FF2B5EF4-FFF2-40B4-BE49-F238E27FC236}">
                <a16:creationId xmlns:a16="http://schemas.microsoft.com/office/drawing/2014/main" id="{37153A8D-B698-4728-B4A9-29BBB46BEA85}"/>
              </a:ext>
            </a:extLst>
          </p:cNvPr>
          <p:cNvSpPr/>
          <p:nvPr/>
        </p:nvSpPr>
        <p:spPr>
          <a:xfrm>
            <a:off x="703609" y="-1623044"/>
            <a:ext cx="10815292" cy="10815288"/>
          </a:xfrm>
          <a:prstGeom prst="donut">
            <a:avLst>
              <a:gd name="adj" fmla="val 15111"/>
            </a:avLst>
          </a:prstGeom>
          <a:solidFill>
            <a:schemeClr val="accent1">
              <a:alpha val="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endParaRPr lang="zh-CN" altLang="en-US" sz="1944"/>
          </a:p>
        </p:txBody>
      </p:sp>
    </p:spTree>
    <p:extLst>
      <p:ext uri="{BB962C8B-B14F-4D97-AF65-F5344CB8AC3E}">
        <p14:creationId xmlns:p14="http://schemas.microsoft.com/office/powerpoint/2010/main" val="28139418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1.56"/>
  <p:tag name="HEIGHT" val="78.31276"/>
  <p:tag name="WIDTH" val="159.8419"/>
  <p:tag name="LEFT" val="418.8289"/>
  <p:tag name="TOP" val="187.787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73.73598"/>
  <p:tag name="WIDTH" val="70.72"/>
  <p:tag name="LEFT" val="636.5684"/>
  <p:tag name="TOP" val="190.452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20.8"/>
  <p:tag name="SOFTEDGE" val="0"/>
  <p:tag name="SHAPEGLOW" val="0"/>
  <p:tag name="SHAPEREFLECTION" val="-2.147484E+09"/>
  <p:tag name="HEIGHT" val="25.20378"/>
  <p:tag name="WIDTH" val="126.0187"/>
  <p:tag name="LEFT" val="713.4276"/>
  <p:tag name="TOP" val="188.67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1.56"/>
  <p:tag name="HEIGHT" val="21.20008"/>
  <p:tag name="WIDTH" val="158.7719"/>
  <p:tag name="LEFT" val="713.4276"/>
  <p:tag name="TOP" val="219.62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1.56"/>
  <p:tag name="HEIGHT" val="20.85724"/>
  <p:tag name="WIDTH" val="158.7719"/>
  <p:tag name="LEFT" val="713.4276"/>
  <p:tag name="TOP" val="245.111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20.8"/>
  <p:tag name="SOFTEDGE" val="0"/>
  <p:tag name="SHAPEGLOW" val="0"/>
  <p:tag name="SHAPEREFLECTION" val="-2.147484E+09"/>
  <p:tag name="HEIGHT" val="25.20378"/>
  <p:tag name="WIDTH" val="105.0156"/>
  <p:tag name="LEFT" val="423.6717"/>
  <p:tag name="TOP" val="347.286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73.70079"/>
  <p:tag name="WIDTH" val="70.75275"/>
  <p:tag name="LEFT" val="343.1446"/>
  <p:tag name="TOP" val="352.643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1.56"/>
  <p:tag name="HEIGHT" val="20.83614"/>
  <p:tag name="WIDTH" val="76.69221"/>
  <p:tag name="LEFT" val="423.9256"/>
  <p:tag name="TOP" val="401.926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1.56"/>
  <p:tag name="HEIGHT" val="20.83614"/>
  <p:tag name="WIDTH" val="76.69221"/>
  <p:tag name="LEFT" val="504.9698"/>
  <p:tag name="TOP" val="402.394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1.56"/>
  <p:tag name="HEIGHT" val="20.83614"/>
  <p:tag name="WIDTH" val="76.69221"/>
  <p:tag name="LEFT" val="423.9256"/>
  <p:tag name="TOP" val="376.664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.56236"/>
  <p:tag name="LEFT" val="189.9701"/>
  <p:tag name="WIDTH" val="580.0598"/>
  <p:tag name="HEIGHT" val="289.600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Part"/>
  <p:tag name="FONTSIZE" val="239"/>
  <p:tag name="FONTCOLOR" val="702714"/>
  <p:tag name="FONTBOLD" val="0"/>
  <p:tag name="FONTITALIC" val="0"/>
  <p:tag name="FONTNAME" val="Prism"/>
  <p:tag name="NAMEASCII" val="Prism"/>
  <p:tag name="NAMECOMPLEXSCRIPT" val="+mn-cs"/>
  <p:tag name="NAMEFAREAST" val="OPPOSans H"/>
  <p:tag name="FONTNAMEASCII" val="Prism"/>
  <p:tag name="TEXTALIGNMENT" val="1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189.9701"/>
  <p:tag name="T_TOP" val="29.56236"/>
  <p:tag name="T_WIDTH" val="580.0598"/>
  <p:tag name="T_HEIGTH" val="289.6008"/>
  <p:tag name="T_TEXT" val="Part"/>
  <p:tag name="T_FONTCOLOR" val="702714"/>
  <p:tag name="T_FONTNAME" val="Prism"/>
  <p:tag name="T_FONTNAMEASCII" val="Prism"/>
  <p:tag name="T_NAMECOMPLEXSCRIPT" val="+mn-cs"/>
  <p:tag name="T_NAMEFAREAST" val="OPPOSans H"/>
  <p:tag name="T_FONTBOLD" val="0"/>
  <p:tag name="T_FONTSIZE" val="239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702714"/>
  <p:tag name="T_TEXTLINEFILLTRANSPARENCY" val="-2.147484E+09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1.81236"/>
  <p:tag name="OFFSETLEFT" val="16.04472"/>
  <p:tag name="OFFSETWIDTH" val="553.8182"/>
  <p:tag name="OFFSETHEIGHT" val="167.422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1.56"/>
  <p:tag name="HEIGHT" val="20.83614"/>
  <p:tag name="WIDTH" val="76.69221"/>
  <p:tag name="LEFT" val="504.9698"/>
  <p:tag name="TOP" val="376.508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1.56"/>
  <p:tag name="HEIGHT" val="20.83614"/>
  <p:tag name="WIDTH" val="76.69221"/>
  <p:tag name="LEFT" val="716.1213"/>
  <p:tag name="TOP" val="405.109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1.56"/>
  <p:tag name="HEIGHT" val="20.83614"/>
  <p:tag name="WIDTH" val="76.69221"/>
  <p:tag name="LEFT" val="801.0201"/>
  <p:tag name="TOP" val="405.109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1.56"/>
  <p:tag name="HEIGHT" val="20.83614"/>
  <p:tag name="WIDTH" val="76.69221"/>
  <p:tag name="LEFT" val="716.1213"/>
  <p:tag name="TOP" val="379.224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1.56"/>
  <p:tag name="HEIGHT" val="20.83614"/>
  <p:tag name="WIDTH" val="76.69221"/>
  <p:tag name="LEFT" val="801.0201"/>
  <p:tag name="TOP" val="379.224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0173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0173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0173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0173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0173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66962"/>
  <p:tag name="SHADOWSIZE" val="100"/>
  <p:tag name="TEXTGLOW" val="0"/>
  <p:tag name="TEXTREFLECTION" val="0"/>
  <p:tag name="LINERULEAFTER" val="0"/>
  <p:tag name="MARGINBOTTOM" val="3.744016"/>
  <p:tag name="MARGINRIGHT" val="7.488031"/>
  <p:tag name="MARGINLEFT" val="7.488031"/>
  <p:tag name="MARGINTOP" val="3.744016"/>
  <p:tag name="FONTSIZE" val="18.72"/>
  <p:tag name="SOFTEDGE" val="0"/>
  <p:tag name="SHAPEGLOW" val="0"/>
  <p:tag name="SHAPEREFLECTION" val="-2.147484E+09"/>
  <p:tag name="SHADOWOFFSETY" val="0"/>
  <p:tag name="SHADOWOFFSETX" val="0"/>
  <p:tag name="SHADOWBLUR" val="15.6"/>
  <p:tag name="HEIGHT" val="106.1365"/>
  <p:tag name="WIDTH" val="272.7639"/>
  <p:tag name="LEFT" val="621.3109"/>
  <p:tag name="TOP" val="332.522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4.56"/>
  <p:tag name="SOFTEDGE" val="0"/>
  <p:tag name="SHAPEGLOW" val="0"/>
  <p:tag name="SHAPEREFLECTION" val="-2.147484E+09"/>
  <p:tag name="HEIGHT" val="17.64268"/>
  <p:tag name="WIDTH" val="58.80874"/>
  <p:tag name="LEFT" val="808.2693"/>
  <p:tag name="TOP" val="381.990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41807"/>
  <p:tag name="TEXTGLOW" val="0"/>
  <p:tag name="TEXTREFLECTION" val="0"/>
  <p:tag name="LINERULEAFTER" val="0"/>
  <p:tag name="MARGINBOTTOM" val="3.744016"/>
  <p:tag name="MARGINRIGHT" val="7.488031"/>
  <p:tag name="MARGINLEFT" val="7.488031"/>
  <p:tag name="MARGINTOP" val="3.744016"/>
  <p:tag name="FONTSIZE" val="18.72"/>
  <p:tag name="SOFTEDGE" val="0"/>
  <p:tag name="SHAPEGLOW" val="0"/>
  <p:tag name="SHAPEREFLECTION" val="-2.147484E+09"/>
  <p:tag name="LINEWEIGHT" val="1.56"/>
  <p:tag name="HEIGHT" val="20.83614"/>
  <p:tag name="WIDTH" val="76.69221"/>
  <p:tag name="LEFT" val="801.0201"/>
  <p:tag name="TOP" val="379.224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4.56"/>
  <p:tag name="SOFTEDGE" val="0"/>
  <p:tag name="SHAPEGLOW" val="0"/>
  <p:tag name="SHAPEREFLECTION" val="-2.147484E+09"/>
  <p:tag name="HEIGHT" val="17.64268"/>
  <p:tag name="WIDTH" val="58.80874"/>
  <p:tag name="LEFT" val="724.7163"/>
  <p:tag name="TOP" val="381.678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41807"/>
  <p:tag name="TEXTGLOW" val="0"/>
  <p:tag name="TEXTREFLECTION" val="0"/>
  <p:tag name="LINERULEAFTER" val="0"/>
  <p:tag name="MARGINBOTTOM" val="3.744016"/>
  <p:tag name="MARGINRIGHT" val="7.488031"/>
  <p:tag name="MARGINLEFT" val="7.488031"/>
  <p:tag name="MARGINTOP" val="3.744016"/>
  <p:tag name="FONTSIZE" val="18.72"/>
  <p:tag name="SOFTEDGE" val="0"/>
  <p:tag name="SHAPEGLOW" val="0"/>
  <p:tag name="SHAPEREFLECTION" val="-2.147484E+09"/>
  <p:tag name="LINEWEIGHT" val="1.56"/>
  <p:tag name="HEIGHT" val="20.83614"/>
  <p:tag name="WIDTH" val="76.69221"/>
  <p:tag name="LEFT" val="716.1213"/>
  <p:tag name="TOP" val="379.224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4.56"/>
  <p:tag name="SOFTEDGE" val="0"/>
  <p:tag name="SHAPEGLOW" val="0"/>
  <p:tag name="SHAPEREFLECTION" val="-2.147484E+09"/>
  <p:tag name="HEIGHT" val="17.64268"/>
  <p:tag name="WIDTH" val="58.80874"/>
  <p:tag name="LEFT" val="808.624"/>
  <p:tag name="TOP" val="407.837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41807"/>
  <p:tag name="TEXTGLOW" val="0"/>
  <p:tag name="TEXTREFLECTION" val="0"/>
  <p:tag name="LINERULEAFTER" val="0"/>
  <p:tag name="MARGINBOTTOM" val="3.744016"/>
  <p:tag name="MARGINRIGHT" val="7.488031"/>
  <p:tag name="MARGINLEFT" val="7.488031"/>
  <p:tag name="MARGINTOP" val="3.744016"/>
  <p:tag name="FONTSIZE" val="18.72"/>
  <p:tag name="SOFTEDGE" val="0"/>
  <p:tag name="SHAPEGLOW" val="0"/>
  <p:tag name="SHAPEREFLECTION" val="-2.147484E+09"/>
  <p:tag name="LINEWEIGHT" val="1.56"/>
  <p:tag name="HEIGHT" val="20.83614"/>
  <p:tag name="WIDTH" val="76.69221"/>
  <p:tag name="LEFT" val="801.0201"/>
  <p:tag name="TOP" val="405.109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4.56"/>
  <p:tag name="SOFTEDGE" val="0"/>
  <p:tag name="SHAPEGLOW" val="0"/>
  <p:tag name="SHAPEREFLECTION" val="-2.147484E+09"/>
  <p:tag name="HEIGHT" val="17.64268"/>
  <p:tag name="WIDTH" val="58.80874"/>
  <p:tag name="LEFT" val="725.29"/>
  <p:tag name="TOP" val="407.681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41807"/>
  <p:tag name="TEXTGLOW" val="0"/>
  <p:tag name="TEXTREFLECTION" val="0"/>
  <p:tag name="LINERULEAFTER" val="0"/>
  <p:tag name="MARGINBOTTOM" val="3.744016"/>
  <p:tag name="MARGINRIGHT" val="7.488031"/>
  <p:tag name="MARGINLEFT" val="7.488031"/>
  <p:tag name="MARGINTOP" val="3.744016"/>
  <p:tag name="FONTSIZE" val="18.72"/>
  <p:tag name="SOFTEDGE" val="0"/>
  <p:tag name="SHAPEGLOW" val="0"/>
  <p:tag name="SHAPEREFLECTION" val="-2.147484E+09"/>
  <p:tag name="LINEWEIGHT" val="1.56"/>
  <p:tag name="HEIGHT" val="20.83614"/>
  <p:tag name="WIDTH" val="76.69221"/>
  <p:tag name="LEFT" val="716.1213"/>
  <p:tag name="TOP" val="405.109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4.56"/>
  <p:tag name="SOFTEDGE" val="0"/>
  <p:tag name="SHAPEGLOW" val="0"/>
  <p:tag name="SHAPEREFLECTION" val="-2.147484E+09"/>
  <p:tag name="HEIGHT" val="17.64268"/>
  <p:tag name="WIDTH" val="58.80874"/>
  <p:tag name="LEFT" val="513.0891"/>
  <p:tag name="TOP" val="379.243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41807"/>
  <p:tag name="TEXTGLOW" val="0"/>
  <p:tag name="TEXTREFLECTION" val="0"/>
  <p:tag name="LINERULEAFTER" val="0"/>
  <p:tag name="MARGINBOTTOM" val="3.744016"/>
  <p:tag name="MARGINRIGHT" val="7.488031"/>
  <p:tag name="MARGINLEFT" val="7.488031"/>
  <p:tag name="MARGINTOP" val="3.744016"/>
  <p:tag name="FONTSIZE" val="18.72"/>
  <p:tag name="SOFTEDGE" val="0"/>
  <p:tag name="SHAPEGLOW" val="0"/>
  <p:tag name="SHAPEREFLECTION" val="-2.147484E+09"/>
  <p:tag name="LINEWEIGHT" val="1.56"/>
  <p:tag name="HEIGHT" val="20.83614"/>
  <p:tag name="WIDTH" val="76.69221"/>
  <p:tag name="LEFT" val="504.9698"/>
  <p:tag name="TOP" val="376.508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66962"/>
  <p:tag name="SHADOWSIZE" val="100"/>
  <p:tag name="TEXTGLOW" val="0"/>
  <p:tag name="TEXTREFLECTION" val="0"/>
  <p:tag name="LINERULEAFTER" val="0"/>
  <p:tag name="MARGINBOTTOM" val="3.744016"/>
  <p:tag name="MARGINRIGHT" val="7.488031"/>
  <p:tag name="MARGINLEFT" val="7.488031"/>
  <p:tag name="MARGINTOP" val="3.744016"/>
  <p:tag name="FONTSIZE" val="18.72"/>
  <p:tag name="SOFTEDGE" val="0"/>
  <p:tag name="SHAPEGLOW" val="0"/>
  <p:tag name="SHAPEREFLECTION" val="-2.147484E+09"/>
  <p:tag name="SHADOWOFFSETY" val="0"/>
  <p:tag name="SHADOWOFFSETX" val="0"/>
  <p:tag name="SHADOWBLUR" val="15.6"/>
  <p:tag name="HEIGHT" val="106.1365"/>
  <p:tag name="WIDTH" val="272.7639"/>
  <p:tag name="LEFT" val="332.2589"/>
  <p:tag name="TOP" val="332.522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4.56"/>
  <p:tag name="SOFTEDGE" val="0"/>
  <p:tag name="SHAPEGLOW" val="0"/>
  <p:tag name="SHAPEREFLECTION" val="-2.147484E+09"/>
  <p:tag name="HEIGHT" val="17.64268"/>
  <p:tag name="WIDTH" val="58.80874"/>
  <p:tag name="LEFT" val="433.2349"/>
  <p:tag name="TOP" val="379.243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41807"/>
  <p:tag name="TEXTGLOW" val="0"/>
  <p:tag name="TEXTREFLECTION" val="0"/>
  <p:tag name="LINERULEAFTER" val="0"/>
  <p:tag name="MARGINBOTTOM" val="3.744016"/>
  <p:tag name="MARGINRIGHT" val="7.488031"/>
  <p:tag name="MARGINLEFT" val="7.488031"/>
  <p:tag name="MARGINTOP" val="3.744016"/>
  <p:tag name="FONTSIZE" val="18.72"/>
  <p:tag name="SOFTEDGE" val="0"/>
  <p:tag name="SHAPEGLOW" val="0"/>
  <p:tag name="SHAPEREFLECTION" val="-2.147484E+09"/>
  <p:tag name="LINEWEIGHT" val="1.56"/>
  <p:tag name="HEIGHT" val="20.83614"/>
  <p:tag name="WIDTH" val="76.69221"/>
  <p:tag name="LEFT" val="423.9256"/>
  <p:tag name="TOP" val="376.664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4.56"/>
  <p:tag name="SOFTEDGE" val="0"/>
  <p:tag name="SHAPEGLOW" val="0"/>
  <p:tag name="SHAPEREFLECTION" val="-2.147484E+09"/>
  <p:tag name="HEIGHT" val="17.64268"/>
  <p:tag name="WIDTH" val="58.80874"/>
  <p:tag name="LEFT" val="513.4941"/>
  <p:tag name="TOP" val="404.44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41807"/>
  <p:tag name="TEXTGLOW" val="0"/>
  <p:tag name="TEXTREFLECTION" val="0"/>
  <p:tag name="LINERULEAFTER" val="0"/>
  <p:tag name="MARGINBOTTOM" val="3.744016"/>
  <p:tag name="MARGINRIGHT" val="7.488031"/>
  <p:tag name="MARGINLEFT" val="7.488031"/>
  <p:tag name="MARGINTOP" val="3.744016"/>
  <p:tag name="FONTSIZE" val="18.72"/>
  <p:tag name="SOFTEDGE" val="0"/>
  <p:tag name="SHAPEGLOW" val="0"/>
  <p:tag name="SHAPEREFLECTION" val="-2.147484E+09"/>
  <p:tag name="LINEWEIGHT" val="1.56"/>
  <p:tag name="HEIGHT" val="20.83614"/>
  <p:tag name="WIDTH" val="76.69221"/>
  <p:tag name="LEFT" val="504.9698"/>
  <p:tag name="TOP" val="402.394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4.56"/>
  <p:tag name="SOFTEDGE" val="0"/>
  <p:tag name="SHAPEGLOW" val="0"/>
  <p:tag name="SHAPEREFLECTION" val="-2.147484E+09"/>
  <p:tag name="HEIGHT" val="17.64268"/>
  <p:tag name="WIDTH" val="58.80874"/>
  <p:tag name="LEFT" val="433.3909"/>
  <p:tag name="TOP" val="404.44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41807"/>
  <p:tag name="TEXTGLOW" val="0"/>
  <p:tag name="TEXTREFLECTION" val="0"/>
  <p:tag name="LINERULEAFTER" val="0"/>
  <p:tag name="MARGINBOTTOM" val="3.744016"/>
  <p:tag name="MARGINRIGHT" val="7.488031"/>
  <p:tag name="MARGINLEFT" val="7.488031"/>
  <p:tag name="MARGINTOP" val="3.744016"/>
  <p:tag name="FONTSIZE" val="18.72"/>
  <p:tag name="SOFTEDGE" val="0"/>
  <p:tag name="SHAPEGLOW" val="0"/>
  <p:tag name="SHAPEREFLECTION" val="-2.147484E+09"/>
  <p:tag name="LINEWEIGHT" val="1.56"/>
  <p:tag name="HEIGHT" val="20.83614"/>
  <p:tag name="WIDTH" val="76.69221"/>
  <p:tag name="LEFT" val="423.9256"/>
  <p:tag name="TOP" val="401.926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4.56"/>
  <p:tag name="SOFTEDGE" val="0"/>
  <p:tag name="SHAPEGLOW" val="0"/>
  <p:tag name="SHAPEREFLECTION" val="-2.147484E+09"/>
  <p:tag name="HEIGHT" val="17.64268"/>
  <p:tag name="WIDTH" val="66.9474"/>
  <p:tag name="LEFT" val="801.2118"/>
  <p:tag name="TOP" val="247.22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41807"/>
  <p:tag name="TEXTGLOW" val="0"/>
  <p:tag name="TEXTREFLECTION" val="0"/>
  <p:tag name="LINERULEAFTER" val="0"/>
  <p:tag name="MARGINBOTTOM" val="3.744016"/>
  <p:tag name="MARGINRIGHT" val="7.488031"/>
  <p:tag name="MARGINLEFT" val="7.488031"/>
  <p:tag name="MARGINTOP" val="3.744016"/>
  <p:tag name="FONTSIZE" val="18.72"/>
  <p:tag name="SOFTEDGE" val="0"/>
  <p:tag name="SHAPEGLOW" val="0"/>
  <p:tag name="SHAPEREFLECTION" val="-2.147484E+09"/>
  <p:tag name="LINEWEIGHT" val="1.56"/>
  <p:tag name="HEIGHT" val="20.83614"/>
  <p:tag name="WIDTH" val="76.69221"/>
  <p:tag name="LEFT" val="795.5073"/>
  <p:tag name="TOP" val="245.111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4.56"/>
  <p:tag name="SOFTEDGE" val="0"/>
  <p:tag name="SHAPEGLOW" val="0"/>
  <p:tag name="SHAPEREFLECTION" val="-2.147484E+09"/>
  <p:tag name="HEIGHT" val="17.64268"/>
  <p:tag name="WIDTH" val="62.87819"/>
  <p:tag name="LEFT" val="720.3347"/>
  <p:tag name="TOP" val="247.197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41807"/>
  <p:tag name="TEXTGLOW" val="0"/>
  <p:tag name="TEXTREFLECTION" val="0"/>
  <p:tag name="LINERULEAFTER" val="0"/>
  <p:tag name="MARGINBOTTOM" val="3.744016"/>
  <p:tag name="MARGINRIGHT" val="7.488031"/>
  <p:tag name="MARGINLEFT" val="7.488031"/>
  <p:tag name="MARGINTOP" val="3.744016"/>
  <p:tag name="FONTSIZE" val="18.72"/>
  <p:tag name="SOFTEDGE" val="0"/>
  <p:tag name="SHAPEGLOW" val="0"/>
  <p:tag name="SHAPEREFLECTION" val="-2.147484E+09"/>
  <p:tag name="LINEWEIGHT" val="1.56"/>
  <p:tag name="HEIGHT" val="20.83614"/>
  <p:tag name="WIDTH" val="76.69221"/>
  <p:tag name="LEFT" val="713.4276"/>
  <p:tag name="TOP" val="245.13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66962"/>
  <p:tag name="SHADOWSIZE" val="100"/>
  <p:tag name="TEXTGLOW" val="0"/>
  <p:tag name="TEXTREFLECTION" val="0"/>
  <p:tag name="LINERULEAFTER" val="0"/>
  <p:tag name="MARGINBOTTOM" val="3.744016"/>
  <p:tag name="MARGINRIGHT" val="7.488031"/>
  <p:tag name="MARGINLEFT" val="7.488031"/>
  <p:tag name="MARGINTOP" val="3.744016"/>
  <p:tag name="FONTSIZE" val="18.72"/>
  <p:tag name="SOFTEDGE" val="0"/>
  <p:tag name="SHAPEGLOW" val="0"/>
  <p:tag name="SHAPEREFLECTION" val="-2.147484E+09"/>
  <p:tag name="SHADOWOFFSETY" val="0"/>
  <p:tag name="SHADOWOFFSETX" val="0"/>
  <p:tag name="SHADOWBLUR" val="15.6"/>
  <p:tag name="HEIGHT" val="106.1365"/>
  <p:tag name="WIDTH" val="272.7639"/>
  <p:tag name="LEFT" val="619.7598"/>
  <p:tag name="TOP" val="174.934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4.56"/>
  <p:tag name="SOFTEDGE" val="0"/>
  <p:tag name="SHAPEGLOW" val="0"/>
  <p:tag name="SHAPEREFLECTION" val="-2.147484E+09"/>
  <p:tag name="HEIGHT" val="17.64268"/>
  <p:tag name="WIDTH" val="62.87819"/>
  <p:tag name="LEFT" val="802.8351"/>
  <p:tag name="TOP" val="221.934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41807"/>
  <p:tag name="TEXTGLOW" val="0"/>
  <p:tag name="TEXTREFLECTION" val="0"/>
  <p:tag name="LINERULEAFTER" val="0"/>
  <p:tag name="MARGINBOTTOM" val="3.744016"/>
  <p:tag name="MARGINRIGHT" val="7.488031"/>
  <p:tag name="MARGINLEFT" val="7.488031"/>
  <p:tag name="MARGINTOP" val="3.744016"/>
  <p:tag name="FONTSIZE" val="18.72"/>
  <p:tag name="SOFTEDGE" val="0"/>
  <p:tag name="SHAPEGLOW" val="0"/>
  <p:tag name="SHAPEREFLECTION" val="-2.147484E+09"/>
  <p:tag name="LINEWEIGHT" val="1.56"/>
  <p:tag name="HEIGHT" val="20.83614"/>
  <p:tag name="WIDTH" val="76.69221"/>
  <p:tag name="LEFT" val="795.5073"/>
  <p:tag name="TOP" val="219.987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4.56"/>
  <p:tag name="SOFTEDGE" val="0"/>
  <p:tag name="SHAPEGLOW" val="0"/>
  <p:tag name="SHAPEREFLECTION" val="-2.147484E+09"/>
  <p:tag name="HEIGHT" val="17.64268"/>
  <p:tag name="WIDTH" val="58.80874"/>
  <p:tag name="LEFT" val="723.9731"/>
  <p:tag name="TOP" val="221.934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41807"/>
  <p:tag name="TEXTGLOW" val="0"/>
  <p:tag name="TEXTREFLECTION" val="0"/>
  <p:tag name="LINERULEAFTER" val="0"/>
  <p:tag name="MARGINBOTTOM" val="3.744016"/>
  <p:tag name="MARGINRIGHT" val="7.488031"/>
  <p:tag name="MARGINLEFT" val="7.488031"/>
  <p:tag name="MARGINTOP" val="3.744016"/>
  <p:tag name="FONTSIZE" val="18.72"/>
  <p:tag name="SOFTEDGE" val="0"/>
  <p:tag name="SHAPEGLOW" val="0"/>
  <p:tag name="SHAPEREFLECTION" val="-2.147484E+09"/>
  <p:tag name="LINEWEIGHT" val="1.56"/>
  <p:tag name="HEIGHT" val="20.83614"/>
  <p:tag name="WIDTH" val="76.69221"/>
  <p:tag name="LEFT" val="713.4276"/>
  <p:tag name="TOP" val="219.62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20.8"/>
  <p:tag name="SOFTEDGE" val="0"/>
  <p:tag name="SHAPEGLOW" val="0"/>
  <p:tag name="SHAPEREFLECTION" val="-2.147484E+09"/>
  <p:tag name="HEIGHT" val="25.20378"/>
  <p:tag name="WIDTH" val="147.0219"/>
  <p:tag name="LEFT" val="418.8289"/>
  <p:tag name="TOP" val="187.787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4.56"/>
  <p:tag name="SOFTEDGE" val="0"/>
  <p:tag name="SHAPEGLOW" val="0"/>
  <p:tag name="SHAPEREFLECTION" val="-2.147484E+09"/>
  <p:tag name="HEIGHT" val="17.64268"/>
  <p:tag name="WIDTH" val="62.87819"/>
  <p:tag name="LEFT" val="509.8216"/>
  <p:tag name="TOP" val="247.796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41807"/>
  <p:tag name="TEXTGLOW" val="0"/>
  <p:tag name="TEXTREFLECTION" val="0"/>
  <p:tag name="LINERULEAFTER" val="0"/>
  <p:tag name="MARGINBOTTOM" val="3.744016"/>
  <p:tag name="MARGINRIGHT" val="7.488031"/>
  <p:tag name="MARGINLEFT" val="7.488031"/>
  <p:tag name="MARGINTOP" val="3.744016"/>
  <p:tag name="FONTSIZE" val="18.72"/>
  <p:tag name="SOFTEDGE" val="0"/>
  <p:tag name="SHAPEGLOW" val="0"/>
  <p:tag name="SHAPEREFLECTION" val="-2.147484E+09"/>
  <p:tag name="LINEWEIGHT" val="1.56"/>
  <p:tag name="HEIGHT" val="20.83614"/>
  <p:tag name="WIDTH" val="76.69221"/>
  <p:tag name="LEFT" val="501.9786"/>
  <p:tag name="TOP" val="245.263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4.56"/>
  <p:tag name="SOFTEDGE" val="0"/>
  <p:tag name="SHAPEGLOW" val="0"/>
  <p:tag name="SHAPEREFLECTION" val="-2.147484E+09"/>
  <p:tag name="HEIGHT" val="17.64268"/>
  <p:tag name="WIDTH" val="62.87819"/>
  <p:tag name="LEFT" val="427.6079"/>
  <p:tag name="TOP" val="247.484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41807"/>
  <p:tag name="TEXTGLOW" val="0"/>
  <p:tag name="TEXTREFLECTION" val="0"/>
  <p:tag name="LINERULEAFTER" val="0"/>
  <p:tag name="MARGINBOTTOM" val="3.744016"/>
  <p:tag name="MARGINRIGHT" val="7.488031"/>
  <p:tag name="MARGINLEFT" val="7.488031"/>
  <p:tag name="MARGINTOP" val="3.744016"/>
  <p:tag name="FONTSIZE" val="18.72"/>
  <p:tag name="SOFTEDGE" val="0"/>
  <p:tag name="SHAPEGLOW" val="0"/>
  <p:tag name="SHAPEREFLECTION" val="-2.147484E+09"/>
  <p:tag name="LINEWEIGHT" val="1.56"/>
  <p:tag name="HEIGHT" val="20.83614"/>
  <p:tag name="WIDTH" val="76.69221"/>
  <p:tag name="LEFT" val="418.8289"/>
  <p:tag name="TOP" val="245.263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4.56"/>
  <p:tag name="SOFTEDGE" val="0"/>
  <p:tag name="SHAPEGLOW" val="0"/>
  <p:tag name="SHAPEREFLECTION" val="-2.147484E+09"/>
  <p:tag name="HEIGHT" val="17.64268"/>
  <p:tag name="WIDTH" val="58.80874"/>
  <p:tag name="LEFT" val="511.2323"/>
  <p:tag name="TOP" val="220.991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66962"/>
  <p:tag name="SHADOWSIZE" val="100"/>
  <p:tag name="TEXTGLOW" val="0"/>
  <p:tag name="TEXTREFLECTION" val="0"/>
  <p:tag name="LINERULEAFTER" val="0"/>
  <p:tag name="MARGINBOTTOM" val="3.744016"/>
  <p:tag name="MARGINRIGHT" val="7.488031"/>
  <p:tag name="MARGINLEFT" val="7.488031"/>
  <p:tag name="MARGINTOP" val="3.744016"/>
  <p:tag name="FONTSIZE" val="18.72"/>
  <p:tag name="SOFTEDGE" val="0"/>
  <p:tag name="SHAPEGLOW" val="0"/>
  <p:tag name="SHAPEREFLECTION" val="-2.147484E+09"/>
  <p:tag name="SHADOWOFFSETY" val="0"/>
  <p:tag name="SHADOWOFFSETX" val="0"/>
  <p:tag name="SHADOWBLUR" val="15.6"/>
  <p:tag name="HEIGHT" val="106.1365"/>
  <p:tag name="WIDTH" val="272.7639"/>
  <p:tag name="LEFT" val="330.7079"/>
  <p:tag name="TOP" val="174.934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41807"/>
  <p:tag name="TEXTGLOW" val="0"/>
  <p:tag name="TEXTREFLECTION" val="0"/>
  <p:tag name="LINERULEAFTER" val="0"/>
  <p:tag name="MARGINBOTTOM" val="3.744016"/>
  <p:tag name="MARGINRIGHT" val="7.488031"/>
  <p:tag name="MARGINLEFT" val="7.488031"/>
  <p:tag name="MARGINTOP" val="3.744016"/>
  <p:tag name="FONTSIZE" val="18.72"/>
  <p:tag name="SOFTEDGE" val="0"/>
  <p:tag name="SHAPEGLOW" val="0"/>
  <p:tag name="SHAPEREFLECTION" val="-2.147484E+09"/>
  <p:tag name="LINEWEIGHT" val="1.56"/>
  <p:tag name="HEIGHT" val="20.83614"/>
  <p:tag name="WIDTH" val="76.69221"/>
  <p:tag name="LEFT" val="501.9786"/>
  <p:tag name="TOP" val="219.082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4.56"/>
  <p:tag name="SOFTEDGE" val="0"/>
  <p:tag name="SHAPEGLOW" val="0"/>
  <p:tag name="SHAPEREFLECTION" val="-2.147484E+09"/>
  <p:tag name="HEIGHT" val="17.64268"/>
  <p:tag name="WIDTH" val="58.80874"/>
  <p:tag name="LEFT" val="428.7067"/>
  <p:tag name="TOP" val="220.991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41807"/>
  <p:tag name="TEXTGLOW" val="0"/>
  <p:tag name="TEXTREFLECTION" val="0"/>
  <p:tag name="LINERULEAFTER" val="0"/>
  <p:tag name="MARGINBOTTOM" val="3.744016"/>
  <p:tag name="MARGINRIGHT" val="7.488031"/>
  <p:tag name="MARGINLEFT" val="7.488031"/>
  <p:tag name="MARGINTOP" val="3.744016"/>
  <p:tag name="FONTSIZE" val="18.72"/>
  <p:tag name="SOFTEDGE" val="0"/>
  <p:tag name="SHAPEGLOW" val="0"/>
  <p:tag name="SHAPEREFLECTION" val="-2.147484E+09"/>
  <p:tag name="LINEWEIGHT" val="1.56"/>
  <p:tag name="HEIGHT" val="20.83614"/>
  <p:tag name="WIDTH" val="76.69221"/>
  <p:tag name="LEFT" val="418.8289"/>
  <p:tag name="TOP" val="219.082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20.8"/>
  <p:tag name="SOFTEDGE" val="0"/>
  <p:tag name="SHAPEGLOW" val="0"/>
  <p:tag name="SHAPEREFLECTION" val="-2.147484E+09"/>
  <p:tag name="HEIGHT" val="25.20378"/>
  <p:tag name="WIDTH" val="147.0219"/>
  <p:tag name="LEFT" val="710.1718"/>
  <p:tag name="TOP" val="352.760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73.70079"/>
  <p:tag name="WIDTH" val="70.75275"/>
  <p:tag name="LEFT" val="638.1194"/>
  <p:tag name="TOP" val="351.81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73.70079"/>
  <p:tag name="WIDTH" val="70.75275"/>
  <p:tag name="LEFT" val="341.5934"/>
  <p:tag name="TOP" val="190.0932"/>
</p:tagLst>
</file>

<file path=ppt/theme/theme1.xml><?xml version="1.0" encoding="utf-8"?>
<a:theme xmlns:a="http://schemas.openxmlformats.org/drawingml/2006/main" name="Office 主题      51PPT模板网​​">
  <a:themeElements>
    <a:clrScheme name="绯红+橙黄">
      <a:dk1>
        <a:sysClr val="windowText" lastClr="000000"/>
      </a:dk1>
      <a:lt1>
        <a:sysClr val="window" lastClr="FFFFFF"/>
      </a:lt1>
      <a:dk2>
        <a:srgbClr val="222A35"/>
      </a:dk2>
      <a:lt2>
        <a:srgbClr val="DBEFF9"/>
      </a:lt2>
      <a:accent1>
        <a:srgbClr val="ED242C"/>
      </a:accent1>
      <a:accent2>
        <a:srgbClr val="FAB80A"/>
      </a:accent2>
      <a:accent3>
        <a:srgbClr val="7BDF9B"/>
      </a:accent3>
      <a:accent4>
        <a:srgbClr val="25AE9E"/>
      </a:accent4>
      <a:accent5>
        <a:srgbClr val="FC9783"/>
      </a:accent5>
      <a:accent6>
        <a:srgbClr val="FB7598"/>
      </a:accent6>
      <a:hlink>
        <a:srgbClr val="F49100"/>
      </a:hlink>
      <a:folHlink>
        <a:srgbClr val="85DFD0"/>
      </a:folHlink>
    </a:clrScheme>
    <a:fontScheme name="自定义 10">
      <a:majorFont>
        <a:latin typeface="等线 Light"/>
        <a:ea typeface="OPPOSans H"/>
        <a:cs typeface=""/>
      </a:majorFont>
      <a:minorFont>
        <a:latin typeface="等线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2" id="{217536C2-F9C7-4D40-99CB-72233C759F6A}" vid="{ABB440EA-3906-463F-B148-2BBCB875CC4B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02-标准模板空白文档</Template>
  <TotalTime>1569</TotalTime>
  <Words>832</Words>
  <Application>Microsoft Office PowerPoint</Application>
  <PresentationFormat>宽屏</PresentationFormat>
  <Paragraphs>216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OPPOSans H</vt:lpstr>
      <vt:lpstr>OPPOSans M</vt:lpstr>
      <vt:lpstr>阿里巴巴普惠体 2.0 55 Regular</vt:lpstr>
      <vt:lpstr>阿里巴巴普惠体 2.0 65 Medium</vt:lpstr>
      <vt:lpstr>等线</vt:lpstr>
      <vt:lpstr>等线 Light</vt:lpstr>
      <vt:lpstr>Arial</vt:lpstr>
      <vt:lpstr>Wingdings</vt:lpstr>
      <vt:lpstr>Office 主题      51PPT模板网​​</vt:lpstr>
      <vt:lpstr>PowerPoint 演示文稿</vt:lpstr>
      <vt:lpstr>PowerPoint 演示文稿</vt:lpstr>
      <vt:lpstr>PowerPoint 演示文稿</vt:lpstr>
      <vt:lpstr>关于我们</vt:lpstr>
      <vt:lpstr>关于我们</vt:lpstr>
      <vt:lpstr>品牌强企工程</vt:lpstr>
      <vt:lpstr>PowerPoint 演示文稿</vt:lpstr>
      <vt:lpstr>精准辐射专业人群100w+</vt:lpstr>
      <vt:lpstr>立体化传播形式</vt:lpstr>
      <vt:lpstr>线下推广</vt:lpstr>
      <vt:lpstr>PowerPoint 演示文稿</vt:lpstr>
      <vt:lpstr>会议活动矩阵</vt:lpstr>
      <vt:lpstr>中国企业培训与发展年会</vt:lpstr>
      <vt:lpstr>企业培训与人才发展主题论坛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红色商务风企业品牌培训ppt模板</dc:title>
  <dc:creator>言念丶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21</cp:revision>
  <dcterms:created xsi:type="dcterms:W3CDTF">2022-12-10T06:41:27Z</dcterms:created>
  <dcterms:modified xsi:type="dcterms:W3CDTF">2023-08-22T00:13:17Z</dcterms:modified>
</cp:coreProperties>
</file>