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1"/>
  </p:notesMasterIdLst>
  <p:sldIdLst>
    <p:sldId id="257" r:id="rId3"/>
    <p:sldId id="258" r:id="rId4"/>
    <p:sldId id="260" r:id="rId5"/>
    <p:sldId id="267" r:id="rId6"/>
    <p:sldId id="268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  <p:sldId id="274" r:id="rId18"/>
    <p:sldId id="1127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1E2"/>
    <a:srgbClr val="0354DF"/>
    <a:srgbClr val="0247CE"/>
    <a:srgbClr val="001A97"/>
    <a:srgbClr val="051F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howGuides="1">
      <p:cViewPr varScale="1">
        <p:scale>
          <a:sx n="86" d="100"/>
          <a:sy n="86" d="100"/>
        </p:scale>
        <p:origin x="126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ctr" defTabSz="914400" rtl="0" eaLnBrk="1" latinLnBrk="0" hangingPunct="1">
              <a:defRPr sz="2000" b="0" i="0" u="none" strike="noStrike" kern="1200" cap="all" spc="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pPr>
            <a:r>
              <a:rPr lang="zh-CN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ctr" defTabSz="914400" rtl="0" eaLnBrk="1" latinLnBrk="0" hangingPunct="1">
            <a:defRPr sz="2000" b="0" i="0" u="none" strike="noStrike" kern="1200" cap="all" spc="50" baseline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3">
                    <a:alpha val="40000"/>
                  </a:schemeClr>
                </a:gs>
                <a:gs pos="29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6B-43A4-BD25-6A730D698CE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chemeClr val="accent4">
                    <a:alpha val="40000"/>
                  </a:schemeClr>
                </a:gs>
                <a:gs pos="29000">
                  <a:schemeClr val="accent4"/>
                </a:gs>
              </a:gsLst>
              <a:lin ang="5400000" scaled="1"/>
            </a:gra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6B-43A4-BD25-6A730D698C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088137823"/>
        <c:axId val="2088142143"/>
        <c:axId val="0"/>
      </c:bar3DChart>
      <c:catAx>
        <c:axId val="2088137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8142143"/>
        <c:crosses val="autoZero"/>
        <c:auto val="1"/>
        <c:lblAlgn val="ctr"/>
        <c:lblOffset val="100"/>
        <c:noMultiLvlLbl val="0"/>
      </c:catAx>
      <c:valAx>
        <c:axId val="20881421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8137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77778506278992"/>
          <c:y val="0.12777778506278992"/>
          <c:w val="0.74444442987442017"/>
          <c:h val="0.7444444298744201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1-A2D9-49EB-A34E-6DC96B475CEA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3-A2D9-49EB-A34E-6DC96B475CE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<c:ext xmlns:c16="http://schemas.microsoft.com/office/drawing/2014/chart" uri="{C3380CC4-5D6E-409C-BE32-E72D297353CC}">
              <c16:uniqueId val="{00000004-A2D9-49EB-A34E-6DC96B475C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77778506278992"/>
          <c:y val="0.12777778506278992"/>
          <c:w val="0.74444442987442017"/>
          <c:h val="0.7444444298744201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</c:spPr>
            <c:extLst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>
              <c:ext xmlns:c16="http://schemas.microsoft.com/office/drawing/2014/chart" uri="{C3380CC4-5D6E-409C-BE32-E72D297353CC}">
                <c16:uniqueId val="{00000001-A2D9-49EB-A34E-6DC96B475CEA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</c:spPr>
            <c:extLst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>
              <c:ext xmlns:c16="http://schemas.microsoft.com/office/drawing/2014/chart" uri="{C3380CC4-5D6E-409C-BE32-E72D297353CC}">
                <c16:uniqueId val="{00000003-A2D9-49EB-A34E-6DC96B475CE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>
            <c:ext xmlns:c16="http://schemas.microsoft.com/office/drawing/2014/chart" uri="{C3380CC4-5D6E-409C-BE32-E72D297353CC}">
              <c16:uniqueId val="{00000004-A2D9-49EB-A34E-6DC96B475C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ctr" defTabSz="914400" rtl="0" eaLnBrk="1" latinLnBrk="0" hangingPunct="1">
              <a:defRPr sz="2000" b="0" i="0" u="none" strike="noStrike" kern="1200" cap="all" spc="50" baseline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000" b="0" i="0" u="none" strike="noStrike" kern="1200" cap="all" spc="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ctr" defTabSz="914400" rtl="0" eaLnBrk="1" latinLnBrk="0" hangingPunct="1">
            <a:defRPr sz="2000" b="0" i="0" u="none" strike="noStrike" kern="1200" cap="all" spc="50" baseline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3.4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7F-4B8F-9422-967873B97F5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</c:v>
                </c:pt>
                <c:pt idx="2">
                  <c:v>3.1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7F-4B8F-9422-967873B97F5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7F-4B8F-9422-967873B97F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954160"/>
        <c:axId val="71958736"/>
      </c:barChart>
      <c:catAx>
        <c:axId val="71954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958736"/>
        <c:crosses val="autoZero"/>
        <c:auto val="1"/>
        <c:lblAlgn val="ctr"/>
        <c:lblOffset val="100"/>
        <c:noMultiLvlLbl val="0"/>
      </c:catAx>
      <c:valAx>
        <c:axId val="71958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954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6005A-AA02-46A4-83B4-98F69BD66C31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44E05-6C3E-4631-88C3-26DEDC927B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39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96267E5-BFCE-2000-5FAF-A74857C2DB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F19C58E-6AC3-AAA7-E741-7E44EC3E1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3E4A-1458-4609-9BEA-6BBD66D93C16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B6AB13-9BFF-221D-A876-85B86FB69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85352B-1E97-8F93-D9B2-755EB2257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2B28-5947-4EA9-91BD-59C7347827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3012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434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97F90C9-2A8B-D06E-4EC3-1ED65C1C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3A6371-5A42-ADF5-F7E2-44D87C6E7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3E4A-1458-4609-9BEA-6BBD66D93C16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B148D3-49B2-CBE2-4336-89A398216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23AB96-5932-2725-7D78-BB4C60931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2B28-5947-4EA9-91BD-59C7347827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9220ACA-3526-2DE3-58CC-6B5D8E8AFAE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2">
                  <a:alpha val="0"/>
                </a:schemeClr>
              </a:gs>
              <a:gs pos="63796">
                <a:schemeClr val="accent1">
                  <a:alpha val="19000"/>
                </a:schemeClr>
              </a:gs>
              <a:gs pos="0">
                <a:schemeClr val="accent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6">
            <a:extLst>
              <a:ext uri="{FF2B5EF4-FFF2-40B4-BE49-F238E27FC236}">
                <a16:creationId xmlns:a16="http://schemas.microsoft.com/office/drawing/2014/main" id="{AC7A47D8-6C39-2653-46AB-E939ED1990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95663" y="549000"/>
            <a:ext cx="7200675" cy="12240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8000" b="1">
                <a:ln>
                  <a:gradFill>
                    <a:gsLst>
                      <a:gs pos="28000">
                        <a:schemeClr val="accent1">
                          <a:lumMod val="5000"/>
                          <a:lumOff val="95000"/>
                          <a:alpha val="86000"/>
                        </a:schemeClr>
                      </a:gs>
                      <a:gs pos="8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12" name="文本占位符 6">
            <a:extLst>
              <a:ext uri="{FF2B5EF4-FFF2-40B4-BE49-F238E27FC236}">
                <a16:creationId xmlns:a16="http://schemas.microsoft.com/office/drawing/2014/main" id="{959EABD8-3231-CFEA-9AA1-9142ABC03E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52963" y="1557000"/>
            <a:ext cx="2886075" cy="1047083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8000" b="1">
                <a:gradFill flip="none" rotWithShape="1">
                  <a:gsLst>
                    <a:gs pos="56000">
                      <a:schemeClr val="bg1"/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0545056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B42E64F-2F85-6766-F8ED-5D4A475044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00" b="40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D21713-6DD1-3D15-4E3D-4D6A7D42F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3E4A-1458-4609-9BEA-6BBD66D93C16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65D05B-FA5D-704A-42DA-883D14553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73991B-41FB-02EA-768C-73CAEC005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2B28-5947-4EA9-91BD-59C7347827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74AA92A-5051-3B62-424A-9B15C77412B0}"/>
              </a:ext>
            </a:extLst>
          </p:cNvPr>
          <p:cNvSpPr/>
          <p:nvPr userDrawn="1"/>
        </p:nvSpPr>
        <p:spPr>
          <a:xfrm>
            <a:off x="5493819" y="23340"/>
            <a:ext cx="6698181" cy="6651874"/>
          </a:xfrm>
          <a:prstGeom prst="rect">
            <a:avLst/>
          </a:prstGeom>
          <a:blipFill dpi="0" rotWithShape="1">
            <a:blip r:embed="rId3">
              <a:alphaModFix amt="85000"/>
            </a:blip>
            <a:srcRect/>
            <a:stretch>
              <a:fillRect r="-13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12854084-1036-0C6E-3688-C9B35A409AC7}"/>
              </a:ext>
            </a:extLst>
          </p:cNvPr>
          <p:cNvSpPr/>
          <p:nvPr userDrawn="1"/>
        </p:nvSpPr>
        <p:spPr>
          <a:xfrm flipH="1">
            <a:off x="-577080" y="2920367"/>
            <a:ext cx="8712968" cy="1086427"/>
          </a:xfrm>
          <a:prstGeom prst="parallelogram">
            <a:avLst>
              <a:gd name="adj" fmla="val 39068"/>
            </a:avLst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51700">
                <a:schemeClr val="accent3">
                  <a:alpha val="60000"/>
                </a:schemeClr>
              </a:gs>
              <a:gs pos="100000">
                <a:schemeClr val="accent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47F95D0-E1D7-19BC-0641-D10930FA86CA}"/>
              </a:ext>
            </a:extLst>
          </p:cNvPr>
          <p:cNvGrpSpPr/>
          <p:nvPr userDrawn="1"/>
        </p:nvGrpSpPr>
        <p:grpSpPr>
          <a:xfrm>
            <a:off x="-168696" y="1304764"/>
            <a:ext cx="2668928" cy="4189394"/>
            <a:chOff x="377969" y="-1591579"/>
            <a:chExt cx="787457" cy="1236066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A26D6FA-5ACD-40A6-6C02-C37AF1CECCC9}"/>
                </a:ext>
              </a:extLst>
            </p:cNvPr>
            <p:cNvSpPr/>
            <p:nvPr/>
          </p:nvSpPr>
          <p:spPr>
            <a:xfrm rot="19800000">
              <a:off x="642667" y="-1574726"/>
              <a:ext cx="522759" cy="1088304"/>
            </a:xfrm>
            <a:prstGeom prst="ellipse">
              <a:avLst/>
            </a:prstGeom>
            <a:noFill/>
            <a:ln w="25400">
              <a:gradFill flip="none" rotWithShape="1">
                <a:gsLst>
                  <a:gs pos="16000">
                    <a:schemeClr val="accent2">
                      <a:alpha val="0"/>
                    </a:schemeClr>
                  </a:gs>
                  <a:gs pos="100000">
                    <a:schemeClr val="accent4"/>
                  </a:gs>
                  <a:gs pos="74000">
                    <a:schemeClr val="accent3"/>
                  </a:gs>
                </a:gsLst>
                <a:lin ang="114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8" name="1">
              <a:extLst>
                <a:ext uri="{FF2B5EF4-FFF2-40B4-BE49-F238E27FC236}">
                  <a16:creationId xmlns:a16="http://schemas.microsoft.com/office/drawing/2014/main" id="{5DC2102D-4582-827C-B366-46C4E12D14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860541" flipV="1">
              <a:off x="94360" y="-1307970"/>
              <a:ext cx="1236066" cy="668848"/>
            </a:xfrm>
            <a:prstGeom prst="rect">
              <a:avLst/>
            </a:prstGeom>
          </p:spPr>
        </p:pic>
      </p:grp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B7306BC8-B49A-57D0-0025-6C6629234B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109551"/>
            <a:ext cx="2944165" cy="729618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buNone/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32" name="文本占位符 29">
            <a:extLst>
              <a:ext uri="{FF2B5EF4-FFF2-40B4-BE49-F238E27FC236}">
                <a16:creationId xmlns:a16="http://schemas.microsoft.com/office/drawing/2014/main" id="{6E027794-8442-BD7E-DD6B-FCEFC4BA2E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4012650"/>
            <a:ext cx="6877980" cy="676490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  <a:latin typeface="+mn-lt"/>
                <a:ea typeface="+mj-ea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800" dirty="0">
                <a:latin typeface="+mn-ea"/>
              </a:rPr>
              <a:t>此处添加详细文本描述，建议与标题相关并特合整体语言风格，语言描述尽量简洁生动</a:t>
            </a:r>
          </a:p>
        </p:txBody>
      </p:sp>
      <p:sp>
        <p:nvSpPr>
          <p:cNvPr id="31" name="文本占位符 29">
            <a:extLst>
              <a:ext uri="{FF2B5EF4-FFF2-40B4-BE49-F238E27FC236}">
                <a16:creationId xmlns:a16="http://schemas.microsoft.com/office/drawing/2014/main" id="{BBDA01CB-AE88-B660-2D04-3990B3976D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041720"/>
            <a:ext cx="6877980" cy="843720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buNone/>
              <a:defRPr sz="5400" b="0"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3802993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2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B42E64F-2F85-6766-F8ED-5D4A475044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00" b="40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D21713-6DD1-3D15-4E3D-4D6A7D42F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3E4A-1458-4609-9BEA-6BBD66D93C16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65D05B-FA5D-704A-42DA-883D14553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73991B-41FB-02EA-768C-73CAEC005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2B28-5947-4EA9-91BD-59C7347827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B24FE39F-8611-6399-33AA-A47B9D489C9F}"/>
              </a:ext>
            </a:extLst>
          </p:cNvPr>
          <p:cNvSpPr/>
          <p:nvPr/>
        </p:nvSpPr>
        <p:spPr>
          <a:xfrm>
            <a:off x="385914" y="1042468"/>
            <a:ext cx="3600000" cy="323290"/>
          </a:xfrm>
          <a:prstGeom prst="parallelogram">
            <a:avLst>
              <a:gd name="adj" fmla="val 63581"/>
            </a:avLst>
          </a:prstGeom>
          <a:gradFill flip="none" rotWithShape="1">
            <a:gsLst>
              <a:gs pos="7000">
                <a:schemeClr val="accent2">
                  <a:alpha val="0"/>
                </a:schemeClr>
              </a:gs>
              <a:gs pos="28000">
                <a:schemeClr val="accent3">
                  <a:alpha val="76000"/>
                </a:schemeClr>
              </a:gs>
              <a:gs pos="87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65EC888-55FD-B5AD-F449-965CC823F4DF}"/>
              </a:ext>
            </a:extLst>
          </p:cNvPr>
          <p:cNvGrpSpPr/>
          <p:nvPr userDrawn="1"/>
        </p:nvGrpSpPr>
        <p:grpSpPr>
          <a:xfrm>
            <a:off x="196994" y="404664"/>
            <a:ext cx="787457" cy="1236066"/>
            <a:chOff x="377969" y="-1591579"/>
            <a:chExt cx="787457" cy="123606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2E59DE-BA30-D20F-94E9-E1FD1E022681}"/>
                </a:ext>
              </a:extLst>
            </p:cNvPr>
            <p:cNvSpPr/>
            <p:nvPr/>
          </p:nvSpPr>
          <p:spPr>
            <a:xfrm rot="19800000">
              <a:off x="642667" y="-1574726"/>
              <a:ext cx="522759" cy="1088304"/>
            </a:xfrm>
            <a:prstGeom prst="ellipse">
              <a:avLst/>
            </a:prstGeom>
            <a:noFill/>
            <a:ln w="25400">
              <a:gradFill flip="none" rotWithShape="1">
                <a:gsLst>
                  <a:gs pos="16000">
                    <a:schemeClr val="accent2">
                      <a:alpha val="0"/>
                    </a:schemeClr>
                  </a:gs>
                  <a:gs pos="100000">
                    <a:schemeClr val="accent4"/>
                  </a:gs>
                  <a:gs pos="74000">
                    <a:schemeClr val="accent3"/>
                  </a:gs>
                </a:gsLst>
                <a:lin ang="114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1">
              <a:extLst>
                <a:ext uri="{FF2B5EF4-FFF2-40B4-BE49-F238E27FC236}">
                  <a16:creationId xmlns:a16="http://schemas.microsoft.com/office/drawing/2014/main" id="{342A2A87-0586-0164-4C92-EB06F7558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860541" flipV="1">
              <a:off x="94360" y="-1307970"/>
              <a:ext cx="1236066" cy="668848"/>
            </a:xfrm>
            <a:prstGeom prst="rect">
              <a:avLst/>
            </a:prstGeom>
          </p:spPr>
        </p:pic>
      </p:grp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82073BE4-C629-6156-4CD2-AE24018686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063619"/>
            <a:ext cx="3671888" cy="280988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请填写英文翻译内容</a:t>
            </a:r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id="{9A0AC366-560A-C5D9-CF14-A0989DBAAF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549275"/>
            <a:ext cx="3671888" cy="473422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3200">
                <a:gradFill flip="none" rotWithShape="1">
                  <a:gsLst>
                    <a:gs pos="5400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6533877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 www.51pptmoban.com"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956D4C16-F694-40F0-FE64-C26CB438217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2000">
                <a:schemeClr val="accent4">
                  <a:alpha val="0"/>
                </a:schemeClr>
              </a:gs>
              <a:gs pos="0">
                <a:schemeClr val="accent2">
                  <a:alpha val="9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D21713-6DD1-3D15-4E3D-4D6A7D42F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3E4A-1458-4609-9BEA-6BBD66D93C16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65D05B-FA5D-704A-42DA-883D14553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73991B-41FB-02EA-768C-73CAEC005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2B28-5947-4EA9-91BD-59C7347827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B24FE39F-8611-6399-33AA-A47B9D489C9F}"/>
              </a:ext>
            </a:extLst>
          </p:cNvPr>
          <p:cNvSpPr/>
          <p:nvPr/>
        </p:nvSpPr>
        <p:spPr>
          <a:xfrm>
            <a:off x="-312712" y="1042468"/>
            <a:ext cx="4320000" cy="323290"/>
          </a:xfrm>
          <a:prstGeom prst="parallelogram">
            <a:avLst>
              <a:gd name="adj" fmla="val 63581"/>
            </a:avLst>
          </a:prstGeom>
          <a:gradFill flip="none" rotWithShape="1">
            <a:gsLst>
              <a:gs pos="21000">
                <a:schemeClr val="accent2">
                  <a:alpha val="0"/>
                </a:schemeClr>
              </a:gs>
              <a:gs pos="41000">
                <a:schemeClr val="accent2"/>
              </a:gs>
              <a:gs pos="100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65EC888-55FD-B5AD-F449-965CC823F4DF}"/>
              </a:ext>
            </a:extLst>
          </p:cNvPr>
          <p:cNvGrpSpPr/>
          <p:nvPr userDrawn="1"/>
        </p:nvGrpSpPr>
        <p:grpSpPr>
          <a:xfrm>
            <a:off x="196994" y="404664"/>
            <a:ext cx="787457" cy="1236066"/>
            <a:chOff x="377969" y="-1591579"/>
            <a:chExt cx="787457" cy="123606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2E59DE-BA30-D20F-94E9-E1FD1E022681}"/>
                </a:ext>
              </a:extLst>
            </p:cNvPr>
            <p:cNvSpPr/>
            <p:nvPr/>
          </p:nvSpPr>
          <p:spPr>
            <a:xfrm rot="19800000">
              <a:off x="642667" y="-1574726"/>
              <a:ext cx="522759" cy="1088304"/>
            </a:xfrm>
            <a:prstGeom prst="ellipse">
              <a:avLst/>
            </a:prstGeom>
            <a:noFill/>
            <a:ln w="25400">
              <a:gradFill flip="none" rotWithShape="1">
                <a:gsLst>
                  <a:gs pos="16000">
                    <a:schemeClr val="accent2">
                      <a:alpha val="0"/>
                    </a:schemeClr>
                  </a:gs>
                  <a:gs pos="100000">
                    <a:schemeClr val="accent4"/>
                  </a:gs>
                  <a:gs pos="74000">
                    <a:schemeClr val="accent3"/>
                  </a:gs>
                </a:gsLst>
                <a:lin ang="114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1">
              <a:extLst>
                <a:ext uri="{FF2B5EF4-FFF2-40B4-BE49-F238E27FC236}">
                  <a16:creationId xmlns:a16="http://schemas.microsoft.com/office/drawing/2014/main" id="{342A2A87-0586-0164-4C92-EB06F7558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860541" flipV="1">
              <a:off x="94360" y="-1307970"/>
              <a:ext cx="1236066" cy="668848"/>
            </a:xfrm>
            <a:prstGeom prst="rect">
              <a:avLst/>
            </a:prstGeom>
          </p:spPr>
        </p:pic>
      </p:grp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82073BE4-C629-6156-4CD2-AE24018686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063619"/>
            <a:ext cx="3671888" cy="280988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请填写英文翻译内容</a:t>
            </a:r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id="{9A0AC366-560A-C5D9-CF14-A0989DBAAF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549275"/>
            <a:ext cx="3671888" cy="473422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3200">
                <a:gradFill>
                  <a:gsLst>
                    <a:gs pos="4900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766897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96267E5-BFCE-2000-5FAF-A74857C2DB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F19C58E-6AC3-AAA7-E741-7E44EC3E1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3E4A-1458-4609-9BEA-6BBD66D93C16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B6AB13-9BFF-221D-A876-85B86FB69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85352B-1E97-8F93-D9B2-755EB2257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2B28-5947-4EA9-91BD-59C7347827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6">
            <a:extLst>
              <a:ext uri="{FF2B5EF4-FFF2-40B4-BE49-F238E27FC236}">
                <a16:creationId xmlns:a16="http://schemas.microsoft.com/office/drawing/2014/main" id="{BD12D33E-DB37-E790-8DDE-14381825BF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9788" y="3380333"/>
            <a:ext cx="10512425" cy="12240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6600" b="1">
                <a:ln>
                  <a:gradFill>
                    <a:gsLst>
                      <a:gs pos="40000">
                        <a:schemeClr val="accent1">
                          <a:lumMod val="5000"/>
                          <a:lumOff val="95000"/>
                          <a:alpha val="8600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Thank You For Listening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E10899D-5C2C-60B8-3E54-E439FDCC5D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6995" y="1628317"/>
            <a:ext cx="8498011" cy="1656668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9600" b="1">
                <a:gradFill flip="none" rotWithShape="1">
                  <a:gsLst>
                    <a:gs pos="56000">
                      <a:schemeClr val="bg1"/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dirty="0"/>
              <a:t>感谢您的聆听</a:t>
            </a:r>
          </a:p>
        </p:txBody>
      </p:sp>
    </p:spTree>
    <p:extLst>
      <p:ext uri="{BB962C8B-B14F-4D97-AF65-F5344CB8AC3E}">
        <p14:creationId xmlns:p14="http://schemas.microsoft.com/office/powerpoint/2010/main" val="61074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292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34998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1379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B17F189-68D0-5363-27EF-DE6C6742D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9DEFA5-935D-E250-A844-CD3A0E6BA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AE8ABB-6CC4-0495-ED9E-531F05D772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B3E4A-1458-4609-9BEA-6BBD66D93C16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0AC78D-959A-ED7D-9455-BE31DCA16F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22C60A-CE23-D8A7-3AC8-65A87255FD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42B28-5947-4EA9-91BD-59C7347827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57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57" r:id="rId3"/>
    <p:sldLayoutId id="2147483654" r:id="rId4"/>
    <p:sldLayoutId id="2147483658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151" userDrawn="1">
          <p15:clr>
            <a:srgbClr val="F26B43"/>
          </p15:clr>
        </p15:guide>
        <p15:guide id="4" pos="529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orient="horz" pos="34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svg"/><Relationship Id="rId7" Type="http://schemas.openxmlformats.org/officeDocument/2006/relationships/chart" Target="../charts/chart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7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9E0751AA-F49B-35A6-C7B7-C03252EAD37C}"/>
              </a:ext>
            </a:extLst>
          </p:cNvPr>
          <p:cNvGrpSpPr/>
          <p:nvPr/>
        </p:nvGrpSpPr>
        <p:grpSpPr>
          <a:xfrm>
            <a:off x="2162226" y="881561"/>
            <a:ext cx="7867549" cy="1400383"/>
            <a:chOff x="2209800" y="-1323439"/>
            <a:chExt cx="7867549" cy="140038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0781C56-AB6F-0D70-2B03-435E31E155CD}"/>
                </a:ext>
              </a:extLst>
            </p:cNvPr>
            <p:cNvGrpSpPr/>
            <p:nvPr/>
          </p:nvGrpSpPr>
          <p:grpSpPr>
            <a:xfrm>
              <a:off x="2209800" y="-1323439"/>
              <a:ext cx="3756006" cy="1400383"/>
              <a:chOff x="1840459" y="981000"/>
              <a:chExt cx="3756006" cy="1400383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2E80389A-2328-5726-298D-4731B7CAD5D6}"/>
                  </a:ext>
                </a:extLst>
              </p:cNvPr>
              <p:cNvSpPr txBox="1"/>
              <p:nvPr/>
            </p:nvSpPr>
            <p:spPr>
              <a:xfrm>
                <a:off x="1840459" y="981000"/>
                <a:ext cx="1110882" cy="14003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3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携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2FBB9D64-79E4-6D3F-5292-F971AE8C5ABB}"/>
                  </a:ext>
                </a:extLst>
              </p:cNvPr>
              <p:cNvSpPr txBox="1"/>
              <p:nvPr/>
            </p:nvSpPr>
            <p:spPr>
              <a:xfrm>
                <a:off x="2722167" y="981000"/>
                <a:ext cx="1110882" cy="14003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3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手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491CDA3-9E28-38AF-6747-3C924CFF0A71}"/>
                  </a:ext>
                </a:extLst>
              </p:cNvPr>
              <p:cNvSpPr txBox="1"/>
              <p:nvPr/>
            </p:nvSpPr>
            <p:spPr>
              <a:xfrm>
                <a:off x="3603875" y="981000"/>
                <a:ext cx="1110882" cy="14003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3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并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144AEA3-BC3F-E335-37DC-A83A620817D6}"/>
                  </a:ext>
                </a:extLst>
              </p:cNvPr>
              <p:cNvSpPr txBox="1"/>
              <p:nvPr/>
            </p:nvSpPr>
            <p:spPr>
              <a:xfrm>
                <a:off x="4485583" y="981000"/>
                <a:ext cx="1110882" cy="14003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3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进</a:t>
                </a: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EE95FDB-94FB-9BF6-E54A-6269F6464908}"/>
                </a:ext>
              </a:extLst>
            </p:cNvPr>
            <p:cNvSpPr txBox="1"/>
            <p:nvPr/>
          </p:nvSpPr>
          <p:spPr>
            <a:xfrm>
              <a:off x="5796207" y="-1323439"/>
              <a:ext cx="1110882" cy="14003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88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，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78FA81D-D1AE-327E-8107-59EC20F4AD05}"/>
                </a:ext>
              </a:extLst>
            </p:cNvPr>
            <p:cNvGrpSpPr/>
            <p:nvPr/>
          </p:nvGrpSpPr>
          <p:grpSpPr>
            <a:xfrm>
              <a:off x="6321341" y="-1323439"/>
              <a:ext cx="3756008" cy="1400383"/>
              <a:chOff x="6546874" y="981000"/>
              <a:chExt cx="3756008" cy="1400383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720EC6F0-504B-1A31-353F-E5D359BAAD7E}"/>
                  </a:ext>
                </a:extLst>
              </p:cNvPr>
              <p:cNvSpPr txBox="1"/>
              <p:nvPr/>
            </p:nvSpPr>
            <p:spPr>
              <a:xfrm>
                <a:off x="6546874" y="981000"/>
                <a:ext cx="1110882" cy="14003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3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共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1DF496E-A93B-4ED6-3A38-F1801F5269CE}"/>
                  </a:ext>
                </a:extLst>
              </p:cNvPr>
              <p:cNvSpPr txBox="1"/>
              <p:nvPr/>
            </p:nvSpPr>
            <p:spPr>
              <a:xfrm>
                <a:off x="7428583" y="981000"/>
                <a:ext cx="1110882" cy="14003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3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创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ED73A49-1265-DBA4-8B78-E7B0AF04BFB6}"/>
                  </a:ext>
                </a:extLst>
              </p:cNvPr>
              <p:cNvSpPr txBox="1"/>
              <p:nvPr/>
            </p:nvSpPr>
            <p:spPr>
              <a:xfrm>
                <a:off x="8310292" y="981000"/>
                <a:ext cx="1110882" cy="14003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3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未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EE52783D-33AE-3962-975C-465DF597A5BB}"/>
                  </a:ext>
                </a:extLst>
              </p:cNvPr>
              <p:cNvSpPr txBox="1"/>
              <p:nvPr/>
            </p:nvSpPr>
            <p:spPr>
              <a:xfrm>
                <a:off x="9192000" y="981000"/>
                <a:ext cx="1110882" cy="14003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3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来</a:t>
                </a: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FA739D25-1828-30D1-4EBF-B80B29841CFF}"/>
              </a:ext>
            </a:extLst>
          </p:cNvPr>
          <p:cNvSpPr txBox="1"/>
          <p:nvPr/>
        </p:nvSpPr>
        <p:spPr>
          <a:xfrm>
            <a:off x="695325" y="2565000"/>
            <a:ext cx="10801350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6600" dirty="0">
                <a:gradFill flip="none" rotWithShape="1">
                  <a:gsLst>
                    <a:gs pos="53000">
                      <a:schemeClr val="bg1"/>
                    </a:gs>
                    <a:gs pos="96000">
                      <a:schemeClr val="accent3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蓝色渐变风商务通用模板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61A3C82-26B1-F8A2-6891-837B06C96E82}"/>
              </a:ext>
            </a:extLst>
          </p:cNvPr>
          <p:cNvGrpSpPr/>
          <p:nvPr/>
        </p:nvGrpSpPr>
        <p:grpSpPr>
          <a:xfrm>
            <a:off x="2592324" y="4180334"/>
            <a:ext cx="3219050" cy="544666"/>
            <a:chOff x="2515772" y="3966485"/>
            <a:chExt cx="3219050" cy="544666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EF61D72-2976-1966-E8E4-3C46B2F9C85B}"/>
                </a:ext>
              </a:extLst>
            </p:cNvPr>
            <p:cNvSpPr/>
            <p:nvPr/>
          </p:nvSpPr>
          <p:spPr>
            <a:xfrm>
              <a:off x="2515772" y="3966485"/>
              <a:ext cx="3219050" cy="5446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97000">
                  <a:schemeClr val="accent4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E41D1E0-25D6-6967-7277-B3707778FAAA}"/>
                </a:ext>
              </a:extLst>
            </p:cNvPr>
            <p:cNvSpPr txBox="1"/>
            <p:nvPr/>
          </p:nvSpPr>
          <p:spPr>
            <a:xfrm>
              <a:off x="2645522" y="4054152"/>
              <a:ext cx="295955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汇报人：街尾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1AAE37F-AC96-3FB2-F196-EEE88479BB16}"/>
              </a:ext>
            </a:extLst>
          </p:cNvPr>
          <p:cNvGrpSpPr/>
          <p:nvPr/>
        </p:nvGrpSpPr>
        <p:grpSpPr>
          <a:xfrm>
            <a:off x="6380626" y="4180334"/>
            <a:ext cx="3219050" cy="544666"/>
            <a:chOff x="2515772" y="3966485"/>
            <a:chExt cx="3219050" cy="544666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64BE8CAC-C285-088F-0670-93978332A06A}"/>
                </a:ext>
              </a:extLst>
            </p:cNvPr>
            <p:cNvSpPr/>
            <p:nvPr/>
          </p:nvSpPr>
          <p:spPr>
            <a:xfrm>
              <a:off x="2515772" y="3966485"/>
              <a:ext cx="3219050" cy="5446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97000">
                  <a:schemeClr val="accent4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C131DB3-6961-8A18-B1A0-91942E8BC12F}"/>
                </a:ext>
              </a:extLst>
            </p:cNvPr>
            <p:cNvSpPr txBox="1"/>
            <p:nvPr/>
          </p:nvSpPr>
          <p:spPr>
            <a:xfrm>
              <a:off x="2645522" y="4054152"/>
              <a:ext cx="295955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日期：</a:t>
              </a:r>
              <a:r>
                <a:rPr lang="en-US" altLang="zh-CN" sz="2400" dirty="0">
                  <a:solidFill>
                    <a:schemeClr val="bg1"/>
                  </a:solidFill>
                </a:rPr>
                <a:t>20XX/XX/XX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802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Existing problems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存在问题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BB9DB687-EB6D-9E69-7987-6DF1537A20F4}"/>
              </a:ext>
            </a:extLst>
          </p:cNvPr>
          <p:cNvSpPr/>
          <p:nvPr/>
        </p:nvSpPr>
        <p:spPr>
          <a:xfrm rot="516705">
            <a:off x="4211618" y="3602622"/>
            <a:ext cx="3587869" cy="1575510"/>
          </a:xfrm>
          <a:prstGeom prst="ellipse">
            <a:avLst/>
          </a:prstGeom>
          <a:noFill/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4">
                    <a:alpha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91AA635E-57BB-CC8B-8F32-C496DBBC0644}"/>
              </a:ext>
            </a:extLst>
          </p:cNvPr>
          <p:cNvSpPr/>
          <p:nvPr/>
        </p:nvSpPr>
        <p:spPr>
          <a:xfrm>
            <a:off x="4574793" y="2274813"/>
            <a:ext cx="3042414" cy="3042414"/>
          </a:xfrm>
          <a:prstGeom prst="ellipse">
            <a:avLst/>
          </a:prstGeom>
          <a:gradFill flip="none" rotWithShape="1">
            <a:gsLst>
              <a:gs pos="99000">
                <a:schemeClr val="accent2">
                  <a:alpha val="10000"/>
                </a:schemeClr>
              </a:gs>
              <a:gs pos="78000">
                <a:schemeClr val="accent4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9473B84F-E949-D4DC-AB37-58F31BABABC0}"/>
              </a:ext>
            </a:extLst>
          </p:cNvPr>
          <p:cNvSpPr txBox="1"/>
          <p:nvPr/>
        </p:nvSpPr>
        <p:spPr>
          <a:xfrm flipH="1">
            <a:off x="4884130" y="3879181"/>
            <a:ext cx="2423740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3200" dirty="0">
                <a:gradFill>
                  <a:gsLst>
                    <a:gs pos="4900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具体问题分析</a:t>
            </a:r>
          </a:p>
        </p:txBody>
      </p:sp>
      <p:sp>
        <p:nvSpPr>
          <p:cNvPr id="74" name="user_209046">
            <a:extLst>
              <a:ext uri="{FF2B5EF4-FFF2-40B4-BE49-F238E27FC236}">
                <a16:creationId xmlns:a16="http://schemas.microsoft.com/office/drawing/2014/main" id="{30CAD996-CA04-E18D-A1D3-9F4217F21511}"/>
              </a:ext>
            </a:extLst>
          </p:cNvPr>
          <p:cNvSpPr/>
          <p:nvPr/>
        </p:nvSpPr>
        <p:spPr>
          <a:xfrm>
            <a:off x="5745071" y="2911731"/>
            <a:ext cx="903380" cy="814628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accent2"/>
          </a:solidFill>
          <a:ln w="3224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506D21C4-AED2-CE43-2B44-1EB73A50A8FC}"/>
              </a:ext>
            </a:extLst>
          </p:cNvPr>
          <p:cNvSpPr/>
          <p:nvPr/>
        </p:nvSpPr>
        <p:spPr>
          <a:xfrm>
            <a:off x="4160291" y="4212474"/>
            <a:ext cx="145370" cy="1453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168D46CE-386B-7692-467C-DBE1B91C0775}"/>
              </a:ext>
            </a:extLst>
          </p:cNvPr>
          <p:cNvSpPr/>
          <p:nvPr/>
        </p:nvSpPr>
        <p:spPr>
          <a:xfrm>
            <a:off x="7133084" y="5246484"/>
            <a:ext cx="254972" cy="2549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AD3F66BE-B371-C4C6-3AD6-2583D163F206}"/>
              </a:ext>
            </a:extLst>
          </p:cNvPr>
          <p:cNvSpPr/>
          <p:nvPr/>
        </p:nvSpPr>
        <p:spPr>
          <a:xfrm rot="21194436">
            <a:off x="3926965" y="3295873"/>
            <a:ext cx="4314670" cy="1894664"/>
          </a:xfrm>
          <a:prstGeom prst="ellipse">
            <a:avLst/>
          </a:prstGeom>
          <a:noFill/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4">
                    <a:alpha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1E14E0A0-EDD7-9C13-FF91-DB08F53F92F9}"/>
              </a:ext>
            </a:extLst>
          </p:cNvPr>
          <p:cNvGrpSpPr/>
          <p:nvPr/>
        </p:nvGrpSpPr>
        <p:grpSpPr>
          <a:xfrm>
            <a:off x="898632" y="4357844"/>
            <a:ext cx="3534447" cy="1202534"/>
            <a:chOff x="886141" y="4110224"/>
            <a:chExt cx="3534447" cy="1202534"/>
          </a:xfrm>
        </p:grpSpPr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3B51D3A1-A081-67E8-DA33-41CE17AF3548}"/>
                </a:ext>
              </a:extLst>
            </p:cNvPr>
            <p:cNvSpPr/>
            <p:nvPr/>
          </p:nvSpPr>
          <p:spPr>
            <a:xfrm flipH="1">
              <a:off x="886141" y="4110224"/>
              <a:ext cx="3434906" cy="1202534"/>
            </a:xfrm>
            <a:prstGeom prst="parallelogram">
              <a:avLst>
                <a:gd name="adj" fmla="val 28136"/>
              </a:avLst>
            </a:prstGeom>
            <a:noFill/>
            <a:ln w="22225">
              <a:gradFill>
                <a:gsLst>
                  <a:gs pos="18000">
                    <a:schemeClr val="accent4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D297F00D-966F-10BC-13C4-7965AAE8F1A4}"/>
                </a:ext>
              </a:extLst>
            </p:cNvPr>
            <p:cNvGrpSpPr/>
            <p:nvPr/>
          </p:nvGrpSpPr>
          <p:grpSpPr>
            <a:xfrm>
              <a:off x="1235460" y="4220194"/>
              <a:ext cx="3185128" cy="982595"/>
              <a:chOff x="1235460" y="4249388"/>
              <a:chExt cx="3185128" cy="982595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42D37FBE-B174-CB61-0688-FF61E8929285}"/>
                  </a:ext>
                </a:extLst>
              </p:cNvPr>
              <p:cNvSpPr txBox="1"/>
              <p:nvPr/>
            </p:nvSpPr>
            <p:spPr>
              <a:xfrm flipH="1">
                <a:off x="1235460" y="4657146"/>
                <a:ext cx="3185128" cy="57483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请在这里输入简要工作概述点击输入简要文字内容，内容概括简练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0D2697C8-9E71-9264-66F2-1A1CC2688E30}"/>
                  </a:ext>
                </a:extLst>
              </p:cNvPr>
              <p:cNvSpPr txBox="1"/>
              <p:nvPr/>
            </p:nvSpPr>
            <p:spPr>
              <a:xfrm flipH="1">
                <a:off x="1235460" y="4249388"/>
                <a:ext cx="100668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4"/>
                        </a:gs>
                      </a:gsLst>
                      <a:lin ang="16200000" scaled="1"/>
                    </a:gradFill>
                    <a:latin typeface="+mj-ea"/>
                    <a:ea typeface="+mj-ea"/>
                  </a:rPr>
                  <a:t>存在问题</a:t>
                </a:r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D55C12C5-DD5D-A40A-F96D-68862D79E3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2460" y="4595364"/>
                <a:ext cx="324000" cy="0"/>
              </a:xfrm>
              <a:prstGeom prst="line">
                <a:avLst/>
              </a:prstGeom>
              <a:ln w="3492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46757D0-0A8F-0DDA-5C5B-901CE43E3F8F}"/>
              </a:ext>
            </a:extLst>
          </p:cNvPr>
          <p:cNvGrpSpPr/>
          <p:nvPr/>
        </p:nvGrpSpPr>
        <p:grpSpPr>
          <a:xfrm>
            <a:off x="886141" y="2167019"/>
            <a:ext cx="3534447" cy="1202534"/>
            <a:chOff x="886141" y="4110224"/>
            <a:chExt cx="3534447" cy="1202534"/>
          </a:xfrm>
        </p:grpSpPr>
        <p:sp>
          <p:nvSpPr>
            <p:cNvPr id="86" name="平行四边形 85">
              <a:extLst>
                <a:ext uri="{FF2B5EF4-FFF2-40B4-BE49-F238E27FC236}">
                  <a16:creationId xmlns:a16="http://schemas.microsoft.com/office/drawing/2014/main" id="{3735E55E-7AB0-76EB-C584-7C8AFA8C069B}"/>
                </a:ext>
              </a:extLst>
            </p:cNvPr>
            <p:cNvSpPr/>
            <p:nvPr/>
          </p:nvSpPr>
          <p:spPr>
            <a:xfrm flipH="1">
              <a:off x="886141" y="4110224"/>
              <a:ext cx="3434906" cy="1202534"/>
            </a:xfrm>
            <a:prstGeom prst="parallelogram">
              <a:avLst>
                <a:gd name="adj" fmla="val 28136"/>
              </a:avLst>
            </a:prstGeom>
            <a:noFill/>
            <a:ln w="22225">
              <a:gradFill>
                <a:gsLst>
                  <a:gs pos="18000">
                    <a:schemeClr val="accent4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D75204E4-12F0-0592-094B-666C8240522E}"/>
                </a:ext>
              </a:extLst>
            </p:cNvPr>
            <p:cNvGrpSpPr/>
            <p:nvPr/>
          </p:nvGrpSpPr>
          <p:grpSpPr>
            <a:xfrm>
              <a:off x="1235460" y="4220194"/>
              <a:ext cx="3185128" cy="982595"/>
              <a:chOff x="1235460" y="4249388"/>
              <a:chExt cx="3185128" cy="982595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C73E9D0D-DE0A-EBE2-3DC1-13E3E85B6065}"/>
                  </a:ext>
                </a:extLst>
              </p:cNvPr>
              <p:cNvSpPr txBox="1"/>
              <p:nvPr/>
            </p:nvSpPr>
            <p:spPr>
              <a:xfrm flipH="1">
                <a:off x="1235460" y="4657146"/>
                <a:ext cx="3185128" cy="57483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请在这里输入简要工作概述点击输入简要文字内容，内容概括简练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739C1B76-3116-C3AE-1D6E-5F34E4927B50}"/>
                  </a:ext>
                </a:extLst>
              </p:cNvPr>
              <p:cNvSpPr txBox="1"/>
              <p:nvPr/>
            </p:nvSpPr>
            <p:spPr>
              <a:xfrm flipH="1">
                <a:off x="1235460" y="4249388"/>
                <a:ext cx="100668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4"/>
                        </a:gs>
                      </a:gsLst>
                      <a:lin ang="16200000" scaled="1"/>
                    </a:gradFill>
                    <a:latin typeface="+mj-ea"/>
                    <a:ea typeface="+mj-ea"/>
                  </a:rPr>
                  <a:t>存在问题</a:t>
                </a:r>
              </a:p>
            </p:txBody>
          </p: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1B4369C7-4BB7-C410-DB8D-F68BE52641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2460" y="4595364"/>
                <a:ext cx="324000" cy="0"/>
              </a:xfrm>
              <a:prstGeom prst="line">
                <a:avLst/>
              </a:prstGeom>
              <a:ln w="3492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DE04181-7DB6-40FF-F66F-4E705C3B8F77}"/>
              </a:ext>
            </a:extLst>
          </p:cNvPr>
          <p:cNvGrpSpPr/>
          <p:nvPr/>
        </p:nvGrpSpPr>
        <p:grpSpPr>
          <a:xfrm flipH="1">
            <a:off x="7665397" y="4357844"/>
            <a:ext cx="3534447" cy="1202534"/>
            <a:chOff x="886141" y="4110224"/>
            <a:chExt cx="3534447" cy="1202534"/>
          </a:xfrm>
        </p:grpSpPr>
        <p:sp>
          <p:nvSpPr>
            <p:cNvPr id="98" name="平行四边形 97">
              <a:extLst>
                <a:ext uri="{FF2B5EF4-FFF2-40B4-BE49-F238E27FC236}">
                  <a16:creationId xmlns:a16="http://schemas.microsoft.com/office/drawing/2014/main" id="{4279EA8B-BF93-92A2-49F0-C2140373F1FF}"/>
                </a:ext>
              </a:extLst>
            </p:cNvPr>
            <p:cNvSpPr/>
            <p:nvPr/>
          </p:nvSpPr>
          <p:spPr>
            <a:xfrm flipH="1">
              <a:off x="886141" y="4110224"/>
              <a:ext cx="3434906" cy="1202534"/>
            </a:xfrm>
            <a:prstGeom prst="parallelogram">
              <a:avLst>
                <a:gd name="adj" fmla="val 28136"/>
              </a:avLst>
            </a:prstGeom>
            <a:noFill/>
            <a:ln w="22225">
              <a:gradFill>
                <a:gsLst>
                  <a:gs pos="18000">
                    <a:schemeClr val="accent4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EF679D5C-3279-4DDB-B963-3C44BB689F35}"/>
                </a:ext>
              </a:extLst>
            </p:cNvPr>
            <p:cNvGrpSpPr/>
            <p:nvPr/>
          </p:nvGrpSpPr>
          <p:grpSpPr>
            <a:xfrm>
              <a:off x="1235460" y="4220194"/>
              <a:ext cx="3185128" cy="982595"/>
              <a:chOff x="1235460" y="4249388"/>
              <a:chExt cx="3185128" cy="982595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E881A92E-1E61-045E-3410-7B065E770B61}"/>
                  </a:ext>
                </a:extLst>
              </p:cNvPr>
              <p:cNvSpPr txBox="1"/>
              <p:nvPr/>
            </p:nvSpPr>
            <p:spPr>
              <a:xfrm flipH="1">
                <a:off x="1235460" y="4657146"/>
                <a:ext cx="3185128" cy="57483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请在这里输入简要工作概述点击输入简要文字内容，内容概括简练</a:t>
                </a: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200855B2-9254-04CC-CCF3-E7BF6B693AE0}"/>
                  </a:ext>
                </a:extLst>
              </p:cNvPr>
              <p:cNvSpPr txBox="1"/>
              <p:nvPr/>
            </p:nvSpPr>
            <p:spPr>
              <a:xfrm flipH="1">
                <a:off x="1235460" y="4249388"/>
                <a:ext cx="100668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4"/>
                        </a:gs>
                      </a:gsLst>
                      <a:lin ang="16200000" scaled="1"/>
                    </a:gradFill>
                    <a:latin typeface="+mj-ea"/>
                    <a:ea typeface="+mj-ea"/>
                  </a:rPr>
                  <a:t>存在问题</a:t>
                </a:r>
              </a:p>
            </p:txBody>
          </p: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1892D2C5-3F80-4528-1313-08438AB351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2460" y="4595364"/>
                <a:ext cx="324000" cy="0"/>
              </a:xfrm>
              <a:prstGeom prst="line">
                <a:avLst/>
              </a:prstGeom>
              <a:ln w="3492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64C8D1B8-4FB0-A43A-F5EC-6839CD8FCFE6}"/>
              </a:ext>
            </a:extLst>
          </p:cNvPr>
          <p:cNvGrpSpPr/>
          <p:nvPr/>
        </p:nvGrpSpPr>
        <p:grpSpPr>
          <a:xfrm flipH="1">
            <a:off x="7652906" y="2167019"/>
            <a:ext cx="3534447" cy="1202534"/>
            <a:chOff x="886141" y="4110224"/>
            <a:chExt cx="3534447" cy="1202534"/>
          </a:xfrm>
        </p:grpSpPr>
        <p:sp>
          <p:nvSpPr>
            <p:cNvPr id="104" name="平行四边形 103">
              <a:extLst>
                <a:ext uri="{FF2B5EF4-FFF2-40B4-BE49-F238E27FC236}">
                  <a16:creationId xmlns:a16="http://schemas.microsoft.com/office/drawing/2014/main" id="{4D30E226-A86F-EA40-6A2F-5A8FFD546BAD}"/>
                </a:ext>
              </a:extLst>
            </p:cNvPr>
            <p:cNvSpPr/>
            <p:nvPr/>
          </p:nvSpPr>
          <p:spPr>
            <a:xfrm flipH="1">
              <a:off x="886141" y="4110224"/>
              <a:ext cx="3434906" cy="1202534"/>
            </a:xfrm>
            <a:prstGeom prst="parallelogram">
              <a:avLst>
                <a:gd name="adj" fmla="val 28136"/>
              </a:avLst>
            </a:prstGeom>
            <a:noFill/>
            <a:ln w="22225">
              <a:gradFill>
                <a:gsLst>
                  <a:gs pos="18000">
                    <a:schemeClr val="accent4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3C01D622-E111-23E4-7B63-B474880CBCD1}"/>
                </a:ext>
              </a:extLst>
            </p:cNvPr>
            <p:cNvGrpSpPr/>
            <p:nvPr/>
          </p:nvGrpSpPr>
          <p:grpSpPr>
            <a:xfrm>
              <a:off x="1235460" y="4220194"/>
              <a:ext cx="3185128" cy="982595"/>
              <a:chOff x="1235460" y="4249388"/>
              <a:chExt cx="3185128" cy="982595"/>
            </a:xfrm>
          </p:grpSpPr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D8BEFE6B-1493-7255-44F4-9B480CA59914}"/>
                  </a:ext>
                </a:extLst>
              </p:cNvPr>
              <p:cNvSpPr txBox="1"/>
              <p:nvPr/>
            </p:nvSpPr>
            <p:spPr>
              <a:xfrm flipH="1">
                <a:off x="1235460" y="4657146"/>
                <a:ext cx="3185128" cy="57483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请在这里输入简要工作概述点击输入简要文字内容，内容概括简练</a:t>
                </a: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9A65154D-EEB6-3E84-07A0-86CF8549A638}"/>
                  </a:ext>
                </a:extLst>
              </p:cNvPr>
              <p:cNvSpPr txBox="1"/>
              <p:nvPr/>
            </p:nvSpPr>
            <p:spPr>
              <a:xfrm flipH="1">
                <a:off x="1235460" y="4249388"/>
                <a:ext cx="100668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4"/>
                        </a:gs>
                      </a:gsLst>
                      <a:lin ang="16200000" scaled="1"/>
                    </a:gradFill>
                    <a:latin typeface="+mj-ea"/>
                    <a:ea typeface="+mj-ea"/>
                  </a:rPr>
                  <a:t>存在问题</a:t>
                </a:r>
              </a:p>
            </p:txBody>
          </p: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B49FC83F-62D8-5043-B3F1-63AA461574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2460" y="4595364"/>
                <a:ext cx="324000" cy="0"/>
              </a:xfrm>
              <a:prstGeom prst="line">
                <a:avLst/>
              </a:prstGeom>
              <a:ln w="3492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22876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Existing problems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存在问题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1082F7A-2969-8E23-2857-B905E6AA05BB}"/>
              </a:ext>
            </a:extLst>
          </p:cNvPr>
          <p:cNvGrpSpPr/>
          <p:nvPr/>
        </p:nvGrpSpPr>
        <p:grpSpPr>
          <a:xfrm>
            <a:off x="911424" y="2204864"/>
            <a:ext cx="2727198" cy="3132347"/>
            <a:chOff x="848522" y="2204864"/>
            <a:chExt cx="2727198" cy="313234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960A79A-7067-05F3-D651-B17B13C67416}"/>
                </a:ext>
              </a:extLst>
            </p:cNvPr>
            <p:cNvSpPr/>
            <p:nvPr/>
          </p:nvSpPr>
          <p:spPr>
            <a:xfrm>
              <a:off x="848522" y="2204864"/>
              <a:ext cx="2727198" cy="731611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4">
                      <a:alpha val="0"/>
                    </a:schemeClr>
                  </a:gs>
                  <a:gs pos="50000">
                    <a:schemeClr val="accent2"/>
                  </a:gs>
                  <a:gs pos="100000">
                    <a:schemeClr val="accent4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spcBef>
                  <a:spcPts val="1000"/>
                </a:spcBef>
                <a:defRPr/>
              </a:pPr>
              <a:r>
                <a:rPr lang="zh-CN" altLang="en-US" sz="2000" dirty="0">
                  <a:gradFill>
                    <a:gsLst>
                      <a:gs pos="4900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目标进度</a:t>
              </a:r>
            </a:p>
          </p:txBody>
        </p:sp>
        <p:sp>
          <p:nvSpPr>
            <p:cNvPr id="4" name="圆角矩形 73">
              <a:extLst>
                <a:ext uri="{FF2B5EF4-FFF2-40B4-BE49-F238E27FC236}">
                  <a16:creationId xmlns:a16="http://schemas.microsoft.com/office/drawing/2014/main" id="{E9E5BC86-CF55-9F82-C232-801682503488}"/>
                </a:ext>
              </a:extLst>
            </p:cNvPr>
            <p:cNvSpPr/>
            <p:nvPr/>
          </p:nvSpPr>
          <p:spPr>
            <a:xfrm rot="16200000">
              <a:off x="1046893" y="2808385"/>
              <a:ext cx="2330457" cy="2727196"/>
            </a:xfrm>
            <a:prstGeom prst="roundRect">
              <a:avLst>
                <a:gd name="adj" fmla="val 5109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st="38100" dir="2700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2FCB229-B7B6-6683-0499-3FDB27508546}"/>
                </a:ext>
              </a:extLst>
            </p:cNvPr>
            <p:cNvSpPr txBox="1"/>
            <p:nvPr/>
          </p:nvSpPr>
          <p:spPr>
            <a:xfrm>
              <a:off x="1079090" y="3441366"/>
              <a:ext cx="2323656" cy="146123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DF8E4A8-BF22-F779-B175-CD879542192B}"/>
              </a:ext>
            </a:extLst>
          </p:cNvPr>
          <p:cNvGrpSpPr/>
          <p:nvPr/>
        </p:nvGrpSpPr>
        <p:grpSpPr>
          <a:xfrm>
            <a:off x="3883936" y="3429002"/>
            <a:ext cx="612048" cy="1047891"/>
            <a:chOff x="3800842" y="3429002"/>
            <a:chExt cx="612048" cy="1047891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AF024672-1CF2-3A5A-2F55-53EE02EAB93F}"/>
                </a:ext>
              </a:extLst>
            </p:cNvPr>
            <p:cNvSpPr/>
            <p:nvPr/>
          </p:nvSpPr>
          <p:spPr>
            <a:xfrm rot="5400000">
              <a:off x="3683653" y="3735290"/>
              <a:ext cx="1035526" cy="422949"/>
            </a:xfrm>
            <a:prstGeom prst="triangle">
              <a:avLst/>
            </a:prstGeom>
            <a:gradFill>
              <a:gsLst>
                <a:gs pos="84000">
                  <a:schemeClr val="accent4">
                    <a:alpha val="0"/>
                  </a:schemeClr>
                </a:gs>
                <a:gs pos="0">
                  <a:schemeClr val="accent3"/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wrap="none" lIns="0" tIns="0" rIns="0" bIns="0" rtlCol="0" anchor="ctr"/>
            <a:lstStyle/>
            <a:p>
              <a:pPr algn="ctr"/>
              <a:endParaRPr lang="zh-CN" altLang="en-US" b="1" kern="0">
                <a:solidFill>
                  <a:prstClr val="white"/>
                </a:solidFill>
              </a:endParaRPr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709AAC8D-28BB-0AEC-29D2-6DBFBA085F71}"/>
                </a:ext>
              </a:extLst>
            </p:cNvPr>
            <p:cNvSpPr/>
            <p:nvPr/>
          </p:nvSpPr>
          <p:spPr>
            <a:xfrm rot="5400000">
              <a:off x="3494554" y="3747655"/>
              <a:ext cx="1035526" cy="422949"/>
            </a:xfrm>
            <a:prstGeom prst="triangle">
              <a:avLst/>
            </a:prstGeom>
            <a:gradFill>
              <a:gsLst>
                <a:gs pos="84000">
                  <a:schemeClr val="accent4">
                    <a:alpha val="0"/>
                  </a:schemeClr>
                </a:gs>
                <a:gs pos="0">
                  <a:schemeClr val="accent3"/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wrap="none" lIns="0" tIns="0" rIns="0" bIns="0" rtlCol="0" anchor="ctr"/>
            <a:lstStyle/>
            <a:p>
              <a:pPr algn="ctr"/>
              <a:endParaRPr lang="zh-CN" altLang="en-US" b="1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439C506-07F0-59D6-3E44-99441177552D}"/>
              </a:ext>
            </a:extLst>
          </p:cNvPr>
          <p:cNvGrpSpPr/>
          <p:nvPr/>
        </p:nvGrpSpPr>
        <p:grpSpPr>
          <a:xfrm>
            <a:off x="4741297" y="2204864"/>
            <a:ext cx="2727198" cy="3132347"/>
            <a:chOff x="848522" y="2204864"/>
            <a:chExt cx="2727198" cy="313234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57807C0-1821-1CB8-36F2-C87C140A940D}"/>
                </a:ext>
              </a:extLst>
            </p:cNvPr>
            <p:cNvSpPr/>
            <p:nvPr/>
          </p:nvSpPr>
          <p:spPr>
            <a:xfrm>
              <a:off x="848522" y="2204864"/>
              <a:ext cx="2727198" cy="731611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4">
                      <a:alpha val="0"/>
                    </a:schemeClr>
                  </a:gs>
                  <a:gs pos="50000">
                    <a:schemeClr val="accent2"/>
                  </a:gs>
                  <a:gs pos="100000">
                    <a:schemeClr val="accent4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spcBef>
                  <a:spcPts val="1000"/>
                </a:spcBef>
                <a:defRPr/>
              </a:pPr>
              <a:r>
                <a:rPr lang="zh-CN" altLang="en-US" sz="2000" dirty="0">
                  <a:gradFill>
                    <a:gsLst>
                      <a:gs pos="4900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流程梳理</a:t>
              </a:r>
            </a:p>
          </p:txBody>
        </p:sp>
        <p:sp>
          <p:nvSpPr>
            <p:cNvPr id="29" name="圆角矩形 73">
              <a:extLst>
                <a:ext uri="{FF2B5EF4-FFF2-40B4-BE49-F238E27FC236}">
                  <a16:creationId xmlns:a16="http://schemas.microsoft.com/office/drawing/2014/main" id="{DED9EBD9-BD22-3E7D-8650-61900BDC8CD6}"/>
                </a:ext>
              </a:extLst>
            </p:cNvPr>
            <p:cNvSpPr/>
            <p:nvPr/>
          </p:nvSpPr>
          <p:spPr>
            <a:xfrm rot="16200000">
              <a:off x="1046893" y="2808385"/>
              <a:ext cx="2330457" cy="2727196"/>
            </a:xfrm>
            <a:prstGeom prst="roundRect">
              <a:avLst>
                <a:gd name="adj" fmla="val 5109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st="38100" dir="2700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80D3044-8280-E1C2-9032-BA3B3C41487A}"/>
                </a:ext>
              </a:extLst>
            </p:cNvPr>
            <p:cNvSpPr txBox="1"/>
            <p:nvPr/>
          </p:nvSpPr>
          <p:spPr>
            <a:xfrm>
              <a:off x="1079090" y="3441366"/>
              <a:ext cx="2323656" cy="146123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0903CDA-CB0E-CDB3-F2F0-1C05CA19C615}"/>
              </a:ext>
            </a:extLst>
          </p:cNvPr>
          <p:cNvGrpSpPr/>
          <p:nvPr/>
        </p:nvGrpSpPr>
        <p:grpSpPr>
          <a:xfrm>
            <a:off x="8571170" y="2204864"/>
            <a:ext cx="2727198" cy="3132347"/>
            <a:chOff x="848522" y="2204864"/>
            <a:chExt cx="2727198" cy="3132347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AA8B613-D436-C790-01AF-3A1BCD2D20C3}"/>
                </a:ext>
              </a:extLst>
            </p:cNvPr>
            <p:cNvSpPr/>
            <p:nvPr/>
          </p:nvSpPr>
          <p:spPr>
            <a:xfrm>
              <a:off x="848522" y="2204864"/>
              <a:ext cx="2727198" cy="731611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4">
                      <a:alpha val="0"/>
                    </a:schemeClr>
                  </a:gs>
                  <a:gs pos="50000">
                    <a:schemeClr val="accent2"/>
                  </a:gs>
                  <a:gs pos="100000">
                    <a:schemeClr val="accent4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spcBef>
                  <a:spcPts val="1000"/>
                </a:spcBef>
                <a:defRPr/>
              </a:pPr>
              <a:r>
                <a:rPr lang="zh-CN" altLang="en-US" sz="2000" dirty="0">
                  <a:gradFill>
                    <a:gsLst>
                      <a:gs pos="4900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后续跟进</a:t>
              </a:r>
            </a:p>
          </p:txBody>
        </p:sp>
        <p:sp>
          <p:nvSpPr>
            <p:cNvPr id="33" name="圆角矩形 73">
              <a:extLst>
                <a:ext uri="{FF2B5EF4-FFF2-40B4-BE49-F238E27FC236}">
                  <a16:creationId xmlns:a16="http://schemas.microsoft.com/office/drawing/2014/main" id="{6EEF9277-AA30-A028-1F6E-57CD2F0EB848}"/>
                </a:ext>
              </a:extLst>
            </p:cNvPr>
            <p:cNvSpPr/>
            <p:nvPr/>
          </p:nvSpPr>
          <p:spPr>
            <a:xfrm rot="16200000">
              <a:off x="1046893" y="2808385"/>
              <a:ext cx="2330457" cy="2727196"/>
            </a:xfrm>
            <a:prstGeom prst="roundRect">
              <a:avLst>
                <a:gd name="adj" fmla="val 5109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st="38100" dir="2700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370451A-DB95-74EE-8B15-8FE324DFF35D}"/>
                </a:ext>
              </a:extLst>
            </p:cNvPr>
            <p:cNvSpPr txBox="1"/>
            <p:nvPr/>
          </p:nvSpPr>
          <p:spPr>
            <a:xfrm>
              <a:off x="1079090" y="3441366"/>
              <a:ext cx="2323656" cy="146123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2C6FA57-CAC1-253D-9B2B-08D9E3842CB8}"/>
              </a:ext>
            </a:extLst>
          </p:cNvPr>
          <p:cNvGrpSpPr/>
          <p:nvPr/>
        </p:nvGrpSpPr>
        <p:grpSpPr>
          <a:xfrm>
            <a:off x="7713808" y="3429002"/>
            <a:ext cx="612048" cy="1047891"/>
            <a:chOff x="3800842" y="3429002"/>
            <a:chExt cx="612048" cy="1047891"/>
          </a:xfrm>
        </p:grpSpPr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27B40B32-EC84-16F6-EAB8-BB0EE5F26D66}"/>
                </a:ext>
              </a:extLst>
            </p:cNvPr>
            <p:cNvSpPr/>
            <p:nvPr/>
          </p:nvSpPr>
          <p:spPr>
            <a:xfrm rot="5400000">
              <a:off x="3683653" y="3735290"/>
              <a:ext cx="1035526" cy="422949"/>
            </a:xfrm>
            <a:prstGeom prst="triangle">
              <a:avLst/>
            </a:prstGeom>
            <a:gradFill>
              <a:gsLst>
                <a:gs pos="84000">
                  <a:schemeClr val="accent4">
                    <a:alpha val="0"/>
                  </a:schemeClr>
                </a:gs>
                <a:gs pos="0">
                  <a:schemeClr val="accent3"/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wrap="none" lIns="0" tIns="0" rIns="0" bIns="0" rtlCol="0" anchor="ctr"/>
            <a:lstStyle/>
            <a:p>
              <a:pPr algn="ctr"/>
              <a:endParaRPr lang="zh-CN" altLang="en-US" b="1" kern="0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61D6404C-FD9B-E0EF-2E9E-7F4D46A841E0}"/>
                </a:ext>
              </a:extLst>
            </p:cNvPr>
            <p:cNvSpPr/>
            <p:nvPr/>
          </p:nvSpPr>
          <p:spPr>
            <a:xfrm rot="5400000">
              <a:off x="3494554" y="3747655"/>
              <a:ext cx="1035526" cy="422949"/>
            </a:xfrm>
            <a:prstGeom prst="triangle">
              <a:avLst/>
            </a:prstGeom>
            <a:gradFill>
              <a:gsLst>
                <a:gs pos="84000">
                  <a:schemeClr val="accent4">
                    <a:alpha val="0"/>
                  </a:schemeClr>
                </a:gs>
                <a:gs pos="0">
                  <a:schemeClr val="accent3"/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wrap="none" lIns="0" tIns="0" rIns="0" bIns="0" rtlCol="0" anchor="ctr"/>
            <a:lstStyle/>
            <a:p>
              <a:pPr algn="ctr"/>
              <a:endParaRPr lang="zh-CN" altLang="en-US" b="1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5456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FC6391B-172E-AC17-7FE6-477104AC98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Part 04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110C0A7-99B6-3A9A-67D9-88A5BB9B81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sz="1800" dirty="0">
                <a:latin typeface="+mn-ea"/>
              </a:rPr>
              <a:t>此处添加详细文本描述，建议与标题相关并特合整体语言风格，语言描述尽量简洁生动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C9262B1-D1ED-1C8B-5B46-8FAD0C3D8B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未来计划</a:t>
            </a:r>
          </a:p>
        </p:txBody>
      </p:sp>
    </p:spTree>
    <p:extLst>
      <p:ext uri="{BB962C8B-B14F-4D97-AF65-F5344CB8AC3E}">
        <p14:creationId xmlns:p14="http://schemas.microsoft.com/office/powerpoint/2010/main" val="3758044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ïṩḻiḍé">
            <a:extLst>
              <a:ext uri="{FF2B5EF4-FFF2-40B4-BE49-F238E27FC236}">
                <a16:creationId xmlns:a16="http://schemas.microsoft.com/office/drawing/2014/main" id="{7544FE2E-4BF4-2A20-4B32-F1EEE66EAC87}"/>
              </a:ext>
            </a:extLst>
          </p:cNvPr>
          <p:cNvSpPr txBox="1"/>
          <p:nvPr/>
        </p:nvSpPr>
        <p:spPr>
          <a:xfrm>
            <a:off x="8151400" y="1484784"/>
            <a:ext cx="2949156" cy="45419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  <a:spcBef>
                <a:spcPts val="1000"/>
              </a:spcBef>
              <a:buFontTx/>
              <a:buNone/>
              <a:defRPr/>
            </a:pPr>
            <a:r>
              <a:rPr lang="zh-CN" altLang="en-US" sz="2000" dirty="0">
                <a:gradFill>
                  <a:gsLst>
                    <a:gs pos="4900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业务组合战略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AA62677C-1192-4D98-2C96-F4E43FA928F2}"/>
              </a:ext>
            </a:extLst>
          </p:cNvPr>
          <p:cNvSpPr txBox="1"/>
          <p:nvPr/>
        </p:nvSpPr>
        <p:spPr>
          <a:xfrm>
            <a:off x="8236187" y="2011867"/>
            <a:ext cx="2779582" cy="87030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每个部门前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年推出的新产品和服务产生的营收应占年度营收的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25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％以上</a:t>
            </a:r>
          </a:p>
        </p:txBody>
      </p:sp>
      <p:sp>
        <p:nvSpPr>
          <p:cNvPr id="74" name="ïṩḻiḍé">
            <a:extLst>
              <a:ext uri="{FF2B5EF4-FFF2-40B4-BE49-F238E27FC236}">
                <a16:creationId xmlns:a16="http://schemas.microsoft.com/office/drawing/2014/main" id="{987350DF-AF9E-F991-A0E7-BAB6E689F4EA}"/>
              </a:ext>
            </a:extLst>
          </p:cNvPr>
          <p:cNvSpPr txBox="1"/>
          <p:nvPr/>
        </p:nvSpPr>
        <p:spPr>
          <a:xfrm>
            <a:off x="4383770" y="2277625"/>
            <a:ext cx="2949156" cy="45419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  <a:spcBef>
                <a:spcPts val="1000"/>
              </a:spcBef>
              <a:buFontTx/>
              <a:buNone/>
              <a:defRPr/>
            </a:pPr>
            <a:r>
              <a:rPr lang="zh-CN" altLang="en-US" sz="2000" dirty="0">
                <a:gradFill>
                  <a:gsLst>
                    <a:gs pos="4900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集团战略目标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50D1A0D9-9FF8-C4D2-8876-B6250CC80F1C}"/>
              </a:ext>
            </a:extLst>
          </p:cNvPr>
          <p:cNvSpPr txBox="1"/>
          <p:nvPr/>
        </p:nvSpPr>
        <p:spPr>
          <a:xfrm>
            <a:off x="4468557" y="2804708"/>
            <a:ext cx="2779582" cy="87030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每个部门前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年推出的新产品和服务产生的营收应占年度营收的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25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％以上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Future plans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未来计划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FAEDE774-F823-4D13-2250-3C025C2CCB24}"/>
              </a:ext>
            </a:extLst>
          </p:cNvPr>
          <p:cNvCxnSpPr>
            <a:cxnSpLocks/>
          </p:cNvCxnSpPr>
          <p:nvPr/>
        </p:nvCxnSpPr>
        <p:spPr>
          <a:xfrm flipH="1">
            <a:off x="7645178" y="3456266"/>
            <a:ext cx="327272" cy="941832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chemeClr val="accent2"/>
                </a:gs>
                <a:gs pos="55000">
                  <a:schemeClr val="accent3"/>
                </a:gs>
                <a:gs pos="2000">
                  <a:schemeClr val="accent4"/>
                </a:gs>
              </a:gsLst>
              <a:lin ang="0" scaled="1"/>
              <a:tileRect/>
            </a:gra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047922D-F1EB-3F84-1D5E-7D0C4476E25A}"/>
              </a:ext>
            </a:extLst>
          </p:cNvPr>
          <p:cNvCxnSpPr>
            <a:cxnSpLocks/>
          </p:cNvCxnSpPr>
          <p:nvPr/>
        </p:nvCxnSpPr>
        <p:spPr>
          <a:xfrm flipH="1">
            <a:off x="4105334" y="4441249"/>
            <a:ext cx="291038" cy="876257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chemeClr val="accent2"/>
                </a:gs>
                <a:gs pos="55000">
                  <a:schemeClr val="accent3"/>
                </a:gs>
                <a:gs pos="2000">
                  <a:schemeClr val="accent4"/>
                </a:gs>
              </a:gsLst>
              <a:lin ang="0" scaled="1"/>
              <a:tileRect/>
            </a:gra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C8971E0-2081-8114-6E5D-8EC42E37E964}"/>
              </a:ext>
            </a:extLst>
          </p:cNvPr>
          <p:cNvCxnSpPr/>
          <p:nvPr/>
        </p:nvCxnSpPr>
        <p:spPr>
          <a:xfrm>
            <a:off x="769843" y="5404654"/>
            <a:ext cx="3357522" cy="0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chemeClr val="accent2"/>
                </a:gs>
                <a:gs pos="55000">
                  <a:schemeClr val="accent3"/>
                </a:gs>
                <a:gs pos="2000">
                  <a:schemeClr val="accent4"/>
                </a:gs>
              </a:gsLst>
              <a:lin ang="0" scaled="1"/>
              <a:tileRect/>
            </a:gra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808CA9B-5F24-FA07-E315-7CC5613B82FA}"/>
              </a:ext>
            </a:extLst>
          </p:cNvPr>
          <p:cNvCxnSpPr>
            <a:cxnSpLocks/>
          </p:cNvCxnSpPr>
          <p:nvPr/>
        </p:nvCxnSpPr>
        <p:spPr>
          <a:xfrm>
            <a:off x="4396372" y="4439272"/>
            <a:ext cx="3320422" cy="0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chemeClr val="accent2"/>
                </a:gs>
                <a:gs pos="55000">
                  <a:schemeClr val="accent3"/>
                </a:gs>
                <a:gs pos="2000">
                  <a:schemeClr val="accent4"/>
                </a:gs>
              </a:gsLst>
              <a:lin ang="0" scaled="1"/>
              <a:tileRect/>
            </a:gra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362FBD0-B7F4-5FCB-2DE8-D6A404B517B3}"/>
              </a:ext>
            </a:extLst>
          </p:cNvPr>
          <p:cNvCxnSpPr>
            <a:cxnSpLocks/>
          </p:cNvCxnSpPr>
          <p:nvPr/>
        </p:nvCxnSpPr>
        <p:spPr>
          <a:xfrm>
            <a:off x="7981833" y="3456266"/>
            <a:ext cx="3539449" cy="0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chemeClr val="accent2"/>
                </a:gs>
                <a:gs pos="55000">
                  <a:schemeClr val="accent3"/>
                </a:gs>
                <a:gs pos="2000">
                  <a:schemeClr val="accent4"/>
                </a:gs>
              </a:gsLst>
              <a:lin ang="0" scaled="1"/>
              <a:tileRect/>
            </a:gra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îşlîďê">
            <a:extLst>
              <a:ext uri="{FF2B5EF4-FFF2-40B4-BE49-F238E27FC236}">
                <a16:creationId xmlns:a16="http://schemas.microsoft.com/office/drawing/2014/main" id="{617CBA47-4E32-B0F1-379B-1D900B21E10D}"/>
              </a:ext>
            </a:extLst>
          </p:cNvPr>
          <p:cNvSpPr/>
          <p:nvPr/>
        </p:nvSpPr>
        <p:spPr>
          <a:xfrm>
            <a:off x="1793044" y="5025891"/>
            <a:ext cx="723900" cy="7238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63500" dist="38100" algn="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accent1"/>
                </a:solidFill>
                <a:latin typeface="阿里巴巴普惠体 B"/>
              </a:rPr>
              <a:t>One</a:t>
            </a:r>
            <a:endParaRPr sz="1600" b="1" dirty="0">
              <a:solidFill>
                <a:schemeClr val="accent1"/>
              </a:solidFill>
              <a:latin typeface="阿里巴巴普惠体 B"/>
            </a:endParaRPr>
          </a:p>
        </p:txBody>
      </p:sp>
      <p:sp>
        <p:nvSpPr>
          <p:cNvPr id="10" name="îṧḻïḍé">
            <a:extLst>
              <a:ext uri="{FF2B5EF4-FFF2-40B4-BE49-F238E27FC236}">
                <a16:creationId xmlns:a16="http://schemas.microsoft.com/office/drawing/2014/main" id="{CC2D2C89-B28A-DEE5-D49B-1607143D5866}"/>
              </a:ext>
            </a:extLst>
          </p:cNvPr>
          <p:cNvSpPr/>
          <p:nvPr/>
        </p:nvSpPr>
        <p:spPr>
          <a:xfrm>
            <a:off x="5449977" y="4084561"/>
            <a:ext cx="723900" cy="7238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63500" dist="38100" algn="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accent1"/>
                </a:solidFill>
                <a:latin typeface="阿里巴巴普惠体 B"/>
              </a:rPr>
              <a:t>Tow</a:t>
            </a:r>
            <a:endParaRPr sz="1600" b="1" dirty="0">
              <a:solidFill>
                <a:schemeClr val="accent1"/>
              </a:solidFill>
              <a:latin typeface="阿里巴巴普惠体 B"/>
            </a:endParaRPr>
          </a:p>
        </p:txBody>
      </p:sp>
      <p:sp>
        <p:nvSpPr>
          <p:cNvPr id="13" name="iṡlïḓé">
            <a:extLst>
              <a:ext uri="{FF2B5EF4-FFF2-40B4-BE49-F238E27FC236}">
                <a16:creationId xmlns:a16="http://schemas.microsoft.com/office/drawing/2014/main" id="{A24EFE78-A3DC-5DFD-C35B-36F2B86C7AB6}"/>
              </a:ext>
            </a:extLst>
          </p:cNvPr>
          <p:cNvSpPr/>
          <p:nvPr/>
        </p:nvSpPr>
        <p:spPr>
          <a:xfrm>
            <a:off x="9270265" y="3078721"/>
            <a:ext cx="723900" cy="7238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63500" dist="38100" algn="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dirty="0">
                <a:solidFill>
                  <a:schemeClr val="accent1"/>
                </a:solidFill>
                <a:latin typeface="阿里巴巴普惠体 B"/>
              </a:rPr>
              <a:t>Three</a:t>
            </a:r>
            <a:endParaRPr sz="1600" b="1" dirty="0">
              <a:solidFill>
                <a:schemeClr val="accent1"/>
              </a:solidFill>
              <a:latin typeface="阿里巴巴普惠体 B"/>
            </a:endParaRPr>
          </a:p>
        </p:txBody>
      </p:sp>
      <p:sp>
        <p:nvSpPr>
          <p:cNvPr id="15" name="ïṩḻiḍé">
            <a:extLst>
              <a:ext uri="{FF2B5EF4-FFF2-40B4-BE49-F238E27FC236}">
                <a16:creationId xmlns:a16="http://schemas.microsoft.com/office/drawing/2014/main" id="{66CADB60-623C-31CD-AD78-8B636A090373}"/>
              </a:ext>
            </a:extLst>
          </p:cNvPr>
          <p:cNvSpPr txBox="1"/>
          <p:nvPr/>
        </p:nvSpPr>
        <p:spPr>
          <a:xfrm>
            <a:off x="842588" y="3275532"/>
            <a:ext cx="2949156" cy="45419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000" dirty="0">
                <a:gradFill>
                  <a:gsLst>
                    <a:gs pos="4900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核心能力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2C03459-0C5E-01D8-495A-B8E6F911052C}"/>
              </a:ext>
            </a:extLst>
          </p:cNvPr>
          <p:cNvCxnSpPr/>
          <p:nvPr/>
        </p:nvCxnSpPr>
        <p:spPr>
          <a:xfrm>
            <a:off x="3863752" y="2234442"/>
            <a:ext cx="0" cy="2610000"/>
          </a:xfrm>
          <a:prstGeom prst="line">
            <a:avLst/>
          </a:prstGeom>
          <a:ln w="3175" cap="rnd">
            <a:gradFill>
              <a:gsLst>
                <a:gs pos="0">
                  <a:schemeClr val="accent4">
                    <a:alpha val="0"/>
                  </a:schemeClr>
                </a:gs>
                <a:gs pos="5700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5E430A7-2532-7894-390E-2C3E52054A63}"/>
              </a:ext>
            </a:extLst>
          </p:cNvPr>
          <p:cNvCxnSpPr>
            <a:cxnSpLocks/>
          </p:cNvCxnSpPr>
          <p:nvPr/>
        </p:nvCxnSpPr>
        <p:spPr>
          <a:xfrm>
            <a:off x="7736459" y="1876498"/>
            <a:ext cx="0" cy="1759974"/>
          </a:xfrm>
          <a:prstGeom prst="line">
            <a:avLst/>
          </a:prstGeom>
          <a:ln w="3175" cap="rnd">
            <a:gradFill>
              <a:gsLst>
                <a:gs pos="0">
                  <a:schemeClr val="accent4">
                    <a:alpha val="0"/>
                  </a:schemeClr>
                </a:gs>
                <a:gs pos="5700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56C3EB9D-50F5-ADC9-35CA-BAB69305E772}"/>
              </a:ext>
            </a:extLst>
          </p:cNvPr>
          <p:cNvSpPr txBox="1"/>
          <p:nvPr/>
        </p:nvSpPr>
        <p:spPr>
          <a:xfrm>
            <a:off x="927375" y="3802615"/>
            <a:ext cx="2779582" cy="87030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每个部门前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年推出的新产品和服务产生的营收应占年度营收的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25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％以上</a:t>
            </a:r>
          </a:p>
        </p:txBody>
      </p:sp>
    </p:spTree>
    <p:extLst>
      <p:ext uri="{BB962C8B-B14F-4D97-AF65-F5344CB8AC3E}">
        <p14:creationId xmlns:p14="http://schemas.microsoft.com/office/powerpoint/2010/main" val="4260230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Future plans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未来计划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C0BC96E-E56E-E00D-0E6D-56DCDF3BC65E}"/>
              </a:ext>
            </a:extLst>
          </p:cNvPr>
          <p:cNvSpPr/>
          <p:nvPr/>
        </p:nvSpPr>
        <p:spPr>
          <a:xfrm>
            <a:off x="12192000" y="3106057"/>
            <a:ext cx="29664" cy="13918"/>
          </a:xfrm>
          <a:custGeom>
            <a:avLst/>
            <a:gdLst>
              <a:gd name="connsiteX0" fmla="*/ 29664 w 29664"/>
              <a:gd name="connsiteY0" fmla="*/ 0 h 13918"/>
              <a:gd name="connsiteX1" fmla="*/ 0 w 29664"/>
              <a:gd name="connsiteY1" fmla="*/ 13918 h 13918"/>
              <a:gd name="connsiteX2" fmla="*/ 0 w 29664"/>
              <a:gd name="connsiteY2" fmla="*/ 8702 h 13918"/>
              <a:gd name="connsiteX3" fmla="*/ 29664 w 29664"/>
              <a:gd name="connsiteY3" fmla="*/ 0 h 1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64" h="13918">
                <a:moveTo>
                  <a:pt x="29664" y="0"/>
                </a:moveTo>
                <a:lnTo>
                  <a:pt x="0" y="13918"/>
                </a:lnTo>
                <a:lnTo>
                  <a:pt x="0" y="8702"/>
                </a:lnTo>
                <a:lnTo>
                  <a:pt x="29664" y="0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51D919C-0A78-A1DF-DB49-6ED8961D9A3C}"/>
              </a:ext>
            </a:extLst>
          </p:cNvPr>
          <p:cNvSpPr/>
          <p:nvPr/>
        </p:nvSpPr>
        <p:spPr>
          <a:xfrm>
            <a:off x="2" y="3119976"/>
            <a:ext cx="12191999" cy="3756691"/>
          </a:xfrm>
          <a:custGeom>
            <a:avLst/>
            <a:gdLst>
              <a:gd name="connsiteX0" fmla="*/ 10173128 w 12191999"/>
              <a:gd name="connsiteY0" fmla="*/ 454232 h 3756691"/>
              <a:gd name="connsiteX1" fmla="*/ 10554072 w 12191999"/>
              <a:gd name="connsiteY1" fmla="*/ 468468 h 3756691"/>
              <a:gd name="connsiteX2" fmla="*/ 10573251 w 12191999"/>
              <a:gd name="connsiteY2" fmla="*/ 469616 h 3756691"/>
              <a:gd name="connsiteX3" fmla="*/ 6656033 w 12191999"/>
              <a:gd name="connsiteY3" fmla="*/ 1618670 h 3756691"/>
              <a:gd name="connsiteX4" fmla="*/ 6774046 w 12191999"/>
              <a:gd name="connsiteY4" fmla="*/ 1480996 h 3756691"/>
              <a:gd name="connsiteX5" fmla="*/ 7167024 w 12191999"/>
              <a:gd name="connsiteY5" fmla="*/ 1156401 h 3756691"/>
              <a:gd name="connsiteX6" fmla="*/ 8462118 w 12191999"/>
              <a:gd name="connsiteY6" fmla="*/ 1067516 h 3756691"/>
              <a:gd name="connsiteX7" fmla="*/ 9807507 w 12191999"/>
              <a:gd name="connsiteY7" fmla="*/ 489763 h 3756691"/>
              <a:gd name="connsiteX8" fmla="*/ 10173128 w 12191999"/>
              <a:gd name="connsiteY8" fmla="*/ 454232 h 3756691"/>
              <a:gd name="connsiteX9" fmla="*/ 12191999 w 12191999"/>
              <a:gd name="connsiteY9" fmla="*/ 0 h 3756691"/>
              <a:gd name="connsiteX10" fmla="*/ 12191999 w 12191999"/>
              <a:gd name="connsiteY10" fmla="*/ 3756691 h 3756691"/>
              <a:gd name="connsiteX11" fmla="*/ 0 w 12191999"/>
              <a:gd name="connsiteY11" fmla="*/ 3756691 h 3756691"/>
              <a:gd name="connsiteX12" fmla="*/ 0 w 12191999"/>
              <a:gd name="connsiteY12" fmla="*/ 3571111 h 3756691"/>
              <a:gd name="connsiteX13" fmla="*/ 1 w 12191999"/>
              <a:gd name="connsiteY13" fmla="*/ 3571111 h 3756691"/>
              <a:gd name="connsiteX14" fmla="*/ 256779 w 12191999"/>
              <a:gd name="connsiteY14" fmla="*/ 3391721 h 3756691"/>
              <a:gd name="connsiteX15" fmla="*/ 1156783 w 12191999"/>
              <a:gd name="connsiteY15" fmla="*/ 2978544 h 3756691"/>
              <a:gd name="connsiteX16" fmla="*/ 1550400 w 12191999"/>
              <a:gd name="connsiteY16" fmla="*/ 2941856 h 3756691"/>
              <a:gd name="connsiteX17" fmla="*/ 1990579 w 12191999"/>
              <a:gd name="connsiteY17" fmla="*/ 2957249 h 3756691"/>
              <a:gd name="connsiteX18" fmla="*/ 2079747 w 12191999"/>
              <a:gd name="connsiteY18" fmla="*/ 2961051 h 3756691"/>
              <a:gd name="connsiteX19" fmla="*/ 2079747 w 12191999"/>
              <a:gd name="connsiteY19" fmla="*/ 2961051 h 3756691"/>
              <a:gd name="connsiteX20" fmla="*/ 2216893 w 12191999"/>
              <a:gd name="connsiteY20" fmla="*/ 2966898 h 3756691"/>
              <a:gd name="connsiteX21" fmla="*/ 2866810 w 12191999"/>
              <a:gd name="connsiteY21" fmla="*/ 2919288 h 3756691"/>
              <a:gd name="connsiteX22" fmla="*/ 3614160 w 12191999"/>
              <a:gd name="connsiteY22" fmla="*/ 2559119 h 3756691"/>
              <a:gd name="connsiteX23" fmla="*/ 3767326 w 12191999"/>
              <a:gd name="connsiteY23" fmla="*/ 2466027 h 3756691"/>
              <a:gd name="connsiteX24" fmla="*/ 3767327 w 12191999"/>
              <a:gd name="connsiteY24" fmla="*/ 2466027 h 3756691"/>
              <a:gd name="connsiteX25" fmla="*/ 3794799 w 12191999"/>
              <a:gd name="connsiteY25" fmla="*/ 2449329 h 3756691"/>
              <a:gd name="connsiteX26" fmla="*/ 4363084 w 12191999"/>
              <a:gd name="connsiteY26" fmla="*/ 2193393 h 3756691"/>
              <a:gd name="connsiteX27" fmla="*/ 4792850 w 12191999"/>
              <a:gd name="connsiteY27" fmla="*/ 2143164 h 3756691"/>
              <a:gd name="connsiteX28" fmla="*/ 4865567 w 12191999"/>
              <a:gd name="connsiteY28" fmla="*/ 2143875 h 3756691"/>
              <a:gd name="connsiteX29" fmla="*/ 5020662 w 12191999"/>
              <a:gd name="connsiteY29" fmla="*/ 2145392 h 3756691"/>
              <a:gd name="connsiteX30" fmla="*/ 6085684 w 12191999"/>
              <a:gd name="connsiteY30" fmla="*/ 2089694 h 3756691"/>
              <a:gd name="connsiteX31" fmla="*/ 6653074 w 12191999"/>
              <a:gd name="connsiteY31" fmla="*/ 1622122 h 3756691"/>
              <a:gd name="connsiteX32" fmla="*/ 6656033 w 12191999"/>
              <a:gd name="connsiteY32" fmla="*/ 1618671 h 3756691"/>
              <a:gd name="connsiteX33" fmla="*/ 10573251 w 12191999"/>
              <a:gd name="connsiteY33" fmla="*/ 469617 h 3756691"/>
              <a:gd name="connsiteX34" fmla="*/ 10741819 w 12191999"/>
              <a:gd name="connsiteY34" fmla="*/ 479710 h 3756691"/>
              <a:gd name="connsiteX35" fmla="*/ 11253486 w 12191999"/>
              <a:gd name="connsiteY35" fmla="*/ 460136 h 3756691"/>
              <a:gd name="connsiteX36" fmla="*/ 12150837 w 12191999"/>
              <a:gd name="connsiteY36" fmla="*/ 19312 h 375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191999" h="3756691">
                <a:moveTo>
                  <a:pt x="10173128" y="454232"/>
                </a:moveTo>
                <a:cubicBezTo>
                  <a:pt x="10299061" y="453268"/>
                  <a:pt x="10427549" y="460598"/>
                  <a:pt x="10554072" y="468468"/>
                </a:cubicBezTo>
                <a:lnTo>
                  <a:pt x="10573251" y="469616"/>
                </a:lnTo>
                <a:lnTo>
                  <a:pt x="6656033" y="1618670"/>
                </a:lnTo>
                <a:lnTo>
                  <a:pt x="6774046" y="1480996"/>
                </a:lnTo>
                <a:cubicBezTo>
                  <a:pt x="6895019" y="1343199"/>
                  <a:pt x="7018497" y="1220287"/>
                  <a:pt x="7167024" y="1156401"/>
                </a:cubicBezTo>
                <a:cubicBezTo>
                  <a:pt x="7563097" y="986038"/>
                  <a:pt x="8022038" y="1178622"/>
                  <a:pt x="8462118" y="1067516"/>
                </a:cubicBezTo>
                <a:cubicBezTo>
                  <a:pt x="8902199" y="956409"/>
                  <a:pt x="9342279" y="590993"/>
                  <a:pt x="9807507" y="489763"/>
                </a:cubicBezTo>
                <a:cubicBezTo>
                  <a:pt x="9923814" y="464456"/>
                  <a:pt x="10047194" y="455197"/>
                  <a:pt x="10173128" y="454232"/>
                </a:cubicBezTo>
                <a:close/>
                <a:moveTo>
                  <a:pt x="12191999" y="0"/>
                </a:moveTo>
                <a:lnTo>
                  <a:pt x="12191999" y="3756691"/>
                </a:lnTo>
                <a:lnTo>
                  <a:pt x="0" y="3756691"/>
                </a:lnTo>
                <a:lnTo>
                  <a:pt x="0" y="3571111"/>
                </a:lnTo>
                <a:lnTo>
                  <a:pt x="1" y="3571111"/>
                </a:lnTo>
                <a:lnTo>
                  <a:pt x="256779" y="3391721"/>
                </a:lnTo>
                <a:cubicBezTo>
                  <a:pt x="517881" y="3216497"/>
                  <a:pt x="798432" y="3060022"/>
                  <a:pt x="1156783" y="2978544"/>
                </a:cubicBezTo>
                <a:cubicBezTo>
                  <a:pt x="1276234" y="2951385"/>
                  <a:pt x="1409437" y="2942280"/>
                  <a:pt x="1550400" y="2941856"/>
                </a:cubicBezTo>
                <a:cubicBezTo>
                  <a:pt x="1691363" y="2941432"/>
                  <a:pt x="1840087" y="2949688"/>
                  <a:pt x="1990579" y="2957249"/>
                </a:cubicBezTo>
                <a:lnTo>
                  <a:pt x="2079747" y="2961051"/>
                </a:lnTo>
                <a:lnTo>
                  <a:pt x="2079747" y="2961051"/>
                </a:lnTo>
                <a:lnTo>
                  <a:pt x="2216893" y="2966898"/>
                </a:lnTo>
                <a:cubicBezTo>
                  <a:pt x="2443036" y="2973684"/>
                  <a:pt x="2666417" y="2968360"/>
                  <a:pt x="2866810" y="2919288"/>
                </a:cubicBezTo>
                <a:cubicBezTo>
                  <a:pt x="3134002" y="2853859"/>
                  <a:pt x="3373951" y="2706952"/>
                  <a:pt x="3614160" y="2559119"/>
                </a:cubicBezTo>
                <a:lnTo>
                  <a:pt x="3767326" y="2466027"/>
                </a:lnTo>
                <a:lnTo>
                  <a:pt x="3767327" y="2466027"/>
                </a:lnTo>
                <a:lnTo>
                  <a:pt x="3794799" y="2449329"/>
                </a:lnTo>
                <a:cubicBezTo>
                  <a:pt x="3976344" y="2341883"/>
                  <a:pt x="4161904" y="2245243"/>
                  <a:pt x="4363084" y="2193393"/>
                </a:cubicBezTo>
                <a:cubicBezTo>
                  <a:pt x="4497205" y="2158827"/>
                  <a:pt x="4642719" y="2145865"/>
                  <a:pt x="4792850" y="2143164"/>
                </a:cubicBezTo>
                <a:lnTo>
                  <a:pt x="4865567" y="2143875"/>
                </a:lnTo>
                <a:lnTo>
                  <a:pt x="5020662" y="2145392"/>
                </a:lnTo>
                <a:cubicBezTo>
                  <a:pt x="5403297" y="2157207"/>
                  <a:pt x="5793607" y="2197715"/>
                  <a:pt x="6085684" y="2089694"/>
                </a:cubicBezTo>
                <a:cubicBezTo>
                  <a:pt x="6319346" y="2003278"/>
                  <a:pt x="6490663" y="1812546"/>
                  <a:pt x="6653074" y="1622122"/>
                </a:cubicBezTo>
                <a:lnTo>
                  <a:pt x="6656033" y="1618671"/>
                </a:lnTo>
                <a:lnTo>
                  <a:pt x="10573251" y="469617"/>
                </a:lnTo>
                <a:lnTo>
                  <a:pt x="10741819" y="479710"/>
                </a:lnTo>
                <a:cubicBezTo>
                  <a:pt x="10926962" y="489417"/>
                  <a:pt x="11102601" y="491616"/>
                  <a:pt x="11253486" y="460136"/>
                </a:cubicBezTo>
                <a:cubicBezTo>
                  <a:pt x="11605550" y="386682"/>
                  <a:pt x="11960823" y="122302"/>
                  <a:pt x="12150837" y="19312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alpha val="47000"/>
                </a:scheme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DD71A42-BAC3-694B-283F-67DF31FCDBD4}"/>
              </a:ext>
            </a:extLst>
          </p:cNvPr>
          <p:cNvGrpSpPr/>
          <p:nvPr/>
        </p:nvGrpSpPr>
        <p:grpSpPr>
          <a:xfrm>
            <a:off x="860609" y="4077072"/>
            <a:ext cx="2499087" cy="2011652"/>
            <a:chOff x="860609" y="4077072"/>
            <a:chExt cx="2499087" cy="201165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59ED08E-E5E8-0644-BAB2-A42235EEF4C6}"/>
                </a:ext>
              </a:extLst>
            </p:cNvPr>
            <p:cNvGrpSpPr/>
            <p:nvPr/>
          </p:nvGrpSpPr>
          <p:grpSpPr>
            <a:xfrm>
              <a:off x="860609" y="4145624"/>
              <a:ext cx="203200" cy="1943100"/>
              <a:chOff x="860609" y="4145624"/>
              <a:chExt cx="203200" cy="194310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F4C836C2-31D6-E2E7-B9B6-81E16CC479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209" y="4282784"/>
                <a:ext cx="0" cy="180594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星形: 五角 15">
                <a:extLst>
                  <a:ext uri="{FF2B5EF4-FFF2-40B4-BE49-F238E27FC236}">
                    <a16:creationId xmlns:a16="http://schemas.microsoft.com/office/drawing/2014/main" id="{FCE169D9-2F72-091C-FEE5-BF1B68D43CB8}"/>
                  </a:ext>
                </a:extLst>
              </p:cNvPr>
              <p:cNvSpPr/>
              <p:nvPr/>
            </p:nvSpPr>
            <p:spPr>
              <a:xfrm>
                <a:off x="860609" y="4145624"/>
                <a:ext cx="203200" cy="203200"/>
              </a:xfrm>
              <a:prstGeom prst="star5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0F04932-FA2B-E48F-3DBB-002602F26AD2}"/>
                </a:ext>
              </a:extLst>
            </p:cNvPr>
            <p:cNvGrpSpPr/>
            <p:nvPr/>
          </p:nvGrpSpPr>
          <p:grpSpPr>
            <a:xfrm>
              <a:off x="1123187" y="4077072"/>
              <a:ext cx="2236509" cy="1264018"/>
              <a:chOff x="1082014" y="4077072"/>
              <a:chExt cx="2236509" cy="126401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4FE9A59-878B-08CE-B85F-021BFED58714}"/>
                  </a:ext>
                </a:extLst>
              </p:cNvPr>
              <p:cNvSpPr txBox="1"/>
              <p:nvPr/>
            </p:nvSpPr>
            <p:spPr>
              <a:xfrm>
                <a:off x="1082014" y="4077072"/>
                <a:ext cx="201337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请在此处输入标题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A188085-D6AA-26E3-65C6-9FB9C3640703}"/>
                  </a:ext>
                </a:extLst>
              </p:cNvPr>
              <p:cNvSpPr txBox="1"/>
              <p:nvPr/>
            </p:nvSpPr>
            <p:spPr>
              <a:xfrm>
                <a:off x="1082014" y="4470787"/>
                <a:ext cx="2236509" cy="870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每个部门前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5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年推出的新产品和服务产生的营收应占年度营收的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25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％以上</a:t>
                </a:r>
              </a:p>
            </p:txBody>
          </p:sp>
        </p:grp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8943393-164F-605D-B44C-AAD3ED0F7B94}"/>
              </a:ext>
            </a:extLst>
          </p:cNvPr>
          <p:cNvSpPr/>
          <p:nvPr/>
        </p:nvSpPr>
        <p:spPr>
          <a:xfrm>
            <a:off x="0" y="3091411"/>
            <a:ext cx="12221664" cy="3585029"/>
          </a:xfrm>
          <a:custGeom>
            <a:avLst/>
            <a:gdLst>
              <a:gd name="connsiteX0" fmla="*/ 0 w 12344400"/>
              <a:gd name="connsiteY0" fmla="*/ 3073400 h 3073400"/>
              <a:gd name="connsiteX1" fmla="*/ 1168400 w 12344400"/>
              <a:gd name="connsiteY1" fmla="*/ 2565400 h 3073400"/>
              <a:gd name="connsiteX2" fmla="*/ 2895600 w 12344400"/>
              <a:gd name="connsiteY2" fmla="*/ 2514600 h 3073400"/>
              <a:gd name="connsiteX3" fmla="*/ 4406900 w 12344400"/>
              <a:gd name="connsiteY3" fmla="*/ 1892300 h 3073400"/>
              <a:gd name="connsiteX4" fmla="*/ 6146800 w 12344400"/>
              <a:gd name="connsiteY4" fmla="*/ 1803400 h 3073400"/>
              <a:gd name="connsiteX5" fmla="*/ 7239000 w 12344400"/>
              <a:gd name="connsiteY5" fmla="*/ 1003300 h 3073400"/>
              <a:gd name="connsiteX6" fmla="*/ 8547100 w 12344400"/>
              <a:gd name="connsiteY6" fmla="*/ 927100 h 3073400"/>
              <a:gd name="connsiteX7" fmla="*/ 9906000 w 12344400"/>
              <a:gd name="connsiteY7" fmla="*/ 431800 h 3073400"/>
              <a:gd name="connsiteX8" fmla="*/ 11366500 w 12344400"/>
              <a:gd name="connsiteY8" fmla="*/ 406400 h 3073400"/>
              <a:gd name="connsiteX9" fmla="*/ 12344400 w 12344400"/>
              <a:gd name="connsiteY9" fmla="*/ 0 h 307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44400" h="3073400">
                <a:moveTo>
                  <a:pt x="0" y="3073400"/>
                </a:moveTo>
                <a:cubicBezTo>
                  <a:pt x="342900" y="2865966"/>
                  <a:pt x="685800" y="2658533"/>
                  <a:pt x="1168400" y="2565400"/>
                </a:cubicBezTo>
                <a:cubicBezTo>
                  <a:pt x="1651000" y="2472267"/>
                  <a:pt x="2355850" y="2626783"/>
                  <a:pt x="2895600" y="2514600"/>
                </a:cubicBezTo>
                <a:cubicBezTo>
                  <a:pt x="3435350" y="2402417"/>
                  <a:pt x="3865033" y="2010833"/>
                  <a:pt x="4406900" y="1892300"/>
                </a:cubicBezTo>
                <a:cubicBezTo>
                  <a:pt x="4948767" y="1773767"/>
                  <a:pt x="5674783" y="1951567"/>
                  <a:pt x="6146800" y="1803400"/>
                </a:cubicBezTo>
                <a:cubicBezTo>
                  <a:pt x="6618817" y="1655233"/>
                  <a:pt x="6838950" y="1149350"/>
                  <a:pt x="7239000" y="1003300"/>
                </a:cubicBezTo>
                <a:cubicBezTo>
                  <a:pt x="7639050" y="857250"/>
                  <a:pt x="8102600" y="1022350"/>
                  <a:pt x="8547100" y="927100"/>
                </a:cubicBezTo>
                <a:cubicBezTo>
                  <a:pt x="8991600" y="831850"/>
                  <a:pt x="9436100" y="518583"/>
                  <a:pt x="9906000" y="431800"/>
                </a:cubicBezTo>
                <a:cubicBezTo>
                  <a:pt x="10375900" y="345017"/>
                  <a:pt x="10960100" y="478367"/>
                  <a:pt x="11366500" y="406400"/>
                </a:cubicBezTo>
                <a:cubicBezTo>
                  <a:pt x="11772900" y="334433"/>
                  <a:pt x="12183533" y="48683"/>
                  <a:pt x="12344400" y="0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845AEAA-F9B6-41C3-989B-58CF3BE3F622}"/>
              </a:ext>
            </a:extLst>
          </p:cNvPr>
          <p:cNvGrpSpPr/>
          <p:nvPr/>
        </p:nvGrpSpPr>
        <p:grpSpPr>
          <a:xfrm>
            <a:off x="3507797" y="3268110"/>
            <a:ext cx="2499087" cy="2011652"/>
            <a:chOff x="860609" y="4077072"/>
            <a:chExt cx="2499087" cy="201165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1E2A54E-7838-6761-ADF0-633F85B7731B}"/>
                </a:ext>
              </a:extLst>
            </p:cNvPr>
            <p:cNvGrpSpPr/>
            <p:nvPr/>
          </p:nvGrpSpPr>
          <p:grpSpPr>
            <a:xfrm>
              <a:off x="860609" y="4145624"/>
              <a:ext cx="203200" cy="1943100"/>
              <a:chOff x="860609" y="4145624"/>
              <a:chExt cx="203200" cy="1943100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5610C8FE-87BF-8D8E-1FC1-EFBFBF483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209" y="4282784"/>
                <a:ext cx="0" cy="180594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星形: 五角 44">
                <a:extLst>
                  <a:ext uri="{FF2B5EF4-FFF2-40B4-BE49-F238E27FC236}">
                    <a16:creationId xmlns:a16="http://schemas.microsoft.com/office/drawing/2014/main" id="{37AFEB73-C822-38A2-29C7-D30658CCB907}"/>
                  </a:ext>
                </a:extLst>
              </p:cNvPr>
              <p:cNvSpPr/>
              <p:nvPr/>
            </p:nvSpPr>
            <p:spPr>
              <a:xfrm>
                <a:off x="860609" y="4145624"/>
                <a:ext cx="203200" cy="203200"/>
              </a:xfrm>
              <a:prstGeom prst="star5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7DA43A1-614A-0055-D605-7424A589047C}"/>
                </a:ext>
              </a:extLst>
            </p:cNvPr>
            <p:cNvGrpSpPr/>
            <p:nvPr/>
          </p:nvGrpSpPr>
          <p:grpSpPr>
            <a:xfrm>
              <a:off x="1123187" y="4077072"/>
              <a:ext cx="2236509" cy="1264018"/>
              <a:chOff x="1082014" y="4077072"/>
              <a:chExt cx="2236509" cy="1264018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7BEA0520-DE5E-9D82-7235-EB012FE7B94A}"/>
                  </a:ext>
                </a:extLst>
              </p:cNvPr>
              <p:cNvSpPr txBox="1"/>
              <p:nvPr/>
            </p:nvSpPr>
            <p:spPr>
              <a:xfrm>
                <a:off x="1082014" y="4077072"/>
                <a:ext cx="201337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请在此处输入标题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9037621C-09C4-E941-9AD2-BA0042D37E50}"/>
                  </a:ext>
                </a:extLst>
              </p:cNvPr>
              <p:cNvSpPr txBox="1"/>
              <p:nvPr/>
            </p:nvSpPr>
            <p:spPr>
              <a:xfrm>
                <a:off x="1082014" y="4470787"/>
                <a:ext cx="2236509" cy="870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每个部门前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5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年推出的新产品和服务产生的营收应占年度营收的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25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％以上</a:t>
                </a: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D1C53C2-AA98-F02B-F792-59CDE60D2FCB}"/>
              </a:ext>
            </a:extLst>
          </p:cNvPr>
          <p:cNvGrpSpPr/>
          <p:nvPr/>
        </p:nvGrpSpPr>
        <p:grpSpPr>
          <a:xfrm>
            <a:off x="6154985" y="2219308"/>
            <a:ext cx="2499087" cy="2011652"/>
            <a:chOff x="860609" y="4077072"/>
            <a:chExt cx="2499087" cy="2011652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76E6E983-8EAE-06E0-F3D1-01075C596573}"/>
                </a:ext>
              </a:extLst>
            </p:cNvPr>
            <p:cNvGrpSpPr/>
            <p:nvPr/>
          </p:nvGrpSpPr>
          <p:grpSpPr>
            <a:xfrm>
              <a:off x="860609" y="4145624"/>
              <a:ext cx="203200" cy="1943100"/>
              <a:chOff x="860609" y="4145624"/>
              <a:chExt cx="203200" cy="1943100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5E7CF9C-DB53-363A-5E43-AD826BB0C5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209" y="4282784"/>
                <a:ext cx="0" cy="180594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星形: 五角 51">
                <a:extLst>
                  <a:ext uri="{FF2B5EF4-FFF2-40B4-BE49-F238E27FC236}">
                    <a16:creationId xmlns:a16="http://schemas.microsoft.com/office/drawing/2014/main" id="{086664E2-CD01-EDBA-8E20-A24A05DC52FF}"/>
                  </a:ext>
                </a:extLst>
              </p:cNvPr>
              <p:cNvSpPr/>
              <p:nvPr/>
            </p:nvSpPr>
            <p:spPr>
              <a:xfrm>
                <a:off x="860609" y="4145624"/>
                <a:ext cx="203200" cy="203200"/>
              </a:xfrm>
              <a:prstGeom prst="star5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E6A0F503-1DF4-1BED-BBE2-36691DE2658D}"/>
                </a:ext>
              </a:extLst>
            </p:cNvPr>
            <p:cNvGrpSpPr/>
            <p:nvPr/>
          </p:nvGrpSpPr>
          <p:grpSpPr>
            <a:xfrm>
              <a:off x="1123187" y="4077072"/>
              <a:ext cx="2236509" cy="1264018"/>
              <a:chOff x="1082014" y="4077072"/>
              <a:chExt cx="2236509" cy="1264018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4B3C2597-C2FE-F5F4-ED6D-B0ABA364A564}"/>
                  </a:ext>
                </a:extLst>
              </p:cNvPr>
              <p:cNvSpPr txBox="1"/>
              <p:nvPr/>
            </p:nvSpPr>
            <p:spPr>
              <a:xfrm>
                <a:off x="1082014" y="4077072"/>
                <a:ext cx="201337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请在此处输入标题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B6CE5018-9447-6DE3-8761-ACF48181DEFD}"/>
                  </a:ext>
                </a:extLst>
              </p:cNvPr>
              <p:cNvSpPr txBox="1"/>
              <p:nvPr/>
            </p:nvSpPr>
            <p:spPr>
              <a:xfrm>
                <a:off x="1082014" y="4470787"/>
                <a:ext cx="2236509" cy="870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每个部门前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5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年推出的新产品和服务产生的营收应占年度营收的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25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％以上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19D22AE-4D0C-B03B-04AB-508ECD15CF10}"/>
              </a:ext>
            </a:extLst>
          </p:cNvPr>
          <p:cNvGrpSpPr/>
          <p:nvPr/>
        </p:nvGrpSpPr>
        <p:grpSpPr>
          <a:xfrm>
            <a:off x="8802172" y="1574263"/>
            <a:ext cx="2499087" cy="2011652"/>
            <a:chOff x="860609" y="4077072"/>
            <a:chExt cx="2499087" cy="201165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D92C8BC-3FC4-B056-A0A4-27321EC4D7D7}"/>
                </a:ext>
              </a:extLst>
            </p:cNvPr>
            <p:cNvGrpSpPr/>
            <p:nvPr/>
          </p:nvGrpSpPr>
          <p:grpSpPr>
            <a:xfrm>
              <a:off x="860609" y="4145624"/>
              <a:ext cx="203200" cy="1943100"/>
              <a:chOff x="860609" y="4145624"/>
              <a:chExt cx="203200" cy="1943100"/>
            </a:xfrm>
          </p:grpSpPr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1FC2B412-C216-9319-84EF-1DAFA0742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209" y="4282784"/>
                <a:ext cx="0" cy="180594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星形: 五角 58">
                <a:extLst>
                  <a:ext uri="{FF2B5EF4-FFF2-40B4-BE49-F238E27FC236}">
                    <a16:creationId xmlns:a16="http://schemas.microsoft.com/office/drawing/2014/main" id="{8B34CFA2-9278-BEB0-F6D3-4894123B7CDE}"/>
                  </a:ext>
                </a:extLst>
              </p:cNvPr>
              <p:cNvSpPr/>
              <p:nvPr/>
            </p:nvSpPr>
            <p:spPr>
              <a:xfrm>
                <a:off x="860609" y="4145624"/>
                <a:ext cx="203200" cy="203200"/>
              </a:xfrm>
              <a:prstGeom prst="star5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0314258-0ECC-7031-5CA3-779CB93EBEAB}"/>
                </a:ext>
              </a:extLst>
            </p:cNvPr>
            <p:cNvGrpSpPr/>
            <p:nvPr/>
          </p:nvGrpSpPr>
          <p:grpSpPr>
            <a:xfrm>
              <a:off x="1123187" y="4077072"/>
              <a:ext cx="2236509" cy="1264018"/>
              <a:chOff x="1082014" y="4077072"/>
              <a:chExt cx="2236509" cy="1264018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ECA4A68F-B0A2-7882-C10F-0DAAFEC3FD88}"/>
                  </a:ext>
                </a:extLst>
              </p:cNvPr>
              <p:cNvSpPr txBox="1"/>
              <p:nvPr/>
            </p:nvSpPr>
            <p:spPr>
              <a:xfrm>
                <a:off x="1082014" y="4077072"/>
                <a:ext cx="201337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请在此处输入标题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D9C2281D-3E71-A87B-B081-1D623287E23C}"/>
                  </a:ext>
                </a:extLst>
              </p:cNvPr>
              <p:cNvSpPr txBox="1"/>
              <p:nvPr/>
            </p:nvSpPr>
            <p:spPr>
              <a:xfrm>
                <a:off x="1082014" y="4470787"/>
                <a:ext cx="2236509" cy="870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每个部门前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5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年推出的新产品和服务产生的营收应占年度营收的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25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％以上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7593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0C90C6FD-EFCD-8230-DEB2-C03AB136BF61}"/>
              </a:ext>
            </a:extLst>
          </p:cNvPr>
          <p:cNvSpPr/>
          <p:nvPr/>
        </p:nvSpPr>
        <p:spPr>
          <a:xfrm>
            <a:off x="829494" y="1772184"/>
            <a:ext cx="5076564" cy="4104456"/>
          </a:xfrm>
          <a:prstGeom prst="roundRect">
            <a:avLst>
              <a:gd name="adj" fmla="val 6079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Future plans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未来计划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63E72379-384E-9E48-8924-CF92F593FDD1}"/>
              </a:ext>
            </a:extLst>
          </p:cNvPr>
          <p:cNvGrpSpPr/>
          <p:nvPr/>
        </p:nvGrpSpPr>
        <p:grpSpPr>
          <a:xfrm>
            <a:off x="1550442" y="1988523"/>
            <a:ext cx="3634668" cy="1051002"/>
            <a:chOff x="875420" y="1988523"/>
            <a:chExt cx="3634668" cy="1051002"/>
          </a:xfrm>
        </p:grpSpPr>
        <p:sp>
          <p:nvSpPr>
            <p:cNvPr id="122" name="ïṩḻiḍé">
              <a:extLst>
                <a:ext uri="{FF2B5EF4-FFF2-40B4-BE49-F238E27FC236}">
                  <a16:creationId xmlns:a16="http://schemas.microsoft.com/office/drawing/2014/main" id="{1A3A41F7-799B-8EB8-DB7C-9EC2F623EFC7}"/>
                </a:ext>
              </a:extLst>
            </p:cNvPr>
            <p:cNvSpPr txBox="1"/>
            <p:nvPr/>
          </p:nvSpPr>
          <p:spPr>
            <a:xfrm>
              <a:off x="875420" y="1988523"/>
              <a:ext cx="2949156" cy="4541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fontAlgn="auto">
                <a:spcBef>
                  <a:spcPts val="1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2000" dirty="0">
                  <a:gradFill>
                    <a:gsLst>
                      <a:gs pos="4900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销售预期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38080BB1-CDF7-45F5-D93D-FA93A9BB648E}"/>
                </a:ext>
              </a:extLst>
            </p:cNvPr>
            <p:cNvSpPr txBox="1"/>
            <p:nvPr/>
          </p:nvSpPr>
          <p:spPr>
            <a:xfrm>
              <a:off x="875420" y="2464688"/>
              <a:ext cx="3634668" cy="57483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每个部门前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5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年推出的新产品和服务产生的营收应占年度营收的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25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％以上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B10B34B3-0EAD-87D0-8D55-E4122CE5A68E}"/>
              </a:ext>
            </a:extLst>
          </p:cNvPr>
          <p:cNvGrpSpPr/>
          <p:nvPr/>
        </p:nvGrpSpPr>
        <p:grpSpPr>
          <a:xfrm>
            <a:off x="1614699" y="3562803"/>
            <a:ext cx="3506155" cy="754749"/>
            <a:chOff x="1003933" y="3562803"/>
            <a:chExt cx="3506155" cy="754749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57FB0C24-37B8-4CAD-FCF9-7A780D2877B3}"/>
                </a:ext>
              </a:extLst>
            </p:cNvPr>
            <p:cNvGrpSpPr/>
            <p:nvPr/>
          </p:nvGrpSpPr>
          <p:grpSpPr>
            <a:xfrm>
              <a:off x="1003933" y="3562803"/>
              <a:ext cx="1346065" cy="754749"/>
              <a:chOff x="1104386" y="2825167"/>
              <a:chExt cx="1346065" cy="754749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361457BC-46B9-77FF-A1BF-F28AC435080E}"/>
                  </a:ext>
                </a:extLst>
              </p:cNvPr>
              <p:cNvSpPr txBox="1"/>
              <p:nvPr/>
            </p:nvSpPr>
            <p:spPr>
              <a:xfrm>
                <a:off x="1142151" y="2825167"/>
                <a:ext cx="1270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accent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75%</a:t>
                </a:r>
                <a:endParaRPr lang="zh-CN" altLang="en-US" sz="2800" dirty="0">
                  <a:solidFill>
                    <a:schemeClr val="accent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7CCC3DFF-C06B-A4F2-61D8-EC3E4B1C7E84}"/>
                  </a:ext>
                </a:extLst>
              </p:cNvPr>
              <p:cNvSpPr txBox="1"/>
              <p:nvPr/>
            </p:nvSpPr>
            <p:spPr>
              <a:xfrm>
                <a:off x="1104386" y="3210584"/>
                <a:ext cx="13460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130" dirty="0">
                    <a:solidFill>
                      <a:schemeClr val="tx1">
                        <a:alpha val="71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OPPOSans L" panose="00020600040101010101" pitchFamily="18" charset="-122"/>
                  </a:rPr>
                  <a:t>同比新增</a:t>
                </a:r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93E398AA-0E2F-4880-0623-50F494AF2A4F}"/>
                </a:ext>
              </a:extLst>
            </p:cNvPr>
            <p:cNvGrpSpPr/>
            <p:nvPr/>
          </p:nvGrpSpPr>
          <p:grpSpPr>
            <a:xfrm>
              <a:off x="3164023" y="3562803"/>
              <a:ext cx="1346065" cy="754749"/>
              <a:chOff x="1104386" y="2825167"/>
              <a:chExt cx="1346065" cy="754749"/>
            </a:xfrm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788DE0B-733C-EF86-83EB-98FBB1C0AC5D}"/>
                  </a:ext>
                </a:extLst>
              </p:cNvPr>
              <p:cNvSpPr txBox="1"/>
              <p:nvPr/>
            </p:nvSpPr>
            <p:spPr>
              <a:xfrm>
                <a:off x="1142151" y="2825167"/>
                <a:ext cx="1270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accent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75%</a:t>
                </a:r>
                <a:endParaRPr lang="zh-CN" altLang="en-US" sz="2800" dirty="0">
                  <a:solidFill>
                    <a:schemeClr val="accent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6D5B6120-B119-29C3-3219-FD1D91F18A5E}"/>
                  </a:ext>
                </a:extLst>
              </p:cNvPr>
              <p:cNvSpPr txBox="1"/>
              <p:nvPr/>
            </p:nvSpPr>
            <p:spPr>
              <a:xfrm>
                <a:off x="1104386" y="3210584"/>
                <a:ext cx="13460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130" dirty="0">
                    <a:solidFill>
                      <a:schemeClr val="tx1">
                        <a:alpha val="71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OPPOSans L" panose="00020600040101010101" pitchFamily="18" charset="-122"/>
                  </a:rPr>
                  <a:t>同比新增</a:t>
                </a:r>
              </a:p>
            </p:txBody>
          </p:sp>
        </p:grp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EEC4C6C5-41DD-0DE4-6D7A-8C9204FCD115}"/>
              </a:ext>
            </a:extLst>
          </p:cNvPr>
          <p:cNvGrpSpPr/>
          <p:nvPr/>
        </p:nvGrpSpPr>
        <p:grpSpPr>
          <a:xfrm>
            <a:off x="1614699" y="4653136"/>
            <a:ext cx="3506155" cy="754749"/>
            <a:chOff x="1003933" y="4653136"/>
            <a:chExt cx="3506155" cy="754749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35D26B56-6A71-E38B-EB6F-5D8945BC1918}"/>
                </a:ext>
              </a:extLst>
            </p:cNvPr>
            <p:cNvGrpSpPr/>
            <p:nvPr/>
          </p:nvGrpSpPr>
          <p:grpSpPr>
            <a:xfrm>
              <a:off x="1003933" y="4653136"/>
              <a:ext cx="1346065" cy="754749"/>
              <a:chOff x="1104386" y="2825167"/>
              <a:chExt cx="1346065" cy="754749"/>
            </a:xfrm>
          </p:grpSpPr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265FDFD8-4683-F652-0BC9-E5F625E01389}"/>
                  </a:ext>
                </a:extLst>
              </p:cNvPr>
              <p:cNvSpPr txBox="1"/>
              <p:nvPr/>
            </p:nvSpPr>
            <p:spPr>
              <a:xfrm>
                <a:off x="1142151" y="2825167"/>
                <a:ext cx="1270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accent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75%</a:t>
                </a:r>
                <a:endParaRPr lang="zh-CN" altLang="en-US" sz="2800" dirty="0">
                  <a:solidFill>
                    <a:schemeClr val="accent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68A1E953-5F44-5232-7FE5-3B4F04B1A7DD}"/>
                  </a:ext>
                </a:extLst>
              </p:cNvPr>
              <p:cNvSpPr txBox="1"/>
              <p:nvPr/>
            </p:nvSpPr>
            <p:spPr>
              <a:xfrm>
                <a:off x="1104386" y="3210584"/>
                <a:ext cx="13460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130" dirty="0">
                    <a:solidFill>
                      <a:schemeClr val="tx1">
                        <a:alpha val="71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OPPOSans L" panose="00020600040101010101" pitchFamily="18" charset="-122"/>
                  </a:rPr>
                  <a:t>同比新增</a:t>
                </a:r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2C12B589-6DB0-04BF-3550-D9BD4A19347A}"/>
                </a:ext>
              </a:extLst>
            </p:cNvPr>
            <p:cNvGrpSpPr/>
            <p:nvPr/>
          </p:nvGrpSpPr>
          <p:grpSpPr>
            <a:xfrm>
              <a:off x="3164023" y="4653136"/>
              <a:ext cx="1346065" cy="754749"/>
              <a:chOff x="1104386" y="2825167"/>
              <a:chExt cx="1346065" cy="754749"/>
            </a:xfrm>
          </p:grpSpPr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2BEB783F-3F27-FE95-6A8E-A16EE070E6BC}"/>
                  </a:ext>
                </a:extLst>
              </p:cNvPr>
              <p:cNvSpPr txBox="1"/>
              <p:nvPr/>
            </p:nvSpPr>
            <p:spPr>
              <a:xfrm>
                <a:off x="1142151" y="2825167"/>
                <a:ext cx="1270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accent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75%</a:t>
                </a:r>
                <a:endParaRPr lang="zh-CN" altLang="en-US" sz="2800" dirty="0">
                  <a:solidFill>
                    <a:schemeClr val="accent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3A964534-B2DF-05F2-26D9-8A29D087735C}"/>
                  </a:ext>
                </a:extLst>
              </p:cNvPr>
              <p:cNvSpPr txBox="1"/>
              <p:nvPr/>
            </p:nvSpPr>
            <p:spPr>
              <a:xfrm>
                <a:off x="1104386" y="3210584"/>
                <a:ext cx="13460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130" dirty="0">
                    <a:solidFill>
                      <a:schemeClr val="tx1">
                        <a:alpha val="71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OPPOSans L" panose="00020600040101010101" pitchFamily="18" charset="-122"/>
                  </a:rPr>
                  <a:t>同比新增</a:t>
                </a:r>
              </a:p>
            </p:txBody>
          </p:sp>
        </p:grpSp>
      </p:grpSp>
      <p:graphicFrame>
        <p:nvGraphicFramePr>
          <p:cNvPr id="135" name="图表 134">
            <a:extLst>
              <a:ext uri="{FF2B5EF4-FFF2-40B4-BE49-F238E27FC236}">
                <a16:creationId xmlns:a16="http://schemas.microsoft.com/office/drawing/2014/main" id="{EA37C67D-A76F-9F67-5754-455DFC815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3948714"/>
              </p:ext>
            </p:extLst>
          </p:nvPr>
        </p:nvGraphicFramePr>
        <p:xfrm>
          <a:off x="6260327" y="1530831"/>
          <a:ext cx="5091886" cy="4345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7583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2B505B-A5BF-28D1-367D-393CF5CE8D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Thank you for listening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4B9C4C7-79AC-9B53-7864-55E94E76BA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感谢您的聆听</a:t>
            </a:r>
          </a:p>
        </p:txBody>
      </p:sp>
    </p:spTree>
    <p:extLst>
      <p:ext uri="{BB962C8B-B14F-4D97-AF65-F5344CB8AC3E}">
        <p14:creationId xmlns:p14="http://schemas.microsoft.com/office/powerpoint/2010/main" val="3071647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5C04BD-2151-90D7-B5A6-E12950F12BF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9204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2580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26600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1062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街尾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7565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JIE WEI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艾迪鹅实战班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5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期学员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秋叶认证设计师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2"/>
            <a:ext cx="3021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不太努力的标准单大侠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qiutoto1130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AC910F-6DBD-5E41-AE37-CF71BA502CFC}"/>
              </a:ext>
            </a:extLst>
          </p:cNvPr>
          <p:cNvGrpSpPr/>
          <p:nvPr/>
        </p:nvGrpSpPr>
        <p:grpSpPr>
          <a:xfrm>
            <a:off x="5695413" y="2494837"/>
            <a:ext cx="138195" cy="138195"/>
            <a:chOff x="5695413" y="2081916"/>
            <a:chExt cx="138195" cy="138195"/>
          </a:xfrm>
        </p:grpSpPr>
        <p:sp>
          <p:nvSpPr>
            <p:cNvPr id="7" name="Teardrop 15">
              <a:extLst>
                <a:ext uri="{FF2B5EF4-FFF2-40B4-BE49-F238E27FC236}">
                  <a16:creationId xmlns:a16="http://schemas.microsoft.com/office/drawing/2014/main" id="{83D0B91D-F3DF-6409-E700-5DD431FF5880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0" name="Oval 16">
              <a:extLst>
                <a:ext uri="{FF2B5EF4-FFF2-40B4-BE49-F238E27FC236}">
                  <a16:creationId xmlns:a16="http://schemas.microsoft.com/office/drawing/2014/main" id="{BF79CC3B-8B36-0E31-EB74-901C7B0B2251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62891C4E-9AC6-ECA2-5B06-22890FBBE8B3}"/>
              </a:ext>
            </a:extLst>
          </p:cNvPr>
          <p:cNvSpPr txBox="1"/>
          <p:nvPr/>
        </p:nvSpPr>
        <p:spPr>
          <a:xfrm>
            <a:off x="5918614" y="2379268"/>
            <a:ext cx="3021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天生反骨超佛系</a:t>
            </a:r>
          </a:p>
        </p:txBody>
      </p:sp>
    </p:spTree>
    <p:extLst>
      <p:ext uri="{BB962C8B-B14F-4D97-AF65-F5344CB8AC3E}">
        <p14:creationId xmlns:p14="http://schemas.microsoft.com/office/powerpoint/2010/main" val="20423030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街尾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BF924B-83FB-8AB1-A11C-571FB51AED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2D28511-E041-E0F9-68DD-BEB48C5B1F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43BD3FA-E405-0D8C-509C-16665E87685B}"/>
              </a:ext>
            </a:extLst>
          </p:cNvPr>
          <p:cNvGrpSpPr/>
          <p:nvPr/>
        </p:nvGrpSpPr>
        <p:grpSpPr>
          <a:xfrm>
            <a:off x="1897847" y="3068960"/>
            <a:ext cx="3838178" cy="1107194"/>
            <a:chOff x="1549952" y="3238653"/>
            <a:chExt cx="3838178" cy="1107194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40036813-896C-D29C-A4DE-5AE461D301F2}"/>
                </a:ext>
              </a:extLst>
            </p:cNvPr>
            <p:cNvSpPr/>
            <p:nvPr/>
          </p:nvSpPr>
          <p:spPr>
            <a:xfrm flipH="1">
              <a:off x="2220130" y="3629037"/>
              <a:ext cx="3168000" cy="412029"/>
            </a:xfrm>
            <a:prstGeom prst="parallelogram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44000">
                    <a:schemeClr val="accent2">
                      <a:alpha val="0"/>
                    </a:schemeClr>
                  </a:gs>
                  <a:gs pos="72000">
                    <a:schemeClr val="accent4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C30FCF9-0628-34C4-C685-C288C2CFC415}"/>
                </a:ext>
              </a:extLst>
            </p:cNvPr>
            <p:cNvSpPr txBox="1"/>
            <p:nvPr/>
          </p:nvSpPr>
          <p:spPr>
            <a:xfrm>
              <a:off x="2989571" y="3418532"/>
              <a:ext cx="2160000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内容回顾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8E342042-CB18-333E-7B85-4944061428ED}"/>
                </a:ext>
              </a:extLst>
            </p:cNvPr>
            <p:cNvGrpSpPr/>
            <p:nvPr/>
          </p:nvGrpSpPr>
          <p:grpSpPr>
            <a:xfrm>
              <a:off x="1549952" y="3238653"/>
              <a:ext cx="1127359" cy="1107194"/>
              <a:chOff x="1549952" y="3238653"/>
              <a:chExt cx="1127359" cy="1107194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68D7A59-06E2-A712-E7C3-A6114E5CE992}"/>
                  </a:ext>
                </a:extLst>
              </p:cNvPr>
              <p:cNvSpPr txBox="1"/>
              <p:nvPr/>
            </p:nvSpPr>
            <p:spPr>
              <a:xfrm>
                <a:off x="1907870" y="3316607"/>
                <a:ext cx="769441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5400" b="1" i="1" dirty="0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chemeClr val="accent2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ln>
                    <a:gradFill flip="none" rotWithShape="1">
                      <a:gsLst>
                        <a:gs pos="59000"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gs>
                        <a:gs pos="33000">
                          <a:schemeClr val="bg1"/>
                        </a:gs>
                        <a:gs pos="8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01</a:t>
                </a:r>
                <a:endParaRPr lang="zh-CN" altLang="en-US" sz="5400" b="1" i="1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 flip="none" rotWithShape="1">
                    <a:gsLst>
                      <a:gs pos="59000">
                        <a:schemeClr val="accent2">
                          <a:lumMod val="20000"/>
                          <a:lumOff val="80000"/>
                          <a:alpha val="50000"/>
                        </a:schemeClr>
                      </a:gs>
                      <a:gs pos="33000">
                        <a:schemeClr val="bg1"/>
                      </a:gs>
                      <a:gs pos="86000">
                        <a:schemeClr val="accent2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endParaRPr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ADFF25B5-427F-D146-379B-BF19748172FA}"/>
                  </a:ext>
                </a:extLst>
              </p:cNvPr>
              <p:cNvGrpSpPr/>
              <p:nvPr/>
            </p:nvGrpSpPr>
            <p:grpSpPr>
              <a:xfrm>
                <a:off x="1549952" y="3238653"/>
                <a:ext cx="940458" cy="1107194"/>
                <a:chOff x="1421190" y="1992109"/>
                <a:chExt cx="1393589" cy="1244813"/>
              </a:xfrm>
            </p:grpSpPr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9106CE6C-53F5-F3D2-DDBB-F44D717446B1}"/>
                    </a:ext>
                  </a:extLst>
                </p:cNvPr>
                <p:cNvSpPr/>
                <p:nvPr/>
              </p:nvSpPr>
              <p:spPr>
                <a:xfrm rot="20580608">
                  <a:off x="1816892" y="1992109"/>
                  <a:ext cx="997887" cy="1088304"/>
                </a:xfrm>
                <a:prstGeom prst="ellipse">
                  <a:avLst/>
                </a:prstGeom>
                <a:noFill/>
                <a:ln w="25400">
                  <a:gradFill flip="none" rotWithShape="1">
                    <a:gsLst>
                      <a:gs pos="16000">
                        <a:schemeClr val="accent2">
                          <a:alpha val="0"/>
                        </a:schemeClr>
                      </a:gs>
                      <a:gs pos="100000">
                        <a:schemeClr val="accent4"/>
                      </a:gs>
                      <a:gs pos="74000">
                        <a:schemeClr val="accent3"/>
                      </a:gs>
                    </a:gsLst>
                    <a:lin ang="11400000" scaled="0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60" name="1">
                  <a:extLst>
                    <a:ext uri="{FF2B5EF4-FFF2-40B4-BE49-F238E27FC236}">
                      <a16:creationId xmlns:a16="http://schemas.microsoft.com/office/drawing/2014/main" id="{D1BD0F3C-A839-0F54-769E-D2DDEB2658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641149" flipV="1">
                  <a:off x="1331118" y="2090928"/>
                  <a:ext cx="1236066" cy="1055922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1015EBE-58FC-6D00-55D4-52DD191DB1CB}"/>
              </a:ext>
            </a:extLst>
          </p:cNvPr>
          <p:cNvGrpSpPr/>
          <p:nvPr/>
        </p:nvGrpSpPr>
        <p:grpSpPr>
          <a:xfrm>
            <a:off x="1897847" y="4531404"/>
            <a:ext cx="3838178" cy="1107194"/>
            <a:chOff x="1549952" y="3238653"/>
            <a:chExt cx="3838178" cy="1107194"/>
          </a:xfrm>
        </p:grpSpPr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E336C881-49DC-D3B7-0318-7B58AD4813EB}"/>
                </a:ext>
              </a:extLst>
            </p:cNvPr>
            <p:cNvSpPr/>
            <p:nvPr/>
          </p:nvSpPr>
          <p:spPr>
            <a:xfrm flipH="1">
              <a:off x="2220130" y="3629037"/>
              <a:ext cx="3168000" cy="412029"/>
            </a:xfrm>
            <a:prstGeom prst="parallelogram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44000">
                    <a:schemeClr val="accent2">
                      <a:alpha val="0"/>
                    </a:schemeClr>
                  </a:gs>
                  <a:gs pos="72000">
                    <a:schemeClr val="accent4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3074A62-94EE-988E-0271-FEB65B788D7F}"/>
                </a:ext>
              </a:extLst>
            </p:cNvPr>
            <p:cNvSpPr txBox="1"/>
            <p:nvPr/>
          </p:nvSpPr>
          <p:spPr>
            <a:xfrm>
              <a:off x="2989571" y="3418532"/>
              <a:ext cx="2160000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业绩数据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021773F2-2BBB-2E7E-4A38-6B62B7BB1FE3}"/>
                </a:ext>
              </a:extLst>
            </p:cNvPr>
            <p:cNvGrpSpPr/>
            <p:nvPr/>
          </p:nvGrpSpPr>
          <p:grpSpPr>
            <a:xfrm>
              <a:off x="1549952" y="3238653"/>
              <a:ext cx="1127360" cy="1107194"/>
              <a:chOff x="1549952" y="3238653"/>
              <a:chExt cx="1127360" cy="1107194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B96ED3AF-0428-5CCE-7BF4-B9CCB7580A0A}"/>
                  </a:ext>
                </a:extLst>
              </p:cNvPr>
              <p:cNvSpPr txBox="1"/>
              <p:nvPr/>
            </p:nvSpPr>
            <p:spPr>
              <a:xfrm>
                <a:off x="1907870" y="3316607"/>
                <a:ext cx="769442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5400" b="1" i="1" dirty="0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chemeClr val="accent2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ln>
                    <a:gradFill flip="none" rotWithShape="1">
                      <a:gsLst>
                        <a:gs pos="59000"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gs>
                        <a:gs pos="33000">
                          <a:schemeClr val="bg1"/>
                        </a:gs>
                        <a:gs pos="8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02</a:t>
                </a:r>
                <a:endParaRPr lang="zh-CN" altLang="en-US" sz="5400" b="1" i="1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 flip="none" rotWithShape="1">
                    <a:gsLst>
                      <a:gs pos="59000">
                        <a:schemeClr val="accent2">
                          <a:lumMod val="20000"/>
                          <a:lumOff val="80000"/>
                          <a:alpha val="50000"/>
                        </a:schemeClr>
                      </a:gs>
                      <a:gs pos="33000">
                        <a:schemeClr val="bg1"/>
                      </a:gs>
                      <a:gs pos="86000">
                        <a:schemeClr val="accent2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endParaRPr>
              </a:p>
            </p:txBody>
          </p: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3A520898-E2FD-C104-3D1E-0329C24BDDC8}"/>
                  </a:ext>
                </a:extLst>
              </p:cNvPr>
              <p:cNvGrpSpPr/>
              <p:nvPr/>
            </p:nvGrpSpPr>
            <p:grpSpPr>
              <a:xfrm>
                <a:off x="1549952" y="3238653"/>
                <a:ext cx="940458" cy="1107194"/>
                <a:chOff x="1421190" y="1992109"/>
                <a:chExt cx="1393589" cy="1244813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31FF64E7-13AE-2C41-782D-1ED7CC312FFC}"/>
                    </a:ext>
                  </a:extLst>
                </p:cNvPr>
                <p:cNvSpPr/>
                <p:nvPr/>
              </p:nvSpPr>
              <p:spPr>
                <a:xfrm rot="20580608">
                  <a:off x="1816892" y="1992109"/>
                  <a:ext cx="997887" cy="1088304"/>
                </a:xfrm>
                <a:prstGeom prst="ellipse">
                  <a:avLst/>
                </a:prstGeom>
                <a:noFill/>
                <a:ln w="25400">
                  <a:gradFill flip="none" rotWithShape="1">
                    <a:gsLst>
                      <a:gs pos="16000">
                        <a:schemeClr val="accent2">
                          <a:alpha val="0"/>
                        </a:schemeClr>
                      </a:gs>
                      <a:gs pos="100000">
                        <a:schemeClr val="accent4"/>
                      </a:gs>
                      <a:gs pos="74000">
                        <a:schemeClr val="accent3"/>
                      </a:gs>
                    </a:gsLst>
                    <a:lin ang="11400000" scaled="0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71" name="1">
                  <a:extLst>
                    <a:ext uri="{FF2B5EF4-FFF2-40B4-BE49-F238E27FC236}">
                      <a16:creationId xmlns:a16="http://schemas.microsoft.com/office/drawing/2014/main" id="{C79435C2-38A0-F7F8-1935-CCBDC2A75B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641149" flipV="1">
                  <a:off x="1331118" y="2090928"/>
                  <a:ext cx="1236066" cy="1055922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1EF5A51-6DD9-2500-5CF4-314E53889F25}"/>
              </a:ext>
            </a:extLst>
          </p:cNvPr>
          <p:cNvGrpSpPr/>
          <p:nvPr/>
        </p:nvGrpSpPr>
        <p:grpSpPr>
          <a:xfrm>
            <a:off x="6455975" y="3068960"/>
            <a:ext cx="3838178" cy="1107194"/>
            <a:chOff x="1549952" y="3238653"/>
            <a:chExt cx="3838178" cy="1107194"/>
          </a:xfrm>
        </p:grpSpPr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7DA26456-731A-D5BE-42DC-0031F8CA3F9F}"/>
                </a:ext>
              </a:extLst>
            </p:cNvPr>
            <p:cNvSpPr/>
            <p:nvPr/>
          </p:nvSpPr>
          <p:spPr>
            <a:xfrm flipH="1">
              <a:off x="2220130" y="3629037"/>
              <a:ext cx="3168000" cy="412029"/>
            </a:xfrm>
            <a:prstGeom prst="parallelogram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44000">
                    <a:schemeClr val="accent2">
                      <a:alpha val="0"/>
                    </a:schemeClr>
                  </a:gs>
                  <a:gs pos="72000">
                    <a:schemeClr val="accent4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072CDC3-A04C-143E-1CDE-B6D4BE965464}"/>
                </a:ext>
              </a:extLst>
            </p:cNvPr>
            <p:cNvSpPr txBox="1"/>
            <p:nvPr/>
          </p:nvSpPr>
          <p:spPr>
            <a:xfrm>
              <a:off x="2989571" y="3418532"/>
              <a:ext cx="2160000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存在问题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85B88BF2-677A-D7C4-14D4-02B6DAC307FD}"/>
                </a:ext>
              </a:extLst>
            </p:cNvPr>
            <p:cNvGrpSpPr/>
            <p:nvPr/>
          </p:nvGrpSpPr>
          <p:grpSpPr>
            <a:xfrm>
              <a:off x="1549952" y="3238653"/>
              <a:ext cx="1127360" cy="1107194"/>
              <a:chOff x="1549952" y="3238653"/>
              <a:chExt cx="1127360" cy="1107194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ECFCC7FD-2248-ED9C-C5B2-3BCF64ECA463}"/>
                  </a:ext>
                </a:extLst>
              </p:cNvPr>
              <p:cNvSpPr txBox="1"/>
              <p:nvPr/>
            </p:nvSpPr>
            <p:spPr>
              <a:xfrm>
                <a:off x="1907870" y="3316607"/>
                <a:ext cx="769442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5400" b="1" i="1" dirty="0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chemeClr val="accent2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ln>
                    <a:gradFill flip="none" rotWithShape="1">
                      <a:gsLst>
                        <a:gs pos="59000"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gs>
                        <a:gs pos="33000">
                          <a:schemeClr val="bg1"/>
                        </a:gs>
                        <a:gs pos="8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03</a:t>
                </a:r>
                <a:endParaRPr lang="zh-CN" altLang="en-US" sz="5400" b="1" i="1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 flip="none" rotWithShape="1">
                    <a:gsLst>
                      <a:gs pos="59000">
                        <a:schemeClr val="accent2">
                          <a:lumMod val="20000"/>
                          <a:lumOff val="80000"/>
                          <a:alpha val="50000"/>
                        </a:schemeClr>
                      </a:gs>
                      <a:gs pos="33000">
                        <a:schemeClr val="bg1"/>
                      </a:gs>
                      <a:gs pos="86000">
                        <a:schemeClr val="accent2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endParaRPr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A15428F4-077B-4534-E0C5-631E646AB2AF}"/>
                  </a:ext>
                </a:extLst>
              </p:cNvPr>
              <p:cNvGrpSpPr/>
              <p:nvPr/>
            </p:nvGrpSpPr>
            <p:grpSpPr>
              <a:xfrm>
                <a:off x="1549952" y="3238653"/>
                <a:ext cx="940458" cy="1107194"/>
                <a:chOff x="1421190" y="1992109"/>
                <a:chExt cx="1393589" cy="1244813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2211091A-C4F9-56D9-9194-2764EB4476E2}"/>
                    </a:ext>
                  </a:extLst>
                </p:cNvPr>
                <p:cNvSpPr/>
                <p:nvPr/>
              </p:nvSpPr>
              <p:spPr>
                <a:xfrm rot="20580608">
                  <a:off x="1816892" y="1992109"/>
                  <a:ext cx="997887" cy="1088304"/>
                </a:xfrm>
                <a:prstGeom prst="ellipse">
                  <a:avLst/>
                </a:prstGeom>
                <a:noFill/>
                <a:ln w="25400">
                  <a:gradFill flip="none" rotWithShape="1">
                    <a:gsLst>
                      <a:gs pos="16000">
                        <a:schemeClr val="accent2">
                          <a:alpha val="0"/>
                        </a:schemeClr>
                      </a:gs>
                      <a:gs pos="100000">
                        <a:schemeClr val="accent4"/>
                      </a:gs>
                      <a:gs pos="74000">
                        <a:schemeClr val="accent3"/>
                      </a:gs>
                    </a:gsLst>
                    <a:lin ang="11400000" scaled="0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79" name="1">
                  <a:extLst>
                    <a:ext uri="{FF2B5EF4-FFF2-40B4-BE49-F238E27FC236}">
                      <a16:creationId xmlns:a16="http://schemas.microsoft.com/office/drawing/2014/main" id="{66D0A5B3-A9A4-B0F8-A570-C4091D53B6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641149" flipV="1">
                  <a:off x="1331118" y="2090928"/>
                  <a:ext cx="1236066" cy="1055922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1985CFC-C181-8B0F-CC2F-F2286AFFE82D}"/>
              </a:ext>
            </a:extLst>
          </p:cNvPr>
          <p:cNvGrpSpPr/>
          <p:nvPr/>
        </p:nvGrpSpPr>
        <p:grpSpPr>
          <a:xfrm>
            <a:off x="6455975" y="4531404"/>
            <a:ext cx="3838178" cy="1107194"/>
            <a:chOff x="1549952" y="3238653"/>
            <a:chExt cx="3838178" cy="1107194"/>
          </a:xfrm>
        </p:grpSpPr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0BD0728D-49BC-4AF4-C98E-AD63B1D804B3}"/>
                </a:ext>
              </a:extLst>
            </p:cNvPr>
            <p:cNvSpPr/>
            <p:nvPr/>
          </p:nvSpPr>
          <p:spPr>
            <a:xfrm flipH="1">
              <a:off x="2220130" y="3629037"/>
              <a:ext cx="3168000" cy="412029"/>
            </a:xfrm>
            <a:prstGeom prst="parallelogram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44000">
                    <a:schemeClr val="accent2">
                      <a:alpha val="0"/>
                    </a:schemeClr>
                  </a:gs>
                  <a:gs pos="72000">
                    <a:schemeClr val="accent4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DC1A8F5-7C09-5746-2FB4-10232DF8EA75}"/>
                </a:ext>
              </a:extLst>
            </p:cNvPr>
            <p:cNvSpPr txBox="1"/>
            <p:nvPr/>
          </p:nvSpPr>
          <p:spPr>
            <a:xfrm>
              <a:off x="2989571" y="3418532"/>
              <a:ext cx="2160000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未来计划</a:t>
              </a: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93A513E3-F274-F616-ABE1-3C8598AEDAA9}"/>
                </a:ext>
              </a:extLst>
            </p:cNvPr>
            <p:cNvGrpSpPr/>
            <p:nvPr/>
          </p:nvGrpSpPr>
          <p:grpSpPr>
            <a:xfrm>
              <a:off x="1549952" y="3238653"/>
              <a:ext cx="1127360" cy="1107194"/>
              <a:chOff x="1549952" y="3238653"/>
              <a:chExt cx="1127360" cy="1107194"/>
            </a:xfrm>
          </p:grpSpPr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514215AE-9C13-A4A9-26B2-BCE9B9C78D23}"/>
                  </a:ext>
                </a:extLst>
              </p:cNvPr>
              <p:cNvSpPr txBox="1"/>
              <p:nvPr/>
            </p:nvSpPr>
            <p:spPr>
              <a:xfrm>
                <a:off x="1907870" y="3316607"/>
                <a:ext cx="769442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zh-CN" sz="5400" b="1" i="1" dirty="0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chemeClr val="accent2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ln>
                    <a:gradFill flip="none" rotWithShape="1">
                      <a:gsLst>
                        <a:gs pos="59000"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gs>
                        <a:gs pos="33000">
                          <a:schemeClr val="bg1"/>
                        </a:gs>
                        <a:gs pos="8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04</a:t>
                </a:r>
                <a:endParaRPr lang="zh-CN" altLang="en-US" sz="5400" b="1" i="1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 flip="none" rotWithShape="1">
                    <a:gsLst>
                      <a:gs pos="59000">
                        <a:schemeClr val="accent2">
                          <a:lumMod val="20000"/>
                          <a:lumOff val="80000"/>
                          <a:alpha val="50000"/>
                        </a:schemeClr>
                      </a:gs>
                      <a:gs pos="33000">
                        <a:schemeClr val="bg1"/>
                      </a:gs>
                      <a:gs pos="86000">
                        <a:schemeClr val="accent2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endParaRPr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142B16C7-5D83-C48E-93BC-B166DA9301AC}"/>
                  </a:ext>
                </a:extLst>
              </p:cNvPr>
              <p:cNvGrpSpPr/>
              <p:nvPr/>
            </p:nvGrpSpPr>
            <p:grpSpPr>
              <a:xfrm>
                <a:off x="1549952" y="3238653"/>
                <a:ext cx="940458" cy="1107194"/>
                <a:chOff x="1421190" y="1992109"/>
                <a:chExt cx="1393589" cy="1244813"/>
              </a:xfrm>
            </p:grpSpPr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id="{D6EAE4DE-1A39-1108-057F-BA5E8747E16E}"/>
                    </a:ext>
                  </a:extLst>
                </p:cNvPr>
                <p:cNvSpPr/>
                <p:nvPr/>
              </p:nvSpPr>
              <p:spPr>
                <a:xfrm rot="20580608">
                  <a:off x="1816892" y="1992109"/>
                  <a:ext cx="997887" cy="1088304"/>
                </a:xfrm>
                <a:prstGeom prst="ellipse">
                  <a:avLst/>
                </a:prstGeom>
                <a:noFill/>
                <a:ln w="25400">
                  <a:gradFill flip="none" rotWithShape="1">
                    <a:gsLst>
                      <a:gs pos="16000">
                        <a:schemeClr val="accent2">
                          <a:alpha val="0"/>
                        </a:schemeClr>
                      </a:gs>
                      <a:gs pos="100000">
                        <a:schemeClr val="accent4"/>
                      </a:gs>
                      <a:gs pos="74000">
                        <a:schemeClr val="accent3"/>
                      </a:gs>
                    </a:gsLst>
                    <a:lin ang="11400000" scaled="0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87" name="1">
                  <a:extLst>
                    <a:ext uri="{FF2B5EF4-FFF2-40B4-BE49-F238E27FC236}">
                      <a16:creationId xmlns:a16="http://schemas.microsoft.com/office/drawing/2014/main" id="{E1E7457B-1778-2EFA-DF08-E1130217B9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641149" flipV="1">
                  <a:off x="1331118" y="2090928"/>
                  <a:ext cx="1236066" cy="1055922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378479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FC6391B-172E-AC17-7FE6-477104AC98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110C0A7-99B6-3A9A-67D9-88A5BB9B81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sz="1800" dirty="0">
                <a:latin typeface="+mn-ea"/>
              </a:rPr>
              <a:t>此处添加详细文本描述，建议与标题相关并特合整体语言风格，语言描述尽量简洁生动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C9262B1-D1ED-1C8B-5B46-8FAD0C3D8B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内容回顾</a:t>
            </a:r>
          </a:p>
        </p:txBody>
      </p:sp>
    </p:spTree>
    <p:extLst>
      <p:ext uri="{BB962C8B-B14F-4D97-AF65-F5344CB8AC3E}">
        <p14:creationId xmlns:p14="http://schemas.microsoft.com/office/powerpoint/2010/main" val="3432268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Content Review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内容回顾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6FCBD5D-023B-DE7C-A177-8BB9329EA83A}"/>
              </a:ext>
            </a:extLst>
          </p:cNvPr>
          <p:cNvGrpSpPr/>
          <p:nvPr/>
        </p:nvGrpSpPr>
        <p:grpSpPr>
          <a:xfrm>
            <a:off x="1025874" y="1764826"/>
            <a:ext cx="3233922" cy="4148450"/>
            <a:chOff x="1025874" y="1617540"/>
            <a:chExt cx="3233922" cy="414845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8E3EEECE-9717-CF10-7544-9D0D871A1E1F}"/>
                </a:ext>
              </a:extLst>
            </p:cNvPr>
            <p:cNvSpPr/>
            <p:nvPr/>
          </p:nvSpPr>
          <p:spPr>
            <a:xfrm>
              <a:off x="1025874" y="5290744"/>
              <a:ext cx="3233922" cy="475246"/>
            </a:xfrm>
            <a:prstGeom prst="roundRect">
              <a:avLst>
                <a:gd name="adj" fmla="val 20509"/>
              </a:avLst>
            </a:prstGeom>
            <a:gradFill flip="none" rotWithShape="1">
              <a:gsLst>
                <a:gs pos="100000">
                  <a:schemeClr val="accent4"/>
                </a:gs>
                <a:gs pos="2000">
                  <a:schemeClr val="accent3"/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290F852-2593-BF9F-A6A7-5C3F2A672EB4}"/>
                </a:ext>
              </a:extLst>
            </p:cNvPr>
            <p:cNvGrpSpPr/>
            <p:nvPr/>
          </p:nvGrpSpPr>
          <p:grpSpPr>
            <a:xfrm>
              <a:off x="1203543" y="1617540"/>
              <a:ext cx="2878584" cy="3971700"/>
              <a:chOff x="1182018" y="1617540"/>
              <a:chExt cx="2878584" cy="3971700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E9F9ECC3-D0C6-0913-8F3A-570E425D3C57}"/>
                  </a:ext>
                </a:extLst>
              </p:cNvPr>
              <p:cNvGrpSpPr/>
              <p:nvPr/>
            </p:nvGrpSpPr>
            <p:grpSpPr>
              <a:xfrm rot="3814320">
                <a:off x="1914350" y="1617540"/>
                <a:ext cx="1413920" cy="1413920"/>
                <a:chOff x="2038832" y="3159191"/>
                <a:chExt cx="914400" cy="914400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B426646F-9D84-3961-FD48-49576DCE778D}"/>
                    </a:ext>
                  </a:extLst>
                </p:cNvPr>
                <p:cNvSpPr/>
                <p:nvPr/>
              </p:nvSpPr>
              <p:spPr>
                <a:xfrm rot="20144277">
                  <a:off x="2038832" y="3159191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alpha val="60000"/>
                      </a:schemeClr>
                    </a:gs>
                    <a:gs pos="18000">
                      <a:schemeClr val="accent4">
                        <a:alpha val="40000"/>
                      </a:schemeClr>
                    </a:gs>
                    <a:gs pos="42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>
                  <a:gradFill flip="none" rotWithShape="1">
                    <a:gsLst>
                      <a:gs pos="53000">
                        <a:schemeClr val="accent4">
                          <a:alpha val="0"/>
                        </a:schemeClr>
                      </a:gs>
                      <a:gs pos="3000">
                        <a:schemeClr val="accent3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5AB321E6-3F21-4651-5F98-B9D6ABE8523D}"/>
                    </a:ext>
                  </a:extLst>
                </p:cNvPr>
                <p:cNvSpPr/>
                <p:nvPr/>
              </p:nvSpPr>
              <p:spPr>
                <a:xfrm rot="20144277">
                  <a:off x="2159224" y="3279583"/>
                  <a:ext cx="673616" cy="67361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alpha val="60000"/>
                      </a:schemeClr>
                    </a:gs>
                    <a:gs pos="18000">
                      <a:schemeClr val="accent4">
                        <a:alpha val="40000"/>
                      </a:schemeClr>
                    </a:gs>
                    <a:gs pos="42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>
                  <a:gradFill flip="none" rotWithShape="1">
                    <a:gsLst>
                      <a:gs pos="53000">
                        <a:schemeClr val="accent4">
                          <a:alpha val="0"/>
                        </a:schemeClr>
                      </a:gs>
                      <a:gs pos="3000">
                        <a:schemeClr val="accent3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DF9EFDFC-D57B-098D-D1E9-59C7AF0C3EA0}"/>
                  </a:ext>
                </a:extLst>
              </p:cNvPr>
              <p:cNvSpPr txBox="1"/>
              <p:nvPr/>
            </p:nvSpPr>
            <p:spPr>
              <a:xfrm>
                <a:off x="2132530" y="1780944"/>
                <a:ext cx="1025922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ln>
                      <a:gradFill flip="none" rotWithShape="1">
                        <a:gsLst>
                          <a:gs pos="34000">
                            <a:schemeClr val="accent2"/>
                          </a:gs>
                          <a:gs pos="98000">
                            <a:schemeClr val="accent4">
                              <a:alpha val="0"/>
                            </a:schemeClr>
                          </a:gs>
                        </a:gsLst>
                        <a:lin ang="5400000" scaled="1"/>
                        <a:tileRect/>
                      </a:gradFill>
                    </a:ln>
                    <a:noFill/>
                    <a:latin typeface="+mj-lt"/>
                    <a:ea typeface="+mj-ea"/>
                  </a:rPr>
                  <a:t>01</a:t>
                </a:r>
                <a:endParaRPr lang="zh-CN" altLang="en-US" sz="7200" b="1" dirty="0">
                  <a:ln>
                    <a:gradFill flip="none" rotWithShape="1">
                      <a:gsLst>
                        <a:gs pos="34000">
                          <a:schemeClr val="accent2"/>
                        </a:gs>
                        <a:gs pos="98000">
                          <a:schemeClr val="accent4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lt"/>
                  <a:ea typeface="+mj-ea"/>
                </a:endParaRP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31496FD1-2A2D-F2EF-4CD3-18D29DC3B422}"/>
                  </a:ext>
                </a:extLst>
              </p:cNvPr>
              <p:cNvSpPr/>
              <p:nvPr/>
            </p:nvSpPr>
            <p:spPr>
              <a:xfrm>
                <a:off x="1182018" y="2528900"/>
                <a:ext cx="2878584" cy="3060340"/>
              </a:xfrm>
              <a:prstGeom prst="roundRect">
                <a:avLst>
                  <a:gd name="adj" fmla="val 60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D02BF29-ED68-5309-E676-1F3AFAD1D19B}"/>
                </a:ext>
              </a:extLst>
            </p:cNvPr>
            <p:cNvSpPr txBox="1"/>
            <p:nvPr/>
          </p:nvSpPr>
          <p:spPr>
            <a:xfrm>
              <a:off x="1647968" y="2852936"/>
              <a:ext cx="1989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工作内容回顾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464E8D3-7A41-1CF2-26F5-9B0C0A5A9871}"/>
                </a:ext>
              </a:extLst>
            </p:cNvPr>
            <p:cNvSpPr txBox="1"/>
            <p:nvPr/>
          </p:nvSpPr>
          <p:spPr>
            <a:xfrm>
              <a:off x="1364694" y="3587946"/>
              <a:ext cx="2556283" cy="14612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05EFC30F-E73F-A49C-9D69-0163D121E8B1}"/>
                </a:ext>
              </a:extLst>
            </p:cNvPr>
            <p:cNvCxnSpPr>
              <a:cxnSpLocks/>
            </p:cNvCxnSpPr>
            <p:nvPr/>
          </p:nvCxnSpPr>
          <p:spPr>
            <a:xfrm>
              <a:off x="2390835" y="3429000"/>
              <a:ext cx="504000" cy="0"/>
            </a:xfrm>
            <a:prstGeom prst="line">
              <a:avLst/>
            </a:prstGeom>
            <a:ln w="349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21F8B5C-2609-2716-408E-203029F577ED}"/>
              </a:ext>
            </a:extLst>
          </p:cNvPr>
          <p:cNvGrpSpPr/>
          <p:nvPr/>
        </p:nvGrpSpPr>
        <p:grpSpPr>
          <a:xfrm>
            <a:off x="4483222" y="1764826"/>
            <a:ext cx="3233922" cy="4148450"/>
            <a:chOff x="4510088" y="1617540"/>
            <a:chExt cx="3233922" cy="414845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58F01B6-E339-BDC8-F67D-AC0F364169F6}"/>
                </a:ext>
              </a:extLst>
            </p:cNvPr>
            <p:cNvSpPr/>
            <p:nvPr/>
          </p:nvSpPr>
          <p:spPr>
            <a:xfrm>
              <a:off x="4510088" y="5290744"/>
              <a:ext cx="3233922" cy="475246"/>
            </a:xfrm>
            <a:prstGeom prst="roundRect">
              <a:avLst>
                <a:gd name="adj" fmla="val 20509"/>
              </a:avLst>
            </a:prstGeom>
            <a:gradFill flip="none" rotWithShape="1">
              <a:gsLst>
                <a:gs pos="100000">
                  <a:schemeClr val="accent4"/>
                </a:gs>
                <a:gs pos="2000">
                  <a:schemeClr val="accent3"/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1E25B8B-13C7-F1C3-9EFE-22EBC83A10DD}"/>
                </a:ext>
              </a:extLst>
            </p:cNvPr>
            <p:cNvGrpSpPr/>
            <p:nvPr/>
          </p:nvGrpSpPr>
          <p:grpSpPr>
            <a:xfrm>
              <a:off x="4687757" y="1617540"/>
              <a:ext cx="2878584" cy="3971700"/>
              <a:chOff x="1182018" y="1617540"/>
              <a:chExt cx="2878584" cy="3971700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B97C66C4-544B-CABC-F197-9038C60C3693}"/>
                  </a:ext>
                </a:extLst>
              </p:cNvPr>
              <p:cNvGrpSpPr/>
              <p:nvPr/>
            </p:nvGrpSpPr>
            <p:grpSpPr>
              <a:xfrm rot="3814320">
                <a:off x="1914350" y="1617540"/>
                <a:ext cx="1413920" cy="1413920"/>
                <a:chOff x="2038832" y="3159191"/>
                <a:chExt cx="914400" cy="914400"/>
              </a:xfrm>
            </p:grpSpPr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98F66C36-C214-BA07-405B-9D7FDCE06F71}"/>
                    </a:ext>
                  </a:extLst>
                </p:cNvPr>
                <p:cNvSpPr/>
                <p:nvPr/>
              </p:nvSpPr>
              <p:spPr>
                <a:xfrm rot="20144277">
                  <a:off x="2038832" y="3159191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alpha val="60000"/>
                      </a:schemeClr>
                    </a:gs>
                    <a:gs pos="18000">
                      <a:schemeClr val="accent4">
                        <a:alpha val="40000"/>
                      </a:schemeClr>
                    </a:gs>
                    <a:gs pos="42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>
                  <a:gradFill flip="none" rotWithShape="1">
                    <a:gsLst>
                      <a:gs pos="53000">
                        <a:schemeClr val="accent4">
                          <a:alpha val="0"/>
                        </a:schemeClr>
                      </a:gs>
                      <a:gs pos="3000">
                        <a:schemeClr val="accent3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046B90E3-9D2E-7DFF-31D1-3F9C5A4FCA86}"/>
                    </a:ext>
                  </a:extLst>
                </p:cNvPr>
                <p:cNvSpPr/>
                <p:nvPr/>
              </p:nvSpPr>
              <p:spPr>
                <a:xfrm rot="20144277">
                  <a:off x="2159224" y="3279583"/>
                  <a:ext cx="673616" cy="67361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alpha val="60000"/>
                      </a:schemeClr>
                    </a:gs>
                    <a:gs pos="18000">
                      <a:schemeClr val="accent4">
                        <a:alpha val="40000"/>
                      </a:schemeClr>
                    </a:gs>
                    <a:gs pos="42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>
                  <a:gradFill flip="none" rotWithShape="1">
                    <a:gsLst>
                      <a:gs pos="53000">
                        <a:schemeClr val="accent4">
                          <a:alpha val="0"/>
                        </a:schemeClr>
                      </a:gs>
                      <a:gs pos="3000">
                        <a:schemeClr val="accent3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2D48D4-D9A8-089C-B67E-88B4E87780B4}"/>
                  </a:ext>
                </a:extLst>
              </p:cNvPr>
              <p:cNvSpPr txBox="1"/>
              <p:nvPr/>
            </p:nvSpPr>
            <p:spPr>
              <a:xfrm>
                <a:off x="2132530" y="1780944"/>
                <a:ext cx="1025922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ln>
                      <a:gradFill flip="none" rotWithShape="1">
                        <a:gsLst>
                          <a:gs pos="34000">
                            <a:schemeClr val="accent2"/>
                          </a:gs>
                          <a:gs pos="98000">
                            <a:schemeClr val="accent4">
                              <a:alpha val="0"/>
                            </a:schemeClr>
                          </a:gs>
                        </a:gsLst>
                        <a:lin ang="5400000" scaled="1"/>
                        <a:tileRect/>
                      </a:gradFill>
                    </a:ln>
                    <a:noFill/>
                    <a:latin typeface="+mj-lt"/>
                    <a:ea typeface="+mj-ea"/>
                  </a:rPr>
                  <a:t>02</a:t>
                </a:r>
                <a:endParaRPr lang="zh-CN" altLang="en-US" sz="7200" b="1" dirty="0">
                  <a:ln>
                    <a:gradFill flip="none" rotWithShape="1">
                      <a:gsLst>
                        <a:gs pos="34000">
                          <a:schemeClr val="accent2"/>
                        </a:gs>
                        <a:gs pos="98000">
                          <a:schemeClr val="accent4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lt"/>
                  <a:ea typeface="+mj-ea"/>
                </a:endParaRPr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7EF4049D-4611-9AE1-BCF2-056D7C845734}"/>
                  </a:ext>
                </a:extLst>
              </p:cNvPr>
              <p:cNvSpPr/>
              <p:nvPr/>
            </p:nvSpPr>
            <p:spPr>
              <a:xfrm>
                <a:off x="1182018" y="2528900"/>
                <a:ext cx="2878584" cy="3060340"/>
              </a:xfrm>
              <a:prstGeom prst="roundRect">
                <a:avLst>
                  <a:gd name="adj" fmla="val 60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4A65A0F-F898-DD9F-4DBC-0BD72282EC2C}"/>
                </a:ext>
              </a:extLst>
            </p:cNvPr>
            <p:cNvSpPr txBox="1"/>
            <p:nvPr/>
          </p:nvSpPr>
          <p:spPr>
            <a:xfrm>
              <a:off x="5132182" y="2852936"/>
              <a:ext cx="1989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工作内容回顾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9FBBF1E-4B20-5484-F4E0-6EA8F6462F91}"/>
                </a:ext>
              </a:extLst>
            </p:cNvPr>
            <p:cNvSpPr txBox="1"/>
            <p:nvPr/>
          </p:nvSpPr>
          <p:spPr>
            <a:xfrm>
              <a:off x="4848908" y="3587946"/>
              <a:ext cx="2556283" cy="14612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E54F292-0C7E-3462-602D-654EBE5323FF}"/>
                </a:ext>
              </a:extLst>
            </p:cNvPr>
            <p:cNvCxnSpPr>
              <a:cxnSpLocks/>
            </p:cNvCxnSpPr>
            <p:nvPr/>
          </p:nvCxnSpPr>
          <p:spPr>
            <a:xfrm>
              <a:off x="5875049" y="3429000"/>
              <a:ext cx="504000" cy="0"/>
            </a:xfrm>
            <a:prstGeom prst="line">
              <a:avLst/>
            </a:prstGeom>
            <a:ln w="349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D2D50C7-4E77-6E0B-BC45-8367C89271A3}"/>
              </a:ext>
            </a:extLst>
          </p:cNvPr>
          <p:cNvGrpSpPr/>
          <p:nvPr/>
        </p:nvGrpSpPr>
        <p:grpSpPr>
          <a:xfrm>
            <a:off x="7940570" y="1764826"/>
            <a:ext cx="3233922" cy="4148450"/>
            <a:chOff x="4510088" y="1617540"/>
            <a:chExt cx="3233922" cy="4148450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62F3938-8DE8-02BD-5411-7270E3B0C0C5}"/>
                </a:ext>
              </a:extLst>
            </p:cNvPr>
            <p:cNvSpPr/>
            <p:nvPr/>
          </p:nvSpPr>
          <p:spPr>
            <a:xfrm>
              <a:off x="4510088" y="5290744"/>
              <a:ext cx="3233922" cy="475246"/>
            </a:xfrm>
            <a:prstGeom prst="roundRect">
              <a:avLst>
                <a:gd name="adj" fmla="val 20509"/>
              </a:avLst>
            </a:prstGeom>
            <a:gradFill flip="none" rotWithShape="1">
              <a:gsLst>
                <a:gs pos="100000">
                  <a:schemeClr val="accent4"/>
                </a:gs>
                <a:gs pos="2000">
                  <a:schemeClr val="accent3"/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1838A5A-ED46-3C53-7259-6C4BBD494DC4}"/>
                </a:ext>
              </a:extLst>
            </p:cNvPr>
            <p:cNvGrpSpPr/>
            <p:nvPr/>
          </p:nvGrpSpPr>
          <p:grpSpPr>
            <a:xfrm>
              <a:off x="4687757" y="1617540"/>
              <a:ext cx="2878584" cy="3971700"/>
              <a:chOff x="1182018" y="1617540"/>
              <a:chExt cx="2878584" cy="3971700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A090CE3C-2640-8D4E-BA21-18235335F1C6}"/>
                  </a:ext>
                </a:extLst>
              </p:cNvPr>
              <p:cNvGrpSpPr/>
              <p:nvPr/>
            </p:nvGrpSpPr>
            <p:grpSpPr>
              <a:xfrm rot="3814320">
                <a:off x="1914350" y="1617540"/>
                <a:ext cx="1413920" cy="1413920"/>
                <a:chOff x="2038832" y="3159191"/>
                <a:chExt cx="914400" cy="914400"/>
              </a:xfrm>
            </p:grpSpPr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AC8AF79D-3753-2318-6FD7-CBC9A417D1E3}"/>
                    </a:ext>
                  </a:extLst>
                </p:cNvPr>
                <p:cNvSpPr/>
                <p:nvPr/>
              </p:nvSpPr>
              <p:spPr>
                <a:xfrm rot="20144277">
                  <a:off x="2038832" y="3159191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alpha val="60000"/>
                      </a:schemeClr>
                    </a:gs>
                    <a:gs pos="18000">
                      <a:schemeClr val="accent4">
                        <a:alpha val="40000"/>
                      </a:schemeClr>
                    </a:gs>
                    <a:gs pos="42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>
                  <a:gradFill flip="none" rotWithShape="1">
                    <a:gsLst>
                      <a:gs pos="53000">
                        <a:schemeClr val="accent4">
                          <a:alpha val="0"/>
                        </a:schemeClr>
                      </a:gs>
                      <a:gs pos="3000">
                        <a:schemeClr val="accent3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949B8C27-0FCC-AC57-7989-FFEF60738CE4}"/>
                    </a:ext>
                  </a:extLst>
                </p:cNvPr>
                <p:cNvSpPr/>
                <p:nvPr/>
              </p:nvSpPr>
              <p:spPr>
                <a:xfrm rot="20144277">
                  <a:off x="2159224" y="3279583"/>
                  <a:ext cx="673616" cy="67361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alpha val="60000"/>
                      </a:schemeClr>
                    </a:gs>
                    <a:gs pos="18000">
                      <a:schemeClr val="accent4">
                        <a:alpha val="40000"/>
                      </a:schemeClr>
                    </a:gs>
                    <a:gs pos="42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>
                  <a:gradFill flip="none" rotWithShape="1">
                    <a:gsLst>
                      <a:gs pos="53000">
                        <a:schemeClr val="accent4">
                          <a:alpha val="0"/>
                        </a:schemeClr>
                      </a:gs>
                      <a:gs pos="3000">
                        <a:schemeClr val="accent3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3A6F2FBF-D83B-A3A1-0679-B374C7817E90}"/>
                  </a:ext>
                </a:extLst>
              </p:cNvPr>
              <p:cNvSpPr txBox="1"/>
              <p:nvPr/>
            </p:nvSpPr>
            <p:spPr>
              <a:xfrm>
                <a:off x="2132530" y="1780944"/>
                <a:ext cx="1025922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ln>
                      <a:gradFill flip="none" rotWithShape="1">
                        <a:gsLst>
                          <a:gs pos="34000">
                            <a:schemeClr val="accent2"/>
                          </a:gs>
                          <a:gs pos="98000">
                            <a:schemeClr val="accent4">
                              <a:alpha val="0"/>
                            </a:schemeClr>
                          </a:gs>
                        </a:gsLst>
                        <a:lin ang="5400000" scaled="1"/>
                        <a:tileRect/>
                      </a:gradFill>
                    </a:ln>
                    <a:noFill/>
                    <a:latin typeface="+mj-lt"/>
                    <a:ea typeface="+mj-ea"/>
                  </a:rPr>
                  <a:t>03</a:t>
                </a:r>
                <a:endParaRPr lang="zh-CN" altLang="en-US" sz="7200" b="1" dirty="0">
                  <a:ln>
                    <a:gradFill flip="none" rotWithShape="1">
                      <a:gsLst>
                        <a:gs pos="34000">
                          <a:schemeClr val="accent2"/>
                        </a:gs>
                        <a:gs pos="98000">
                          <a:schemeClr val="accent4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lt"/>
                  <a:ea typeface="+mj-ea"/>
                </a:endParaRPr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D454BAEB-BA05-7984-3E4C-5F79F692D130}"/>
                  </a:ext>
                </a:extLst>
              </p:cNvPr>
              <p:cNvSpPr/>
              <p:nvPr/>
            </p:nvSpPr>
            <p:spPr>
              <a:xfrm>
                <a:off x="1182018" y="2528900"/>
                <a:ext cx="2878584" cy="3060340"/>
              </a:xfrm>
              <a:prstGeom prst="roundRect">
                <a:avLst>
                  <a:gd name="adj" fmla="val 60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EA11FBF-3062-B8FF-D794-FBE795E74D30}"/>
                </a:ext>
              </a:extLst>
            </p:cNvPr>
            <p:cNvSpPr txBox="1"/>
            <p:nvPr/>
          </p:nvSpPr>
          <p:spPr>
            <a:xfrm>
              <a:off x="5132182" y="2852936"/>
              <a:ext cx="1989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工作内容回顾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2B7F544-71DE-C5EB-0A1A-A74FC56505BA}"/>
                </a:ext>
              </a:extLst>
            </p:cNvPr>
            <p:cNvSpPr txBox="1"/>
            <p:nvPr/>
          </p:nvSpPr>
          <p:spPr>
            <a:xfrm>
              <a:off x="4848908" y="3587946"/>
              <a:ext cx="2556283" cy="14612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7F2A08E-A4BD-6B66-26F7-60110CC3D7F8}"/>
                </a:ext>
              </a:extLst>
            </p:cNvPr>
            <p:cNvCxnSpPr>
              <a:cxnSpLocks/>
            </p:cNvCxnSpPr>
            <p:nvPr/>
          </p:nvCxnSpPr>
          <p:spPr>
            <a:xfrm>
              <a:off x="5875049" y="3429000"/>
              <a:ext cx="504000" cy="0"/>
            </a:xfrm>
            <a:prstGeom prst="line">
              <a:avLst/>
            </a:prstGeom>
            <a:ln w="349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7981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Content Review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内容回顾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8570710-42CD-5B8D-4DF8-2605F650E048}"/>
              </a:ext>
            </a:extLst>
          </p:cNvPr>
          <p:cNvGrpSpPr/>
          <p:nvPr/>
        </p:nvGrpSpPr>
        <p:grpSpPr>
          <a:xfrm>
            <a:off x="-9144" y="3435795"/>
            <a:ext cx="12201144" cy="796187"/>
            <a:chOff x="-9144" y="3435795"/>
            <a:chExt cx="12201144" cy="79618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6D35AB-CAE4-3103-622A-8EBD5B0689B9}"/>
                </a:ext>
              </a:extLst>
            </p:cNvPr>
            <p:cNvSpPr/>
            <p:nvPr/>
          </p:nvSpPr>
          <p:spPr>
            <a:xfrm>
              <a:off x="-9144" y="3435795"/>
              <a:ext cx="12201144" cy="796187"/>
            </a:xfrm>
            <a:custGeom>
              <a:avLst/>
              <a:gdLst>
                <a:gd name="connsiteX0" fmla="*/ 0 w 12865608"/>
                <a:gd name="connsiteY0" fmla="*/ 514413 h 796187"/>
                <a:gd name="connsiteX1" fmla="*/ 1755648 w 12865608"/>
                <a:gd name="connsiteY1" fmla="*/ 2349 h 796187"/>
                <a:gd name="connsiteX2" fmla="*/ 4626864 w 12865608"/>
                <a:gd name="connsiteY2" fmla="*/ 697293 h 796187"/>
                <a:gd name="connsiteX3" fmla="*/ 8220456 w 12865608"/>
                <a:gd name="connsiteY3" fmla="*/ 75501 h 796187"/>
                <a:gd name="connsiteX4" fmla="*/ 11567160 w 12865608"/>
                <a:gd name="connsiteY4" fmla="*/ 779589 h 796187"/>
                <a:gd name="connsiteX5" fmla="*/ 12865608 w 12865608"/>
                <a:gd name="connsiteY5" fmla="*/ 505269 h 79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65608" h="796187">
                  <a:moveTo>
                    <a:pt x="0" y="514413"/>
                  </a:moveTo>
                  <a:cubicBezTo>
                    <a:pt x="492252" y="243141"/>
                    <a:pt x="984504" y="-28131"/>
                    <a:pt x="1755648" y="2349"/>
                  </a:cubicBezTo>
                  <a:cubicBezTo>
                    <a:pt x="2526792" y="32829"/>
                    <a:pt x="3549396" y="685101"/>
                    <a:pt x="4626864" y="697293"/>
                  </a:cubicBezTo>
                  <a:cubicBezTo>
                    <a:pt x="5704332" y="709485"/>
                    <a:pt x="7063740" y="61785"/>
                    <a:pt x="8220456" y="75501"/>
                  </a:cubicBezTo>
                  <a:cubicBezTo>
                    <a:pt x="9377172" y="89217"/>
                    <a:pt x="10792968" y="707961"/>
                    <a:pt x="11567160" y="779589"/>
                  </a:cubicBezTo>
                  <a:cubicBezTo>
                    <a:pt x="12341352" y="851217"/>
                    <a:pt x="12603480" y="678243"/>
                    <a:pt x="12865608" y="505269"/>
                  </a:cubicBezTo>
                </a:path>
              </a:pathLst>
            </a:custGeom>
            <a:noFill/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5EEF748-D21B-FCDA-3A5A-3985CEF6E964}"/>
                </a:ext>
              </a:extLst>
            </p:cNvPr>
            <p:cNvSpPr/>
            <p:nvPr/>
          </p:nvSpPr>
          <p:spPr>
            <a:xfrm>
              <a:off x="-9144" y="3638582"/>
              <a:ext cx="12201144" cy="476218"/>
            </a:xfrm>
            <a:custGeom>
              <a:avLst/>
              <a:gdLst>
                <a:gd name="connsiteX0" fmla="*/ 0 w 13459968"/>
                <a:gd name="connsiteY0" fmla="*/ 83026 h 476218"/>
                <a:gd name="connsiteX1" fmla="*/ 1261872 w 13459968"/>
                <a:gd name="connsiteY1" fmla="*/ 275050 h 476218"/>
                <a:gd name="connsiteX2" fmla="*/ 3493008 w 13459968"/>
                <a:gd name="connsiteY2" fmla="*/ 730 h 476218"/>
                <a:gd name="connsiteX3" fmla="*/ 7781544 w 13459968"/>
                <a:gd name="connsiteY3" fmla="*/ 375634 h 476218"/>
                <a:gd name="connsiteX4" fmla="*/ 10945368 w 13459968"/>
                <a:gd name="connsiteY4" fmla="*/ 110458 h 476218"/>
                <a:gd name="connsiteX5" fmla="*/ 13459968 w 13459968"/>
                <a:gd name="connsiteY5" fmla="*/ 476218 h 47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9968" h="476218">
                  <a:moveTo>
                    <a:pt x="0" y="83026"/>
                  </a:moveTo>
                  <a:cubicBezTo>
                    <a:pt x="339852" y="185896"/>
                    <a:pt x="679704" y="288766"/>
                    <a:pt x="1261872" y="275050"/>
                  </a:cubicBezTo>
                  <a:cubicBezTo>
                    <a:pt x="1844040" y="261334"/>
                    <a:pt x="2406396" y="-16034"/>
                    <a:pt x="3493008" y="730"/>
                  </a:cubicBezTo>
                  <a:cubicBezTo>
                    <a:pt x="4579620" y="17494"/>
                    <a:pt x="6539484" y="357346"/>
                    <a:pt x="7781544" y="375634"/>
                  </a:cubicBezTo>
                  <a:cubicBezTo>
                    <a:pt x="9023604" y="393922"/>
                    <a:pt x="9998964" y="93694"/>
                    <a:pt x="10945368" y="110458"/>
                  </a:cubicBezTo>
                  <a:cubicBezTo>
                    <a:pt x="11891772" y="127222"/>
                    <a:pt x="12675870" y="301720"/>
                    <a:pt x="13459968" y="476218"/>
                  </a:cubicBezTo>
                </a:path>
              </a:pathLst>
            </a:custGeom>
            <a:noFill/>
            <a:ln>
              <a:solidFill>
                <a:schemeClr val="accent4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93F94DF-9711-8697-BC7B-8448D06458D6}"/>
                </a:ext>
              </a:extLst>
            </p:cNvPr>
            <p:cNvSpPr/>
            <p:nvPr/>
          </p:nvSpPr>
          <p:spPr>
            <a:xfrm>
              <a:off x="0" y="3547429"/>
              <a:ext cx="12192000" cy="476935"/>
            </a:xfrm>
            <a:custGeom>
              <a:avLst/>
              <a:gdLst>
                <a:gd name="connsiteX0" fmla="*/ 0 w 12243816"/>
                <a:gd name="connsiteY0" fmla="*/ 274763 h 476935"/>
                <a:gd name="connsiteX1" fmla="*/ 1216152 w 12243816"/>
                <a:gd name="connsiteY1" fmla="*/ 101027 h 476935"/>
                <a:gd name="connsiteX2" fmla="*/ 4434840 w 12243816"/>
                <a:gd name="connsiteY2" fmla="*/ 384491 h 476935"/>
                <a:gd name="connsiteX3" fmla="*/ 6437376 w 12243816"/>
                <a:gd name="connsiteY3" fmla="*/ 443 h 476935"/>
                <a:gd name="connsiteX4" fmla="*/ 9189720 w 12243816"/>
                <a:gd name="connsiteY4" fmla="*/ 475931 h 476935"/>
                <a:gd name="connsiteX5" fmla="*/ 12243816 w 12243816"/>
                <a:gd name="connsiteY5" fmla="*/ 101027 h 47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43816" h="476935">
                  <a:moveTo>
                    <a:pt x="0" y="274763"/>
                  </a:moveTo>
                  <a:cubicBezTo>
                    <a:pt x="238506" y="178751"/>
                    <a:pt x="477012" y="82739"/>
                    <a:pt x="1216152" y="101027"/>
                  </a:cubicBezTo>
                  <a:cubicBezTo>
                    <a:pt x="1955292" y="119315"/>
                    <a:pt x="3564636" y="401255"/>
                    <a:pt x="4434840" y="384491"/>
                  </a:cubicBezTo>
                  <a:cubicBezTo>
                    <a:pt x="5305044" y="367727"/>
                    <a:pt x="5644896" y="-14797"/>
                    <a:pt x="6437376" y="443"/>
                  </a:cubicBezTo>
                  <a:cubicBezTo>
                    <a:pt x="7229856" y="15683"/>
                    <a:pt x="8221980" y="459167"/>
                    <a:pt x="9189720" y="475931"/>
                  </a:cubicBezTo>
                  <a:cubicBezTo>
                    <a:pt x="10157460" y="492695"/>
                    <a:pt x="11200638" y="296861"/>
                    <a:pt x="12243816" y="101027"/>
                  </a:cubicBezTo>
                </a:path>
              </a:pathLst>
            </a:custGeom>
            <a:noFill/>
            <a:ln>
              <a:solidFill>
                <a:schemeClr val="accent1">
                  <a:alpha val="32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82BA99A-42C6-F052-A964-DEF542B07E56}"/>
              </a:ext>
            </a:extLst>
          </p:cNvPr>
          <p:cNvGrpSpPr/>
          <p:nvPr/>
        </p:nvGrpSpPr>
        <p:grpSpPr>
          <a:xfrm>
            <a:off x="2141980" y="4559438"/>
            <a:ext cx="2704167" cy="1543946"/>
            <a:chOff x="623153" y="2789856"/>
            <a:chExt cx="2704167" cy="154394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FA8EA70-376F-2D23-96F5-E33DA13E33EC}"/>
                </a:ext>
              </a:extLst>
            </p:cNvPr>
            <p:cNvSpPr txBox="1"/>
            <p:nvPr/>
          </p:nvSpPr>
          <p:spPr>
            <a:xfrm>
              <a:off x="623153" y="2789856"/>
              <a:ext cx="1457130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20XX~20XX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162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932203A-BA35-79A1-5C32-1ED1722A6336}"/>
                </a:ext>
              </a:extLst>
            </p:cNvPr>
            <p:cNvSpPr txBox="1"/>
            <p:nvPr/>
          </p:nvSpPr>
          <p:spPr>
            <a:xfrm>
              <a:off x="623153" y="3168034"/>
              <a:ext cx="2704167" cy="11657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ADCBA23-F872-95D4-23D3-560A89CA45EF}"/>
              </a:ext>
            </a:extLst>
          </p:cNvPr>
          <p:cNvGrpSpPr/>
          <p:nvPr/>
        </p:nvGrpSpPr>
        <p:grpSpPr>
          <a:xfrm flipV="1">
            <a:off x="1847528" y="3887393"/>
            <a:ext cx="135813" cy="1718399"/>
            <a:chOff x="6196116" y="2048929"/>
            <a:chExt cx="135813" cy="1718399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87D9CBBE-75A0-D14A-58D3-0B104670FCC6}"/>
                </a:ext>
              </a:extLst>
            </p:cNvPr>
            <p:cNvCxnSpPr>
              <a:cxnSpLocks/>
            </p:cNvCxnSpPr>
            <p:nvPr/>
          </p:nvCxnSpPr>
          <p:spPr>
            <a:xfrm>
              <a:off x="6264022" y="2184742"/>
              <a:ext cx="0" cy="1582586"/>
            </a:xfrm>
            <a:prstGeom prst="line">
              <a:avLst/>
            </a:prstGeom>
            <a:ln w="38100" cap="rnd">
              <a:gradFill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175394F-25D4-D1B9-B634-2BABFCD9D390}"/>
                </a:ext>
              </a:extLst>
            </p:cNvPr>
            <p:cNvSpPr/>
            <p:nvPr/>
          </p:nvSpPr>
          <p:spPr>
            <a:xfrm>
              <a:off x="6196116" y="2048929"/>
              <a:ext cx="135813" cy="135813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chemeClr val="accent4"/>
              </a:solidFill>
            </a:ln>
            <a:effectLst>
              <a:outerShdw blurRad="127000" sx="102000" sy="102000" algn="ctr" rotWithShape="0">
                <a:schemeClr val="accent1">
                  <a:lumMod val="90000"/>
                  <a:lumOff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AD26C85-90FE-5B92-B78D-6B24C8311CF8}"/>
              </a:ext>
            </a:extLst>
          </p:cNvPr>
          <p:cNvGrpSpPr/>
          <p:nvPr/>
        </p:nvGrpSpPr>
        <p:grpSpPr>
          <a:xfrm>
            <a:off x="3494064" y="1772816"/>
            <a:ext cx="2704167" cy="1543946"/>
            <a:chOff x="623153" y="2789856"/>
            <a:chExt cx="2704167" cy="154394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464B6E7-074F-15C4-631B-8C5FA8501734}"/>
                </a:ext>
              </a:extLst>
            </p:cNvPr>
            <p:cNvSpPr txBox="1"/>
            <p:nvPr/>
          </p:nvSpPr>
          <p:spPr>
            <a:xfrm>
              <a:off x="623153" y="2789856"/>
              <a:ext cx="1457130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20XX~20XX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162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BF09167-11C4-095A-73B3-B1E9081B5438}"/>
                </a:ext>
              </a:extLst>
            </p:cNvPr>
            <p:cNvSpPr txBox="1"/>
            <p:nvPr/>
          </p:nvSpPr>
          <p:spPr>
            <a:xfrm>
              <a:off x="623153" y="3168034"/>
              <a:ext cx="2704167" cy="11657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CB4ECBF-52DF-346A-FE8E-CF23B7625A01}"/>
              </a:ext>
            </a:extLst>
          </p:cNvPr>
          <p:cNvGrpSpPr/>
          <p:nvPr/>
        </p:nvGrpSpPr>
        <p:grpSpPr>
          <a:xfrm>
            <a:off x="3188089" y="1893415"/>
            <a:ext cx="135813" cy="1718399"/>
            <a:chOff x="6196116" y="2048929"/>
            <a:chExt cx="135813" cy="1718399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9D6F239-60B7-349B-F552-93259E7F4FF8}"/>
                </a:ext>
              </a:extLst>
            </p:cNvPr>
            <p:cNvCxnSpPr>
              <a:cxnSpLocks/>
            </p:cNvCxnSpPr>
            <p:nvPr/>
          </p:nvCxnSpPr>
          <p:spPr>
            <a:xfrm>
              <a:off x="6264022" y="2184742"/>
              <a:ext cx="0" cy="1582586"/>
            </a:xfrm>
            <a:prstGeom prst="line">
              <a:avLst/>
            </a:prstGeom>
            <a:ln w="38100" cap="rnd">
              <a:gradFill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216E89C-07EE-BEE1-0831-6B1896279B1A}"/>
                </a:ext>
              </a:extLst>
            </p:cNvPr>
            <p:cNvSpPr/>
            <p:nvPr/>
          </p:nvSpPr>
          <p:spPr>
            <a:xfrm>
              <a:off x="6196116" y="2048929"/>
              <a:ext cx="135813" cy="135813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chemeClr val="accent4"/>
              </a:solidFill>
            </a:ln>
            <a:effectLst>
              <a:outerShdw blurRad="127000" sx="102000" sy="102000" algn="ctr" rotWithShape="0">
                <a:schemeClr val="accent1">
                  <a:lumMod val="90000"/>
                  <a:lumOff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64DA80A-4F9E-AECE-B467-238898D70F1B}"/>
              </a:ext>
            </a:extLst>
          </p:cNvPr>
          <p:cNvGrpSpPr/>
          <p:nvPr/>
        </p:nvGrpSpPr>
        <p:grpSpPr>
          <a:xfrm>
            <a:off x="7555171" y="4559438"/>
            <a:ext cx="2704167" cy="1543946"/>
            <a:chOff x="623153" y="2789856"/>
            <a:chExt cx="2704167" cy="154394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7AB74F0-2A09-989D-979E-B4B5068DE3FC}"/>
                </a:ext>
              </a:extLst>
            </p:cNvPr>
            <p:cNvSpPr txBox="1"/>
            <p:nvPr/>
          </p:nvSpPr>
          <p:spPr>
            <a:xfrm>
              <a:off x="623153" y="2789856"/>
              <a:ext cx="1457130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20XX~20XX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162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6FBD94A-D94D-64AC-AC50-6510D1357E80}"/>
                </a:ext>
              </a:extLst>
            </p:cNvPr>
            <p:cNvSpPr txBox="1"/>
            <p:nvPr/>
          </p:nvSpPr>
          <p:spPr>
            <a:xfrm>
              <a:off x="623153" y="3168034"/>
              <a:ext cx="2704167" cy="11657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4001095-E780-3C64-2E6F-DAF26C59E037}"/>
              </a:ext>
            </a:extLst>
          </p:cNvPr>
          <p:cNvGrpSpPr/>
          <p:nvPr/>
        </p:nvGrpSpPr>
        <p:grpSpPr>
          <a:xfrm flipV="1">
            <a:off x="7260719" y="3887393"/>
            <a:ext cx="135813" cy="1718399"/>
            <a:chOff x="6196116" y="2048929"/>
            <a:chExt cx="135813" cy="1718399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5FA5E062-3A2F-23C8-0E4F-9B75AF0F0D3E}"/>
                </a:ext>
              </a:extLst>
            </p:cNvPr>
            <p:cNvCxnSpPr>
              <a:cxnSpLocks/>
            </p:cNvCxnSpPr>
            <p:nvPr/>
          </p:nvCxnSpPr>
          <p:spPr>
            <a:xfrm>
              <a:off x="6264022" y="2184742"/>
              <a:ext cx="0" cy="1582586"/>
            </a:xfrm>
            <a:prstGeom prst="line">
              <a:avLst/>
            </a:prstGeom>
            <a:ln w="38100" cap="rnd">
              <a:gradFill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D93EBCE-8498-1472-5011-9CA1652A1797}"/>
                </a:ext>
              </a:extLst>
            </p:cNvPr>
            <p:cNvSpPr/>
            <p:nvPr/>
          </p:nvSpPr>
          <p:spPr>
            <a:xfrm>
              <a:off x="6196116" y="2048929"/>
              <a:ext cx="135813" cy="135813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chemeClr val="accent4"/>
              </a:solidFill>
            </a:ln>
            <a:effectLst>
              <a:outerShdw blurRad="127000" sx="102000" sy="102000" algn="ctr" rotWithShape="0">
                <a:schemeClr val="accent1">
                  <a:lumMod val="90000"/>
                  <a:lumOff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F426F26-9D46-1FE6-50F0-E08CC7363938}"/>
              </a:ext>
            </a:extLst>
          </p:cNvPr>
          <p:cNvGrpSpPr/>
          <p:nvPr/>
        </p:nvGrpSpPr>
        <p:grpSpPr>
          <a:xfrm>
            <a:off x="8429325" y="1772816"/>
            <a:ext cx="2704167" cy="1543946"/>
            <a:chOff x="623153" y="2789856"/>
            <a:chExt cx="2704167" cy="154394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0847D84-951D-5EF7-B464-E901EBC41C22}"/>
                </a:ext>
              </a:extLst>
            </p:cNvPr>
            <p:cNvSpPr txBox="1"/>
            <p:nvPr/>
          </p:nvSpPr>
          <p:spPr>
            <a:xfrm>
              <a:off x="623153" y="2789856"/>
              <a:ext cx="1457130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20XX~20XX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162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D15BDFE-8AC3-D7A5-1101-B64470FA0852}"/>
                </a:ext>
              </a:extLst>
            </p:cNvPr>
            <p:cNvSpPr txBox="1"/>
            <p:nvPr/>
          </p:nvSpPr>
          <p:spPr>
            <a:xfrm>
              <a:off x="623153" y="3168034"/>
              <a:ext cx="2704167" cy="11657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D8E85ED-B366-72C7-28D5-23FBFC8A8E5F}"/>
              </a:ext>
            </a:extLst>
          </p:cNvPr>
          <p:cNvGrpSpPr/>
          <p:nvPr/>
        </p:nvGrpSpPr>
        <p:grpSpPr>
          <a:xfrm>
            <a:off x="8123350" y="1893415"/>
            <a:ext cx="135813" cy="1718399"/>
            <a:chOff x="6196116" y="2048929"/>
            <a:chExt cx="135813" cy="1718399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1DCC1E18-2589-C2A9-BB3E-9A03D5084087}"/>
                </a:ext>
              </a:extLst>
            </p:cNvPr>
            <p:cNvCxnSpPr>
              <a:cxnSpLocks/>
            </p:cNvCxnSpPr>
            <p:nvPr/>
          </p:nvCxnSpPr>
          <p:spPr>
            <a:xfrm>
              <a:off x="6264022" y="2184742"/>
              <a:ext cx="0" cy="1582586"/>
            </a:xfrm>
            <a:prstGeom prst="line">
              <a:avLst/>
            </a:prstGeom>
            <a:ln w="38100" cap="rnd">
              <a:gradFill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DAEE41D-232D-7CA0-AA7D-7E0F595CC5D4}"/>
                </a:ext>
              </a:extLst>
            </p:cNvPr>
            <p:cNvSpPr/>
            <p:nvPr/>
          </p:nvSpPr>
          <p:spPr>
            <a:xfrm>
              <a:off x="6196116" y="2048929"/>
              <a:ext cx="135813" cy="135813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chemeClr val="accent4"/>
              </a:solidFill>
            </a:ln>
            <a:effectLst>
              <a:outerShdw blurRad="127000" sx="102000" sy="102000" algn="ctr" rotWithShape="0">
                <a:schemeClr val="accent1">
                  <a:lumMod val="90000"/>
                  <a:lumOff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8469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FC6391B-172E-AC17-7FE6-477104AC98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Part 02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110C0A7-99B6-3A9A-67D9-88A5BB9B81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sz="1800" dirty="0">
                <a:latin typeface="+mn-ea"/>
              </a:rPr>
              <a:t>此处添加详细文本描述，建议与标题相关并特合整体语言风格，语言描述尽量简洁生动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C9262B1-D1ED-1C8B-5B46-8FAD0C3D8B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业绩数据</a:t>
            </a:r>
          </a:p>
        </p:txBody>
      </p:sp>
    </p:spTree>
    <p:extLst>
      <p:ext uri="{BB962C8B-B14F-4D97-AF65-F5344CB8AC3E}">
        <p14:creationId xmlns:p14="http://schemas.microsoft.com/office/powerpoint/2010/main" val="2707858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Performance data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业绩数据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05B69F60-182E-45FB-47A9-E6399C5A5E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8714066"/>
              </p:ext>
            </p:extLst>
          </p:nvPr>
        </p:nvGraphicFramePr>
        <p:xfrm>
          <a:off x="839788" y="1808820"/>
          <a:ext cx="576026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D89C1691-BEBB-6627-53B1-64E575D421C5}"/>
              </a:ext>
            </a:extLst>
          </p:cNvPr>
          <p:cNvGrpSpPr/>
          <p:nvPr/>
        </p:nvGrpSpPr>
        <p:grpSpPr>
          <a:xfrm>
            <a:off x="6611818" y="1800220"/>
            <a:ext cx="2493734" cy="504000"/>
            <a:chOff x="6708068" y="1664804"/>
            <a:chExt cx="2493734" cy="504000"/>
          </a:xfrm>
        </p:grpSpPr>
        <p:pic>
          <p:nvPicPr>
            <p:cNvPr id="9" name="图形 8" descr="条形图">
              <a:extLst>
                <a:ext uri="{FF2B5EF4-FFF2-40B4-BE49-F238E27FC236}">
                  <a16:creationId xmlns:a16="http://schemas.microsoft.com/office/drawing/2014/main" id="{61D92198-FA20-D003-198F-40EBBD8A53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708068" y="1664804"/>
              <a:ext cx="504000" cy="50400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AC27662-DDEE-E4F9-14CF-8BB6F98F180A}"/>
                </a:ext>
              </a:extLst>
            </p:cNvPr>
            <p:cNvSpPr txBox="1"/>
            <p:nvPr/>
          </p:nvSpPr>
          <p:spPr>
            <a:xfrm>
              <a:off x="7212068" y="1732138"/>
              <a:ext cx="1989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1000"/>
                </a:spcBef>
              </a:pPr>
              <a:r>
                <a:rPr lang="zh-CN" altLang="en-US" sz="2400" dirty="0">
                  <a:latin typeface="+mj-ea"/>
                  <a:ea typeface="+mj-ea"/>
                </a:rPr>
                <a:t>业绩数据分析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F2B7C368-169F-6A0C-748E-78B8837266F4}"/>
              </a:ext>
            </a:extLst>
          </p:cNvPr>
          <p:cNvSpPr txBox="1"/>
          <p:nvPr/>
        </p:nvSpPr>
        <p:spPr>
          <a:xfrm>
            <a:off x="6611818" y="2399648"/>
            <a:ext cx="4392488" cy="87030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请在这里输入简要工作概述点击输入简要文字内容，文字内容概括简练，不用多余的修饰言简意赅的说明分项内容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49A1140-AFA6-F7D2-D3DA-AA5A56C5612E}"/>
              </a:ext>
            </a:extLst>
          </p:cNvPr>
          <p:cNvCxnSpPr>
            <a:cxnSpLocks/>
          </p:cNvCxnSpPr>
          <p:nvPr/>
        </p:nvCxnSpPr>
        <p:spPr>
          <a:xfrm>
            <a:off x="6611818" y="3636368"/>
            <a:ext cx="4284476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99A8B9B-A99A-F22D-D604-3F108638ABA7}"/>
              </a:ext>
            </a:extLst>
          </p:cNvPr>
          <p:cNvGrpSpPr/>
          <p:nvPr/>
        </p:nvGrpSpPr>
        <p:grpSpPr>
          <a:xfrm>
            <a:off x="6611818" y="4002786"/>
            <a:ext cx="2577126" cy="504000"/>
            <a:chOff x="6708068" y="3828312"/>
            <a:chExt cx="2577126" cy="504000"/>
          </a:xfrm>
        </p:grpSpPr>
        <p:pic>
          <p:nvPicPr>
            <p:cNvPr id="56" name="图形 55" descr="上升趋势">
              <a:extLst>
                <a:ext uri="{FF2B5EF4-FFF2-40B4-BE49-F238E27FC236}">
                  <a16:creationId xmlns:a16="http://schemas.microsoft.com/office/drawing/2014/main" id="{808B9C87-BB3C-0F76-8796-F17E71323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708068" y="3828312"/>
              <a:ext cx="504000" cy="504000"/>
            </a:xfrm>
            <a:prstGeom prst="rect">
              <a:avLst/>
            </a:prstGeom>
          </p:spPr>
        </p:pic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5DE0F44-729D-335A-FEE9-2D27CA605C9B}"/>
                </a:ext>
              </a:extLst>
            </p:cNvPr>
            <p:cNvSpPr txBox="1"/>
            <p:nvPr/>
          </p:nvSpPr>
          <p:spPr>
            <a:xfrm>
              <a:off x="7295460" y="3895646"/>
              <a:ext cx="1989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2400" dirty="0">
                  <a:latin typeface="+mj-ea"/>
                  <a:ea typeface="+mj-ea"/>
                </a:rPr>
                <a:t>利润增长点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ACCB604-38F7-FB79-546A-522AD8C6D763}"/>
              </a:ext>
            </a:extLst>
          </p:cNvPr>
          <p:cNvSpPr txBox="1"/>
          <p:nvPr/>
        </p:nvSpPr>
        <p:spPr>
          <a:xfrm>
            <a:off x="6611818" y="4608476"/>
            <a:ext cx="4392488" cy="87030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请在这里输入简要工作概述点击输入简要文字内容，文字内容概括简练，不用多余的修饰言简意赅的说明分项内容</a:t>
            </a:r>
          </a:p>
        </p:txBody>
      </p:sp>
    </p:spTree>
    <p:extLst>
      <p:ext uri="{BB962C8B-B14F-4D97-AF65-F5344CB8AC3E}">
        <p14:creationId xmlns:p14="http://schemas.microsoft.com/office/powerpoint/2010/main" val="2144717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AC78F3A8-7E4D-39BA-1BBF-2AF3D2743198}"/>
              </a:ext>
            </a:extLst>
          </p:cNvPr>
          <p:cNvSpPr/>
          <p:nvPr/>
        </p:nvSpPr>
        <p:spPr>
          <a:xfrm>
            <a:off x="820808" y="4080848"/>
            <a:ext cx="5076564" cy="1760420"/>
          </a:xfrm>
          <a:prstGeom prst="roundRect">
            <a:avLst>
              <a:gd name="adj" fmla="val 6079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E911827D-6362-64D2-9FD3-1551CC266F77}"/>
              </a:ext>
            </a:extLst>
          </p:cNvPr>
          <p:cNvSpPr/>
          <p:nvPr/>
        </p:nvSpPr>
        <p:spPr>
          <a:xfrm>
            <a:off x="820808" y="1736812"/>
            <a:ext cx="5076564" cy="1760420"/>
          </a:xfrm>
          <a:prstGeom prst="roundRect">
            <a:avLst>
              <a:gd name="adj" fmla="val 6079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C5FD6361-620A-3FB1-1A80-DF21B2179DE1}"/>
              </a:ext>
            </a:extLst>
          </p:cNvPr>
          <p:cNvSpPr/>
          <p:nvPr/>
        </p:nvSpPr>
        <p:spPr>
          <a:xfrm>
            <a:off x="6276020" y="1736812"/>
            <a:ext cx="5076564" cy="4104456"/>
          </a:xfrm>
          <a:prstGeom prst="roundRect">
            <a:avLst>
              <a:gd name="adj" fmla="val 6079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F4021DA-61E2-914B-470A-CD421B16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Performance data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97DA096-D5B1-1D8B-0CEB-FC79E18E93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业绩数据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3C348CA9-E96B-85DF-8594-3E81080E6DE1}"/>
              </a:ext>
            </a:extLst>
          </p:cNvPr>
          <p:cNvGrpSpPr/>
          <p:nvPr/>
        </p:nvGrpSpPr>
        <p:grpSpPr>
          <a:xfrm>
            <a:off x="1162846" y="1864157"/>
            <a:ext cx="4392488" cy="1505731"/>
            <a:chOff x="803416" y="1982849"/>
            <a:chExt cx="4392488" cy="1505731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86DEB287-F3A5-9B3E-3452-048E3EF0628E}"/>
                </a:ext>
              </a:extLst>
            </p:cNvPr>
            <p:cNvGrpSpPr/>
            <p:nvPr/>
          </p:nvGrpSpPr>
          <p:grpSpPr>
            <a:xfrm>
              <a:off x="803416" y="1982849"/>
              <a:ext cx="3132344" cy="576000"/>
              <a:chOff x="803416" y="1982849"/>
              <a:chExt cx="3132344" cy="576000"/>
            </a:xfrm>
          </p:grpSpPr>
          <p:pic>
            <p:nvPicPr>
              <p:cNvPr id="66" name="图形 65" descr="会议室">
                <a:extLst>
                  <a:ext uri="{FF2B5EF4-FFF2-40B4-BE49-F238E27FC236}">
                    <a16:creationId xmlns:a16="http://schemas.microsoft.com/office/drawing/2014/main" id="{0E474D8D-C64A-A082-164C-D6DF23BE53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03416" y="1982849"/>
                <a:ext cx="576000" cy="576000"/>
              </a:xfrm>
              <a:prstGeom prst="rect">
                <a:avLst/>
              </a:prstGeom>
            </p:spPr>
          </p:pic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8722267A-344B-9D02-2610-92153270A2F4}"/>
                  </a:ext>
                </a:extLst>
              </p:cNvPr>
              <p:cNvSpPr txBox="1"/>
              <p:nvPr/>
            </p:nvSpPr>
            <p:spPr>
              <a:xfrm>
                <a:off x="1369962" y="2086183"/>
                <a:ext cx="256579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zh-CN" altLang="en-US" sz="2400" dirty="0">
                    <a:latin typeface="+mj-ea"/>
                    <a:ea typeface="+mj-ea"/>
                  </a:rPr>
                  <a:t>客户群体数据分析</a:t>
                </a: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0582FBB-8613-2975-C384-EBEBD71066DF}"/>
                </a:ext>
              </a:extLst>
            </p:cNvPr>
            <p:cNvSpPr txBox="1"/>
            <p:nvPr/>
          </p:nvSpPr>
          <p:spPr>
            <a:xfrm>
              <a:off x="803416" y="2618277"/>
              <a:ext cx="4392488" cy="87030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327B5691-4E6D-6E6E-5762-50D9E6DFE388}"/>
              </a:ext>
            </a:extLst>
          </p:cNvPr>
          <p:cNvGrpSpPr/>
          <p:nvPr/>
        </p:nvGrpSpPr>
        <p:grpSpPr>
          <a:xfrm>
            <a:off x="1162846" y="4226193"/>
            <a:ext cx="4392488" cy="1469731"/>
            <a:chOff x="839416" y="4096682"/>
            <a:chExt cx="4392488" cy="1469731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AB5BAE9E-2102-84D1-421E-3E01327A7176}"/>
                </a:ext>
              </a:extLst>
            </p:cNvPr>
            <p:cNvGrpSpPr/>
            <p:nvPr/>
          </p:nvGrpSpPr>
          <p:grpSpPr>
            <a:xfrm>
              <a:off x="839416" y="4096682"/>
              <a:ext cx="3096344" cy="504000"/>
              <a:chOff x="839416" y="4096682"/>
              <a:chExt cx="3096344" cy="504000"/>
            </a:xfrm>
          </p:grpSpPr>
          <p:pic>
            <p:nvPicPr>
              <p:cNvPr id="68" name="图形 67" descr="文档">
                <a:extLst>
                  <a:ext uri="{FF2B5EF4-FFF2-40B4-BE49-F238E27FC236}">
                    <a16:creationId xmlns:a16="http://schemas.microsoft.com/office/drawing/2014/main" id="{30117682-8329-4C5A-909B-2B66F30AB8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9416" y="4096682"/>
                <a:ext cx="504000" cy="504000"/>
              </a:xfrm>
              <a:prstGeom prst="rect">
                <a:avLst/>
              </a:prstGeom>
            </p:spPr>
          </p:pic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1D839767-1AA1-3436-30EF-D9B40EA8B778}"/>
                  </a:ext>
                </a:extLst>
              </p:cNvPr>
              <p:cNvSpPr txBox="1"/>
              <p:nvPr/>
            </p:nvSpPr>
            <p:spPr>
              <a:xfrm>
                <a:off x="1369962" y="4164016"/>
                <a:ext cx="256579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zh-CN" altLang="en-US" sz="2400" dirty="0">
                    <a:latin typeface="+mj-ea"/>
                    <a:ea typeface="+mj-ea"/>
                  </a:rPr>
                  <a:t>相关业务数据分析</a:t>
                </a: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6352198-6CB5-12C1-3E85-2B3C03286D40}"/>
                </a:ext>
              </a:extLst>
            </p:cNvPr>
            <p:cNvSpPr txBox="1"/>
            <p:nvPr/>
          </p:nvSpPr>
          <p:spPr>
            <a:xfrm>
              <a:off x="839416" y="4696110"/>
              <a:ext cx="4392488" cy="87030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请在这里输入简要工作概述点击输入简要文字内容，文字内容概括简练，不用多余的修饰言简意赅的说明分项内容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0317524-8B3A-6258-3119-39BBE8482290}"/>
              </a:ext>
            </a:extLst>
          </p:cNvPr>
          <p:cNvGrpSpPr/>
          <p:nvPr/>
        </p:nvGrpSpPr>
        <p:grpSpPr>
          <a:xfrm>
            <a:off x="6834376" y="1871751"/>
            <a:ext cx="1625481" cy="1625481"/>
            <a:chOff x="6654356" y="1943759"/>
            <a:chExt cx="1625481" cy="1625481"/>
          </a:xfrm>
        </p:grpSpPr>
        <p:graphicFrame>
          <p:nvGraphicFramePr>
            <p:cNvPr id="37" name="图表 36">
              <a:extLst>
                <a:ext uri="{FF2B5EF4-FFF2-40B4-BE49-F238E27FC236}">
                  <a16:creationId xmlns:a16="http://schemas.microsoft.com/office/drawing/2014/main" id="{A49DD7A9-F2BE-C8BE-D37C-2045DC412A8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76107647"/>
                </p:ext>
              </p:extLst>
            </p:nvPr>
          </p:nvGraphicFramePr>
          <p:xfrm>
            <a:off x="6654356" y="1943759"/>
            <a:ext cx="1625481" cy="16254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F7F2A43-DE54-FB84-10D9-C5AA79B6222B}"/>
                </a:ext>
              </a:extLst>
            </p:cNvPr>
            <p:cNvSpPr txBox="1"/>
            <p:nvPr/>
          </p:nvSpPr>
          <p:spPr>
            <a:xfrm>
              <a:off x="7202248" y="2664166"/>
              <a:ext cx="529697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75%</a:t>
              </a:r>
              <a:endParaRPr lang="zh-CN" altLang="en-US" sz="12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9C495955-9075-6EE9-51E2-3D6A42EC60AC}"/>
              </a:ext>
            </a:extLst>
          </p:cNvPr>
          <p:cNvSpPr txBox="1"/>
          <p:nvPr/>
        </p:nvSpPr>
        <p:spPr>
          <a:xfrm>
            <a:off x="6834376" y="3414482"/>
            <a:ext cx="16254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/>
              <a:t>20XX</a:t>
            </a:r>
            <a:r>
              <a:rPr lang="zh-CN" altLang="en-US" sz="1600" dirty="0"/>
              <a:t>年利润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60B2BA8-461E-FA47-371D-E5A90B104B35}"/>
              </a:ext>
            </a:extLst>
          </p:cNvPr>
          <p:cNvGrpSpPr/>
          <p:nvPr/>
        </p:nvGrpSpPr>
        <p:grpSpPr>
          <a:xfrm>
            <a:off x="9300375" y="1871751"/>
            <a:ext cx="1625481" cy="1625481"/>
            <a:chOff x="9120355" y="1943759"/>
            <a:chExt cx="1625481" cy="1625481"/>
          </a:xfrm>
        </p:grpSpPr>
        <p:graphicFrame>
          <p:nvGraphicFramePr>
            <p:cNvPr id="44" name="图表 43">
              <a:extLst>
                <a:ext uri="{FF2B5EF4-FFF2-40B4-BE49-F238E27FC236}">
                  <a16:creationId xmlns:a16="http://schemas.microsoft.com/office/drawing/2014/main" id="{8BB8B32D-0A3B-899C-941B-67914EA4167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53878581"/>
                </p:ext>
              </p:extLst>
            </p:nvPr>
          </p:nvGraphicFramePr>
          <p:xfrm>
            <a:off x="9120355" y="1943759"/>
            <a:ext cx="1625481" cy="16254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57EA024-108D-429D-CB19-1DC3F40980F3}"/>
                </a:ext>
              </a:extLst>
            </p:cNvPr>
            <p:cNvSpPr txBox="1"/>
            <p:nvPr/>
          </p:nvSpPr>
          <p:spPr>
            <a:xfrm>
              <a:off x="9668247" y="2664166"/>
              <a:ext cx="529697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75%</a:t>
              </a:r>
              <a:endParaRPr lang="zh-CN" altLang="en-US" sz="12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DA5C783E-DAEE-FE42-F1AA-282A5631DEF4}"/>
              </a:ext>
            </a:extLst>
          </p:cNvPr>
          <p:cNvSpPr txBox="1"/>
          <p:nvPr/>
        </p:nvSpPr>
        <p:spPr>
          <a:xfrm>
            <a:off x="9300375" y="3414482"/>
            <a:ext cx="16254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/>
              <a:t>20XX</a:t>
            </a:r>
            <a:r>
              <a:rPr lang="zh-CN" altLang="en-US" sz="1600" dirty="0"/>
              <a:t>年利润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9968547-6A1D-F63B-0061-0E9ED38FA675}"/>
              </a:ext>
            </a:extLst>
          </p:cNvPr>
          <p:cNvGrpSpPr/>
          <p:nvPr/>
        </p:nvGrpSpPr>
        <p:grpSpPr>
          <a:xfrm>
            <a:off x="6600056" y="3969488"/>
            <a:ext cx="3370467" cy="504000"/>
            <a:chOff x="6715110" y="4041496"/>
            <a:chExt cx="3370467" cy="504000"/>
          </a:xfrm>
        </p:grpSpPr>
        <p:pic>
          <p:nvPicPr>
            <p:cNvPr id="76" name="图形 75" descr="研究">
              <a:extLst>
                <a:ext uri="{FF2B5EF4-FFF2-40B4-BE49-F238E27FC236}">
                  <a16:creationId xmlns:a16="http://schemas.microsoft.com/office/drawing/2014/main" id="{F70EE80B-05DE-DC46-A746-D273AE260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6715110" y="4041496"/>
              <a:ext cx="504000" cy="504000"/>
            </a:xfrm>
            <a:prstGeom prst="rect">
              <a:avLst/>
            </a:prstGeom>
          </p:spPr>
        </p:pic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90E2A3D-EA50-0C0E-7582-48F636039CF1}"/>
                </a:ext>
              </a:extLst>
            </p:cNvPr>
            <p:cNvSpPr txBox="1"/>
            <p:nvPr/>
          </p:nvSpPr>
          <p:spPr>
            <a:xfrm>
              <a:off x="7219110" y="4108830"/>
              <a:ext cx="286646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just">
                <a:spcBef>
                  <a:spcPts val="1000"/>
                </a:spcBef>
              </a:pPr>
              <a:r>
                <a:rPr lang="zh-CN" altLang="en-US" sz="2400" dirty="0">
                  <a:latin typeface="+mj-ea"/>
                  <a:ea typeface="+mj-ea"/>
                </a:rPr>
                <a:t>近两年销售数据比对</a:t>
              </a: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99638133-F435-28C0-6AA3-D325ADEF793C}"/>
              </a:ext>
            </a:extLst>
          </p:cNvPr>
          <p:cNvSpPr txBox="1"/>
          <p:nvPr/>
        </p:nvSpPr>
        <p:spPr>
          <a:xfrm>
            <a:off x="6600056" y="4604811"/>
            <a:ext cx="4500500" cy="8703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请在这里输入简要工作概述点击输入简要文字内容，文字内容概括简练，不用多余的修饰言简意赅的说明分项内容</a:t>
            </a:r>
          </a:p>
        </p:txBody>
      </p:sp>
    </p:spTree>
    <p:extLst>
      <p:ext uri="{BB962C8B-B14F-4D97-AF65-F5344CB8AC3E}">
        <p14:creationId xmlns:p14="http://schemas.microsoft.com/office/powerpoint/2010/main" val="3581499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FC6391B-172E-AC17-7FE6-477104AC98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Part 03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110C0A7-99B6-3A9A-67D9-88A5BB9B81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sz="1800" dirty="0">
                <a:latin typeface="+mn-ea"/>
              </a:rPr>
              <a:t>此处添加详细文本描述，建议与标题相关并特合整体语言风格，语言描述尽量简洁生动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C9262B1-D1ED-1C8B-5B46-8FAD0C3D8B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存在问题</a:t>
            </a:r>
          </a:p>
        </p:txBody>
      </p:sp>
    </p:spTree>
    <p:extLst>
      <p:ext uri="{BB962C8B-B14F-4D97-AF65-F5344CB8AC3E}">
        <p14:creationId xmlns:p14="http://schemas.microsoft.com/office/powerpoint/2010/main" val="4108924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51PPT模板网​​">
  <a:themeElements>
    <a:clrScheme name="自定义 4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1A97"/>
      </a:accent1>
      <a:accent2>
        <a:srgbClr val="0247CE"/>
      </a:accent2>
      <a:accent3>
        <a:srgbClr val="0361E2"/>
      </a:accent3>
      <a:accent4>
        <a:srgbClr val="00B0F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00">
      <a:majorFont>
        <a:latin typeface="Arial"/>
        <a:ea typeface="阿里巴巴普惠体 B"/>
        <a:cs typeface=""/>
      </a:majorFont>
      <a:minorFont>
        <a:latin typeface="Arial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1009</TotalTime>
  <Words>1048</Words>
  <Application>Microsoft Office PowerPoint</Application>
  <PresentationFormat>宽屏</PresentationFormat>
  <Paragraphs>143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阿里巴巴普惠体 R</vt:lpstr>
      <vt:lpstr>等线</vt:lpstr>
      <vt:lpstr>思源黑体 CN Bold</vt:lpstr>
      <vt:lpstr>思源黑体 CN Light</vt:lpstr>
      <vt:lpstr>思源黑体 CN Normal</vt:lpstr>
      <vt:lpstr>Arial</vt:lpstr>
      <vt:lpstr>Bahnschrift SemiBold</vt:lpstr>
      <vt:lpstr>Bahnschrift SemiLight</vt:lpstr>
      <vt:lpstr>Calibri</vt:lpstr>
      <vt:lpstr>Segoe UI Light</vt:lpstr>
      <vt:lpstr>Office 主题51PPT模板网​​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蓝色渐变风总结汇报商务通用ppt模板</dc:title>
  <dc:creator>街尾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13</cp:revision>
  <dcterms:created xsi:type="dcterms:W3CDTF">2023-05-06T18:32:14Z</dcterms:created>
  <dcterms:modified xsi:type="dcterms:W3CDTF">2023-08-23T03:56:49Z</dcterms:modified>
</cp:coreProperties>
</file>