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59" r:id="rId3"/>
    <p:sldId id="264" r:id="rId4"/>
    <p:sldId id="260" r:id="rId5"/>
    <p:sldId id="265" r:id="rId6"/>
    <p:sldId id="266" r:id="rId7"/>
    <p:sldId id="267" r:id="rId8"/>
    <p:sldId id="275" r:id="rId9"/>
    <p:sldId id="271" r:id="rId10"/>
    <p:sldId id="272" r:id="rId11"/>
    <p:sldId id="268" r:id="rId12"/>
    <p:sldId id="270" r:id="rId13"/>
    <p:sldId id="274" r:id="rId14"/>
    <p:sldId id="269" r:id="rId15"/>
    <p:sldId id="273" r:id="rId16"/>
    <p:sldId id="262" r:id="rId17"/>
    <p:sldId id="276"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0202"/>
    <a:srgbClr val="F9EA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6" d="100"/>
          <a:sy n="86" d="100"/>
        </p:scale>
        <p:origin x="96" y="408"/>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2023/8/23</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 name="图片 5" descr="图片包含 男人, 大, 交通, 灯光&#10;&#10;描述已自动生成">
            <a:extLst>
              <a:ext uri="{FF2B5EF4-FFF2-40B4-BE49-F238E27FC236}">
                <a16:creationId xmlns:a16="http://schemas.microsoft.com/office/drawing/2014/main" id="{1015FC56-F99D-435D-A12B-D4CF709F805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5029" b="154"/>
          <a:stretch/>
        </p:blipFill>
        <p:spPr>
          <a:xfrm rot="16200000">
            <a:off x="2657619" y="-2676383"/>
            <a:ext cx="6858001" cy="12210762"/>
          </a:xfrm>
          <a:prstGeom prst="rect">
            <a:avLst/>
          </a:prstGeom>
        </p:spPr>
      </p:pic>
      <p:pic>
        <p:nvPicPr>
          <p:cNvPr id="7" name="图片 6" descr="叶子">
            <a:extLst>
              <a:ext uri="{FF2B5EF4-FFF2-40B4-BE49-F238E27FC236}">
                <a16:creationId xmlns:a16="http://schemas.microsoft.com/office/drawing/2014/main" id="{9D92C1A1-F9DA-490C-9125-87DC4EE61FC1}"/>
              </a:ext>
            </a:extLst>
          </p:cNvPr>
          <p:cNvPicPr>
            <a:picLocks noChangeAspect="1"/>
          </p:cNvPicPr>
          <p:nvPr userDrawn="1"/>
        </p:nvPicPr>
        <p:blipFill>
          <a:blip r:embed="rId3"/>
          <a:srcRect l="6241"/>
          <a:stretch>
            <a:fillRect/>
          </a:stretch>
        </p:blipFill>
        <p:spPr>
          <a:xfrm>
            <a:off x="0" y="-38100"/>
            <a:ext cx="1991995" cy="3712210"/>
          </a:xfrm>
          <a:prstGeom prst="rect">
            <a:avLst/>
          </a:prstGeom>
        </p:spPr>
      </p:pic>
      <p:pic>
        <p:nvPicPr>
          <p:cNvPr id="10" name="图片 9" descr="窗户">
            <a:extLst>
              <a:ext uri="{FF2B5EF4-FFF2-40B4-BE49-F238E27FC236}">
                <a16:creationId xmlns:a16="http://schemas.microsoft.com/office/drawing/2014/main" id="{1685C790-1103-4DB1-9DD3-BCA38134C1E2}"/>
              </a:ext>
            </a:extLst>
          </p:cNvPr>
          <p:cNvPicPr>
            <a:picLocks noChangeAspect="1"/>
          </p:cNvPicPr>
          <p:nvPr userDrawn="1"/>
        </p:nvPicPr>
        <p:blipFill>
          <a:blip r:embed="rId4">
            <a:alphaModFix amt="56000"/>
          </a:blip>
          <a:stretch>
            <a:fillRect/>
          </a:stretch>
        </p:blipFill>
        <p:spPr>
          <a:xfrm>
            <a:off x="7851140" y="-635"/>
            <a:ext cx="4329430" cy="3886835"/>
          </a:xfrm>
          <a:prstGeom prst="rect">
            <a:avLst/>
          </a:prstGeom>
        </p:spPr>
      </p:pic>
      <p:sp>
        <p:nvSpPr>
          <p:cNvPr id="11" name="文本框 10">
            <a:extLst>
              <a:ext uri="{FF2B5EF4-FFF2-40B4-BE49-F238E27FC236}">
                <a16:creationId xmlns:a16="http://schemas.microsoft.com/office/drawing/2014/main" id="{C6B48031-2CC7-4280-BA05-CD71E36932D7}"/>
              </a:ext>
            </a:extLst>
          </p:cNvPr>
          <p:cNvSpPr txBox="1"/>
          <p:nvPr userDrawn="1"/>
        </p:nvSpPr>
        <p:spPr>
          <a:xfrm>
            <a:off x="6546850" y="11430"/>
            <a:ext cx="5722620" cy="2631440"/>
          </a:xfrm>
          <a:prstGeom prst="rect">
            <a:avLst/>
          </a:prstGeom>
          <a:noFill/>
        </p:spPr>
        <p:txBody>
          <a:bodyPr vert="eaVert" wrap="none" rtlCol="0">
            <a:spAutoFit/>
          </a:bodyPr>
          <a:lstStyle/>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记得早先少年时</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大家诚诚恳恳</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说一句 是一句</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清早上火车站</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长街黑暗无行人</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卖豆浆的小店冒着热气</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从前的日色变得慢</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车，马，邮件都慢</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一生只够爱一个人</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从前的锁也好看</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钥匙精美有样子</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你锁了 人家就懂了</a:t>
            </a:r>
          </a:p>
        </p:txBody>
      </p:sp>
      <p:grpSp>
        <p:nvGrpSpPr>
          <p:cNvPr id="4" name="组合 3">
            <a:extLst>
              <a:ext uri="{FF2B5EF4-FFF2-40B4-BE49-F238E27FC236}">
                <a16:creationId xmlns:a16="http://schemas.microsoft.com/office/drawing/2014/main" id="{C8A57FD8-69D0-455B-8D8C-ADAB243D1C38}"/>
              </a:ext>
            </a:extLst>
          </p:cNvPr>
          <p:cNvGrpSpPr/>
          <p:nvPr userDrawn="1"/>
        </p:nvGrpSpPr>
        <p:grpSpPr>
          <a:xfrm>
            <a:off x="4812875" y="4932900"/>
            <a:ext cx="2566250" cy="526830"/>
            <a:chOff x="4853940" y="4958080"/>
            <a:chExt cx="2484120" cy="368300"/>
          </a:xfrm>
        </p:grpSpPr>
        <p:sp>
          <p:nvSpPr>
            <p:cNvPr id="27" name="圆角矩形 140">
              <a:extLst>
                <a:ext uri="{FF2B5EF4-FFF2-40B4-BE49-F238E27FC236}">
                  <a16:creationId xmlns:a16="http://schemas.microsoft.com/office/drawing/2014/main" id="{4C6C9575-78BE-409E-8664-B1B57F948C23}"/>
                </a:ext>
              </a:extLst>
            </p:cNvPr>
            <p:cNvSpPr/>
            <p:nvPr/>
          </p:nvSpPr>
          <p:spPr>
            <a:xfrm>
              <a:off x="4853940" y="4958080"/>
              <a:ext cx="2484120" cy="368300"/>
            </a:xfrm>
            <a:prstGeom prst="roundRect">
              <a:avLst>
                <a:gd name="adj" fmla="val 50000"/>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141">
              <a:extLst>
                <a:ext uri="{FF2B5EF4-FFF2-40B4-BE49-F238E27FC236}">
                  <a16:creationId xmlns:a16="http://schemas.microsoft.com/office/drawing/2014/main" id="{1EA096D9-B18C-4126-88F2-43FBAD7C7E99}"/>
                </a:ext>
              </a:extLst>
            </p:cNvPr>
            <p:cNvSpPr/>
            <p:nvPr/>
          </p:nvSpPr>
          <p:spPr>
            <a:xfrm>
              <a:off x="4880610" y="4983480"/>
              <a:ext cx="2430145" cy="318770"/>
            </a:xfrm>
            <a:prstGeom prst="roundRect">
              <a:avLst>
                <a:gd name="adj" fmla="val 50000"/>
              </a:avLst>
            </a:prstGeom>
            <a:noFill/>
            <a:ln w="9525">
              <a:gradFill>
                <a:gsLst>
                  <a:gs pos="0">
                    <a:schemeClr val="accent2">
                      <a:alpha val="50000"/>
                    </a:schemeClr>
                  </a:gs>
                  <a:gs pos="100000">
                    <a:schemeClr val="accent2">
                      <a:alpha val="23000"/>
                    </a:schemeClr>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2652395" y="1752600"/>
            <a:ext cx="6944070" cy="1757362"/>
          </a:xfrm>
        </p:spPr>
        <p:txBody>
          <a:bodyPr vert="horz" lIns="91440" tIns="45720" rIns="91440" bIns="45720" rtlCol="0" anchor="b">
            <a:normAutofit/>
          </a:bodyPr>
          <a:lstStyle>
            <a:lvl1pPr algn="dist">
              <a:defRPr lang="zh-CN" altLang="en-US" sz="4000" b="1" dirty="0"/>
            </a:lvl1pPr>
          </a:lstStyle>
          <a:p>
            <a:pPr lvl="0" defTabSz="914354"/>
            <a:r>
              <a:rPr lang="zh-CN" altLang="en-US" dirty="0"/>
              <a:t>中国风潮</a:t>
            </a:r>
          </a:p>
        </p:txBody>
      </p:sp>
      <p:sp>
        <p:nvSpPr>
          <p:cNvPr id="3" name="Subtitle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5005987" y="5002031"/>
            <a:ext cx="2236886" cy="535853"/>
          </a:xfrm>
        </p:spPr>
        <p:txBody>
          <a:bodyPr vert="horz" lIns="91440" tIns="45720" rIns="91440" bIns="45720" rtlCol="0" anchor="t">
            <a:normAutofit/>
          </a:bodyPr>
          <a:lstStyle>
            <a:lvl1pPr marL="0" indent="0" algn="ctr">
              <a:spcBef>
                <a:spcPts val="0"/>
              </a:spcBef>
              <a:buNone/>
              <a:defRPr lang="zh-CN" altLang="en-US" sz="2000"/>
            </a:lvl1pPr>
          </a:lstStyle>
          <a:p>
            <a:r>
              <a:rPr lang="zh-CN" altLang="en-US" dirty="0">
                <a:solidFill>
                  <a:srgbClr val="F9EAB0"/>
                </a:solidFill>
              </a:rPr>
              <a:t>汇报人：</a:t>
            </a:r>
            <a:r>
              <a:rPr lang="en-US" altLang="zh-CN" dirty="0">
                <a:solidFill>
                  <a:srgbClr val="F9EAB0"/>
                </a:solidFill>
              </a:rPr>
              <a:t>XXX</a:t>
            </a:r>
          </a:p>
        </p:txBody>
      </p:sp>
      <p:grpSp>
        <p:nvGrpSpPr>
          <p:cNvPr id="38" name="组合 37">
            <a:extLst>
              <a:ext uri="{FF2B5EF4-FFF2-40B4-BE49-F238E27FC236}">
                <a16:creationId xmlns:a16="http://schemas.microsoft.com/office/drawing/2014/main" id="{06B03F30-0D43-4EB7-B888-E2D8F3FE48F6}"/>
              </a:ext>
            </a:extLst>
          </p:cNvPr>
          <p:cNvGrpSpPr/>
          <p:nvPr userDrawn="1"/>
        </p:nvGrpSpPr>
        <p:grpSpPr>
          <a:xfrm>
            <a:off x="-1344079" y="2673985"/>
            <a:ext cx="6198337" cy="6186170"/>
            <a:chOff x="-1344079" y="2673985"/>
            <a:chExt cx="6198337" cy="6186170"/>
          </a:xfrm>
        </p:grpSpPr>
        <p:pic>
          <p:nvPicPr>
            <p:cNvPr id="31" name="图片 30" descr="Nipic_21350951_20220507233444471127">
              <a:extLst>
                <a:ext uri="{FF2B5EF4-FFF2-40B4-BE49-F238E27FC236}">
                  <a16:creationId xmlns:a16="http://schemas.microsoft.com/office/drawing/2014/main" id="{2E8581CE-D603-472E-8E71-D609E6EE30A2}"/>
                </a:ext>
              </a:extLst>
            </p:cNvPr>
            <p:cNvPicPr>
              <a:picLocks noChangeAspect="1"/>
            </p:cNvPicPr>
            <p:nvPr userDrawn="1"/>
          </p:nvPicPr>
          <p:blipFill>
            <a:blip r:embed="rId5"/>
            <a:srcRect/>
            <a:stretch>
              <a:fillRect/>
            </a:stretch>
          </p:blipFill>
          <p:spPr>
            <a:xfrm rot="19140000" flipH="1">
              <a:off x="-700405" y="2673985"/>
              <a:ext cx="3540125" cy="6186170"/>
            </a:xfrm>
            <a:custGeom>
              <a:avLst/>
              <a:gdLst>
                <a:gd name="connsiteX0" fmla="*/ 0 w 3540125"/>
                <a:gd name="connsiteY0" fmla="*/ 6152391 h 6186170"/>
                <a:gd name="connsiteX1" fmla="*/ 0 w 3540125"/>
                <a:gd name="connsiteY1" fmla="*/ 6186170 h 6186170"/>
                <a:gd name="connsiteX2" fmla="*/ 29363 w 3540125"/>
                <a:gd name="connsiteY2" fmla="*/ 6186170 h 6186170"/>
                <a:gd name="connsiteX3" fmla="*/ 3283465 w 3540125"/>
                <a:gd name="connsiteY3" fmla="*/ 0 h 6186170"/>
                <a:gd name="connsiteX4" fmla="*/ 3540125 w 3540125"/>
                <a:gd name="connsiteY4" fmla="*/ 295254 h 6186170"/>
                <a:gd name="connsiteX5" fmla="*/ 3540125 w 3540125"/>
                <a:gd name="connsiteY5" fmla="*/ 0 h 6186170"/>
                <a:gd name="connsiteX6" fmla="*/ 0 w 3540125"/>
                <a:gd name="connsiteY6" fmla="*/ 0 h 6186170"/>
                <a:gd name="connsiteX7" fmla="*/ 0 w 3540125"/>
                <a:gd name="connsiteY7" fmla="*/ 6089893 h 6186170"/>
                <a:gd name="connsiteX8" fmla="*/ 3313466 w 3540125"/>
                <a:gd name="connsiteY8" fmla="*/ 3209541 h 6186170"/>
                <a:gd name="connsiteX9" fmla="*/ 1063840 w 3540125"/>
                <a:gd name="connsiteY9" fmla="*/ 621643 h 6186170"/>
                <a:gd name="connsiteX10" fmla="*/ 1778958 w 3540125"/>
                <a:gd name="connsiteY10" fmla="*/ 0 h 61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0125" h="6186170">
                  <a:moveTo>
                    <a:pt x="0" y="6152391"/>
                  </a:moveTo>
                  <a:lnTo>
                    <a:pt x="0" y="6186170"/>
                  </a:lnTo>
                  <a:lnTo>
                    <a:pt x="29363" y="6186170"/>
                  </a:lnTo>
                  <a:close/>
                  <a:moveTo>
                    <a:pt x="3283465" y="0"/>
                  </a:moveTo>
                  <a:lnTo>
                    <a:pt x="3540125" y="295254"/>
                  </a:lnTo>
                  <a:lnTo>
                    <a:pt x="3540125" y="0"/>
                  </a:lnTo>
                  <a:close/>
                  <a:moveTo>
                    <a:pt x="0" y="0"/>
                  </a:moveTo>
                  <a:lnTo>
                    <a:pt x="0" y="6089893"/>
                  </a:lnTo>
                  <a:lnTo>
                    <a:pt x="3313466" y="3209541"/>
                  </a:lnTo>
                  <a:lnTo>
                    <a:pt x="1063840" y="621643"/>
                  </a:lnTo>
                  <a:lnTo>
                    <a:pt x="1778958" y="0"/>
                  </a:lnTo>
                  <a:close/>
                </a:path>
              </a:pathLst>
            </a:custGeom>
          </p:spPr>
        </p:pic>
        <p:pic>
          <p:nvPicPr>
            <p:cNvPr id="37" name="图片 36" descr="Nipic_21350951_20220507233444471127">
              <a:extLst>
                <a:ext uri="{FF2B5EF4-FFF2-40B4-BE49-F238E27FC236}">
                  <a16:creationId xmlns:a16="http://schemas.microsoft.com/office/drawing/2014/main" id="{07616FED-D699-4276-A31A-2CA4834E1FA6}"/>
                </a:ext>
              </a:extLst>
            </p:cNvPr>
            <p:cNvPicPr>
              <a:picLocks noChangeAspect="1"/>
            </p:cNvPicPr>
            <p:nvPr/>
          </p:nvPicPr>
          <p:blipFill>
            <a:blip r:embed="rId5"/>
            <a:srcRect/>
            <a:stretch>
              <a:fillRect/>
            </a:stretch>
          </p:blipFill>
          <p:spPr>
            <a:xfrm rot="17640000" flipH="1">
              <a:off x="1746250" y="4660265"/>
              <a:ext cx="2262505" cy="3953510"/>
            </a:xfrm>
            <a:custGeom>
              <a:avLst/>
              <a:gdLst>
                <a:gd name="connsiteX0" fmla="*/ 2262505 w 2262505"/>
                <a:gd name="connsiteY0" fmla="*/ 3517825 h 3953510"/>
                <a:gd name="connsiteX1" fmla="*/ 2068525 w 2262505"/>
                <a:gd name="connsiteY1" fmla="*/ 3953510 h 3953510"/>
                <a:gd name="connsiteX2" fmla="*/ 2262505 w 2262505"/>
                <a:gd name="connsiteY2" fmla="*/ 3953510 h 3953510"/>
                <a:gd name="connsiteX3" fmla="*/ 0 w 2262505"/>
                <a:gd name="connsiteY3" fmla="*/ 0 h 3953510"/>
                <a:gd name="connsiteX4" fmla="*/ 0 w 2262505"/>
                <a:gd name="connsiteY4" fmla="*/ 3953510 h 3953510"/>
                <a:gd name="connsiteX5" fmla="*/ 1742389 w 2262505"/>
                <a:gd name="connsiteY5" fmla="*/ 3953510 h 3953510"/>
                <a:gd name="connsiteX6" fmla="*/ 699723 w 2262505"/>
                <a:gd name="connsiteY6" fmla="*/ 3489285 h 3953510"/>
                <a:gd name="connsiteX7" fmla="*/ 2253252 w 2262505"/>
                <a:gd name="connsiteY7" fmla="*/ 0 h 395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505" h="3953510">
                  <a:moveTo>
                    <a:pt x="2262505" y="3517825"/>
                  </a:moveTo>
                  <a:lnTo>
                    <a:pt x="2068525" y="3953510"/>
                  </a:lnTo>
                  <a:lnTo>
                    <a:pt x="2262505" y="3953510"/>
                  </a:lnTo>
                  <a:close/>
                  <a:moveTo>
                    <a:pt x="0" y="0"/>
                  </a:moveTo>
                  <a:lnTo>
                    <a:pt x="0" y="3953510"/>
                  </a:lnTo>
                  <a:lnTo>
                    <a:pt x="1742389" y="3953510"/>
                  </a:lnTo>
                  <a:lnTo>
                    <a:pt x="699723" y="3489285"/>
                  </a:lnTo>
                  <a:lnTo>
                    <a:pt x="2253252" y="0"/>
                  </a:lnTo>
                  <a:close/>
                </a:path>
              </a:pathLst>
            </a:custGeom>
          </p:spPr>
        </p:pic>
        <p:pic>
          <p:nvPicPr>
            <p:cNvPr id="33" name="图片 32" descr="Nipic_21350951_20220507233444471127">
              <a:extLst>
                <a:ext uri="{FF2B5EF4-FFF2-40B4-BE49-F238E27FC236}">
                  <a16:creationId xmlns:a16="http://schemas.microsoft.com/office/drawing/2014/main" id="{667BBA89-4DBE-436B-83B4-815F540687D8}"/>
                </a:ext>
              </a:extLst>
            </p:cNvPr>
            <p:cNvPicPr>
              <a:picLocks noChangeAspect="1"/>
            </p:cNvPicPr>
            <p:nvPr/>
          </p:nvPicPr>
          <p:blipFill>
            <a:blip r:embed="rId5"/>
            <a:srcRect b="20148"/>
            <a:stretch>
              <a:fillRect/>
            </a:stretch>
          </p:blipFill>
          <p:spPr>
            <a:xfrm rot="19800000" flipH="1">
              <a:off x="-1344079" y="3845106"/>
              <a:ext cx="2861945" cy="3993108"/>
            </a:xfrm>
            <a:custGeom>
              <a:avLst/>
              <a:gdLst>
                <a:gd name="connsiteX0" fmla="*/ 2805510 w 2861945"/>
                <a:gd name="connsiteY0" fmla="*/ 0 h 3993108"/>
                <a:gd name="connsiteX1" fmla="*/ 2861945 w 2861945"/>
                <a:gd name="connsiteY1" fmla="*/ 97748 h 3993108"/>
                <a:gd name="connsiteX2" fmla="*/ 2861945 w 2861945"/>
                <a:gd name="connsiteY2" fmla="*/ 0 h 3993108"/>
                <a:gd name="connsiteX3" fmla="*/ 0 w 2861945"/>
                <a:gd name="connsiteY3" fmla="*/ 0 h 3993108"/>
                <a:gd name="connsiteX4" fmla="*/ 0 w 2861945"/>
                <a:gd name="connsiteY4" fmla="*/ 3993108 h 3993108"/>
                <a:gd name="connsiteX5" fmla="*/ 2029263 w 2861945"/>
                <a:gd name="connsiteY5" fmla="*/ 2821513 h 3993108"/>
                <a:gd name="connsiteX6" fmla="*/ 549505 w 2861945"/>
                <a:gd name="connsiteY6" fmla="*/ 258497 h 3993108"/>
                <a:gd name="connsiteX7" fmla="*/ 997236 w 2861945"/>
                <a:gd name="connsiteY7" fmla="*/ 0 h 399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1945" h="3993108">
                  <a:moveTo>
                    <a:pt x="2805510" y="0"/>
                  </a:moveTo>
                  <a:lnTo>
                    <a:pt x="2861945" y="97748"/>
                  </a:lnTo>
                  <a:lnTo>
                    <a:pt x="2861945" y="0"/>
                  </a:lnTo>
                  <a:close/>
                  <a:moveTo>
                    <a:pt x="0" y="0"/>
                  </a:moveTo>
                  <a:lnTo>
                    <a:pt x="0" y="3993108"/>
                  </a:lnTo>
                  <a:lnTo>
                    <a:pt x="2029263" y="2821513"/>
                  </a:lnTo>
                  <a:lnTo>
                    <a:pt x="549505" y="258497"/>
                  </a:lnTo>
                  <a:lnTo>
                    <a:pt x="997236" y="0"/>
                  </a:lnTo>
                  <a:close/>
                </a:path>
              </a:pathLst>
            </a:custGeom>
          </p:spPr>
        </p:pic>
      </p:grpSp>
      <p:grpSp>
        <p:nvGrpSpPr>
          <p:cNvPr id="39" name="组合 38">
            <a:extLst>
              <a:ext uri="{FF2B5EF4-FFF2-40B4-BE49-F238E27FC236}">
                <a16:creationId xmlns:a16="http://schemas.microsoft.com/office/drawing/2014/main" id="{B91F47C7-B27E-4F87-B043-364836894EA1}"/>
              </a:ext>
            </a:extLst>
          </p:cNvPr>
          <p:cNvGrpSpPr/>
          <p:nvPr userDrawn="1"/>
        </p:nvGrpSpPr>
        <p:grpSpPr>
          <a:xfrm flipH="1">
            <a:off x="7328038" y="2673985"/>
            <a:ext cx="6198337" cy="6186170"/>
            <a:chOff x="-1344079" y="2673985"/>
            <a:chExt cx="6198337" cy="6186170"/>
          </a:xfrm>
        </p:grpSpPr>
        <p:pic>
          <p:nvPicPr>
            <p:cNvPr id="40" name="图片 39" descr="Nipic_21350951_20220507233444471127">
              <a:extLst>
                <a:ext uri="{FF2B5EF4-FFF2-40B4-BE49-F238E27FC236}">
                  <a16:creationId xmlns:a16="http://schemas.microsoft.com/office/drawing/2014/main" id="{B4F488FB-9237-449A-AD4A-2A4A1FBF76F2}"/>
                </a:ext>
              </a:extLst>
            </p:cNvPr>
            <p:cNvPicPr>
              <a:picLocks noChangeAspect="1"/>
            </p:cNvPicPr>
            <p:nvPr userDrawn="1"/>
          </p:nvPicPr>
          <p:blipFill>
            <a:blip r:embed="rId5"/>
            <a:srcRect/>
            <a:stretch>
              <a:fillRect/>
            </a:stretch>
          </p:blipFill>
          <p:spPr>
            <a:xfrm rot="19140000" flipH="1">
              <a:off x="-700405" y="2673985"/>
              <a:ext cx="3540125" cy="6186170"/>
            </a:xfrm>
            <a:custGeom>
              <a:avLst/>
              <a:gdLst>
                <a:gd name="connsiteX0" fmla="*/ 0 w 3540125"/>
                <a:gd name="connsiteY0" fmla="*/ 6152391 h 6186170"/>
                <a:gd name="connsiteX1" fmla="*/ 0 w 3540125"/>
                <a:gd name="connsiteY1" fmla="*/ 6186170 h 6186170"/>
                <a:gd name="connsiteX2" fmla="*/ 29363 w 3540125"/>
                <a:gd name="connsiteY2" fmla="*/ 6186170 h 6186170"/>
                <a:gd name="connsiteX3" fmla="*/ 3283465 w 3540125"/>
                <a:gd name="connsiteY3" fmla="*/ 0 h 6186170"/>
                <a:gd name="connsiteX4" fmla="*/ 3540125 w 3540125"/>
                <a:gd name="connsiteY4" fmla="*/ 295254 h 6186170"/>
                <a:gd name="connsiteX5" fmla="*/ 3540125 w 3540125"/>
                <a:gd name="connsiteY5" fmla="*/ 0 h 6186170"/>
                <a:gd name="connsiteX6" fmla="*/ 0 w 3540125"/>
                <a:gd name="connsiteY6" fmla="*/ 0 h 6186170"/>
                <a:gd name="connsiteX7" fmla="*/ 0 w 3540125"/>
                <a:gd name="connsiteY7" fmla="*/ 6089893 h 6186170"/>
                <a:gd name="connsiteX8" fmla="*/ 3313466 w 3540125"/>
                <a:gd name="connsiteY8" fmla="*/ 3209541 h 6186170"/>
                <a:gd name="connsiteX9" fmla="*/ 1063840 w 3540125"/>
                <a:gd name="connsiteY9" fmla="*/ 621643 h 6186170"/>
                <a:gd name="connsiteX10" fmla="*/ 1778958 w 3540125"/>
                <a:gd name="connsiteY10" fmla="*/ 0 h 61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0125" h="6186170">
                  <a:moveTo>
                    <a:pt x="0" y="6152391"/>
                  </a:moveTo>
                  <a:lnTo>
                    <a:pt x="0" y="6186170"/>
                  </a:lnTo>
                  <a:lnTo>
                    <a:pt x="29363" y="6186170"/>
                  </a:lnTo>
                  <a:close/>
                  <a:moveTo>
                    <a:pt x="3283465" y="0"/>
                  </a:moveTo>
                  <a:lnTo>
                    <a:pt x="3540125" y="295254"/>
                  </a:lnTo>
                  <a:lnTo>
                    <a:pt x="3540125" y="0"/>
                  </a:lnTo>
                  <a:close/>
                  <a:moveTo>
                    <a:pt x="0" y="0"/>
                  </a:moveTo>
                  <a:lnTo>
                    <a:pt x="0" y="6089893"/>
                  </a:lnTo>
                  <a:lnTo>
                    <a:pt x="3313466" y="3209541"/>
                  </a:lnTo>
                  <a:lnTo>
                    <a:pt x="1063840" y="621643"/>
                  </a:lnTo>
                  <a:lnTo>
                    <a:pt x="1778958" y="0"/>
                  </a:lnTo>
                  <a:close/>
                </a:path>
              </a:pathLst>
            </a:custGeom>
          </p:spPr>
        </p:pic>
        <p:pic>
          <p:nvPicPr>
            <p:cNvPr id="41" name="图片 40" descr="Nipic_21350951_20220507233444471127">
              <a:extLst>
                <a:ext uri="{FF2B5EF4-FFF2-40B4-BE49-F238E27FC236}">
                  <a16:creationId xmlns:a16="http://schemas.microsoft.com/office/drawing/2014/main" id="{0A8D099E-1679-42ED-96F3-1F216813936C}"/>
                </a:ext>
              </a:extLst>
            </p:cNvPr>
            <p:cNvPicPr>
              <a:picLocks noChangeAspect="1"/>
            </p:cNvPicPr>
            <p:nvPr/>
          </p:nvPicPr>
          <p:blipFill>
            <a:blip r:embed="rId5"/>
            <a:srcRect/>
            <a:stretch>
              <a:fillRect/>
            </a:stretch>
          </p:blipFill>
          <p:spPr>
            <a:xfrm rot="17640000" flipH="1">
              <a:off x="1746250" y="4660265"/>
              <a:ext cx="2262505" cy="3953510"/>
            </a:xfrm>
            <a:custGeom>
              <a:avLst/>
              <a:gdLst>
                <a:gd name="connsiteX0" fmla="*/ 2262505 w 2262505"/>
                <a:gd name="connsiteY0" fmla="*/ 3517825 h 3953510"/>
                <a:gd name="connsiteX1" fmla="*/ 2068525 w 2262505"/>
                <a:gd name="connsiteY1" fmla="*/ 3953510 h 3953510"/>
                <a:gd name="connsiteX2" fmla="*/ 2262505 w 2262505"/>
                <a:gd name="connsiteY2" fmla="*/ 3953510 h 3953510"/>
                <a:gd name="connsiteX3" fmla="*/ 0 w 2262505"/>
                <a:gd name="connsiteY3" fmla="*/ 0 h 3953510"/>
                <a:gd name="connsiteX4" fmla="*/ 0 w 2262505"/>
                <a:gd name="connsiteY4" fmla="*/ 3953510 h 3953510"/>
                <a:gd name="connsiteX5" fmla="*/ 1742389 w 2262505"/>
                <a:gd name="connsiteY5" fmla="*/ 3953510 h 3953510"/>
                <a:gd name="connsiteX6" fmla="*/ 699723 w 2262505"/>
                <a:gd name="connsiteY6" fmla="*/ 3489285 h 3953510"/>
                <a:gd name="connsiteX7" fmla="*/ 2253252 w 2262505"/>
                <a:gd name="connsiteY7" fmla="*/ 0 h 395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505" h="3953510">
                  <a:moveTo>
                    <a:pt x="2262505" y="3517825"/>
                  </a:moveTo>
                  <a:lnTo>
                    <a:pt x="2068525" y="3953510"/>
                  </a:lnTo>
                  <a:lnTo>
                    <a:pt x="2262505" y="3953510"/>
                  </a:lnTo>
                  <a:close/>
                  <a:moveTo>
                    <a:pt x="0" y="0"/>
                  </a:moveTo>
                  <a:lnTo>
                    <a:pt x="0" y="3953510"/>
                  </a:lnTo>
                  <a:lnTo>
                    <a:pt x="1742389" y="3953510"/>
                  </a:lnTo>
                  <a:lnTo>
                    <a:pt x="699723" y="3489285"/>
                  </a:lnTo>
                  <a:lnTo>
                    <a:pt x="2253252" y="0"/>
                  </a:lnTo>
                  <a:close/>
                </a:path>
              </a:pathLst>
            </a:custGeom>
          </p:spPr>
        </p:pic>
        <p:pic>
          <p:nvPicPr>
            <p:cNvPr id="42" name="图片 41" descr="Nipic_21350951_20220507233444471127">
              <a:extLst>
                <a:ext uri="{FF2B5EF4-FFF2-40B4-BE49-F238E27FC236}">
                  <a16:creationId xmlns:a16="http://schemas.microsoft.com/office/drawing/2014/main" id="{0DC4006D-96B8-4FFC-99CA-44EBB000C062}"/>
                </a:ext>
              </a:extLst>
            </p:cNvPr>
            <p:cNvPicPr>
              <a:picLocks noChangeAspect="1"/>
            </p:cNvPicPr>
            <p:nvPr/>
          </p:nvPicPr>
          <p:blipFill>
            <a:blip r:embed="rId5"/>
            <a:srcRect b="20148"/>
            <a:stretch>
              <a:fillRect/>
            </a:stretch>
          </p:blipFill>
          <p:spPr>
            <a:xfrm rot="19800000" flipH="1">
              <a:off x="-1344079" y="3845106"/>
              <a:ext cx="2861945" cy="3993108"/>
            </a:xfrm>
            <a:custGeom>
              <a:avLst/>
              <a:gdLst>
                <a:gd name="connsiteX0" fmla="*/ 2805510 w 2861945"/>
                <a:gd name="connsiteY0" fmla="*/ 0 h 3993108"/>
                <a:gd name="connsiteX1" fmla="*/ 2861945 w 2861945"/>
                <a:gd name="connsiteY1" fmla="*/ 97748 h 3993108"/>
                <a:gd name="connsiteX2" fmla="*/ 2861945 w 2861945"/>
                <a:gd name="connsiteY2" fmla="*/ 0 h 3993108"/>
                <a:gd name="connsiteX3" fmla="*/ 0 w 2861945"/>
                <a:gd name="connsiteY3" fmla="*/ 0 h 3993108"/>
                <a:gd name="connsiteX4" fmla="*/ 0 w 2861945"/>
                <a:gd name="connsiteY4" fmla="*/ 3993108 h 3993108"/>
                <a:gd name="connsiteX5" fmla="*/ 2029263 w 2861945"/>
                <a:gd name="connsiteY5" fmla="*/ 2821513 h 3993108"/>
                <a:gd name="connsiteX6" fmla="*/ 549505 w 2861945"/>
                <a:gd name="connsiteY6" fmla="*/ 258497 h 3993108"/>
                <a:gd name="connsiteX7" fmla="*/ 997236 w 2861945"/>
                <a:gd name="connsiteY7" fmla="*/ 0 h 399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1945" h="3993108">
                  <a:moveTo>
                    <a:pt x="2805510" y="0"/>
                  </a:moveTo>
                  <a:lnTo>
                    <a:pt x="2861945" y="97748"/>
                  </a:lnTo>
                  <a:lnTo>
                    <a:pt x="2861945" y="0"/>
                  </a:lnTo>
                  <a:close/>
                  <a:moveTo>
                    <a:pt x="0" y="0"/>
                  </a:moveTo>
                  <a:lnTo>
                    <a:pt x="0" y="3993108"/>
                  </a:lnTo>
                  <a:lnTo>
                    <a:pt x="2029263" y="2821513"/>
                  </a:lnTo>
                  <a:lnTo>
                    <a:pt x="549505" y="258497"/>
                  </a:lnTo>
                  <a:lnTo>
                    <a:pt x="997236" y="0"/>
                  </a:lnTo>
                  <a:close/>
                </a:path>
              </a:pathLst>
            </a:custGeom>
          </p:spPr>
        </p:pic>
      </p:grpSp>
    </p:spTree>
    <p:extLst>
      <p:ext uri="{BB962C8B-B14F-4D97-AF65-F5344CB8AC3E}">
        <p14:creationId xmlns:p14="http://schemas.microsoft.com/office/powerpoint/2010/main" val="3218541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8" name="图片 17" descr="图片包含 男人, 大, 交通, 灯光&#10;&#10;描述已自动生成">
            <a:extLst>
              <a:ext uri="{FF2B5EF4-FFF2-40B4-BE49-F238E27FC236}">
                <a16:creationId xmlns:a16="http://schemas.microsoft.com/office/drawing/2014/main" id="{5E63BF3C-90A0-4779-A3B7-C4F50BC56E1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5029" b="154"/>
          <a:stretch/>
        </p:blipFill>
        <p:spPr>
          <a:xfrm rot="16200000">
            <a:off x="2657619" y="-2676383"/>
            <a:ext cx="6858001" cy="12210762"/>
          </a:xfrm>
          <a:prstGeom prst="rect">
            <a:avLst/>
          </a:prstGeom>
        </p:spPr>
      </p:pic>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2413000"/>
            <a:ext cx="10858500" cy="646331"/>
          </a:xfrm>
        </p:spPr>
        <p:txBody>
          <a:bodyPr vert="horz" lIns="91440" tIns="45720" rIns="91440" bIns="45720" rtlCol="0" anchor="t" anchorCtr="0">
            <a:normAutofit/>
          </a:bodyPr>
          <a:lstStyle>
            <a:lvl1pPr marL="0" indent="0" algn="ctr">
              <a:buNone/>
              <a:defRPr lang="en-US" altLang="zh-CN" sz="40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zh-CN" altLang="en-US" dirty="0"/>
              <a:t>中国风潮</a:t>
            </a:r>
            <a:endParaRPr lang="en-US" altLang="zh-CN" dirty="0"/>
          </a:p>
        </p:txBody>
      </p:sp>
      <p:pic>
        <p:nvPicPr>
          <p:cNvPr id="5" name="图片 4" descr="叶子">
            <a:extLst>
              <a:ext uri="{FF2B5EF4-FFF2-40B4-BE49-F238E27FC236}">
                <a16:creationId xmlns:a16="http://schemas.microsoft.com/office/drawing/2014/main" id="{2438F8BA-8325-4640-B16B-CD847FF6F523}"/>
              </a:ext>
            </a:extLst>
          </p:cNvPr>
          <p:cNvPicPr>
            <a:picLocks noChangeAspect="1"/>
          </p:cNvPicPr>
          <p:nvPr userDrawn="1"/>
        </p:nvPicPr>
        <p:blipFill>
          <a:blip r:embed="rId3"/>
          <a:srcRect l="6241"/>
          <a:stretch>
            <a:fillRect/>
          </a:stretch>
        </p:blipFill>
        <p:spPr>
          <a:xfrm>
            <a:off x="0" y="-38100"/>
            <a:ext cx="1991995" cy="3712210"/>
          </a:xfrm>
          <a:prstGeom prst="rect">
            <a:avLst/>
          </a:prstGeom>
        </p:spPr>
      </p:pic>
      <p:sp>
        <p:nvSpPr>
          <p:cNvPr id="6" name="文本框 5">
            <a:extLst>
              <a:ext uri="{FF2B5EF4-FFF2-40B4-BE49-F238E27FC236}">
                <a16:creationId xmlns:a16="http://schemas.microsoft.com/office/drawing/2014/main" id="{EB0F5174-467E-495F-8232-646F826D149A}"/>
              </a:ext>
            </a:extLst>
          </p:cNvPr>
          <p:cNvSpPr txBox="1"/>
          <p:nvPr userDrawn="1"/>
        </p:nvSpPr>
        <p:spPr>
          <a:xfrm>
            <a:off x="6546850" y="11430"/>
            <a:ext cx="5722620" cy="2631440"/>
          </a:xfrm>
          <a:prstGeom prst="rect">
            <a:avLst/>
          </a:prstGeom>
          <a:noFill/>
        </p:spPr>
        <p:txBody>
          <a:bodyPr vert="eaVert" wrap="none" rtlCol="0">
            <a:spAutoFit/>
          </a:bodyPr>
          <a:lstStyle/>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记得早先少年时</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大家诚诚恳恳</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说一句 是一句</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清早上火车站</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长街黑暗无行人</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卖豆浆的小店冒着热气</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从前的日色变得慢</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车，马，邮件都慢</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一生只够爱一个人</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从前的锁也好看</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钥匙精美有样子</a:t>
            </a:r>
          </a:p>
          <a:p>
            <a:pPr algn="l">
              <a:lnSpc>
                <a:spcPct val="150000"/>
              </a:lnSpc>
            </a:pPr>
            <a:r>
              <a:rPr lang="zh-CN" altLang="en-US" sz="2000" dirty="0">
                <a:solidFill>
                  <a:schemeClr val="bg1">
                    <a:alpha val="8000"/>
                  </a:schemeClr>
                </a:solidFill>
                <a:latin typeface="方正大草简体" panose="02000000000000000000" charset="-122"/>
                <a:ea typeface="方正大草简体" panose="02000000000000000000" charset="-122"/>
                <a:cs typeface="方正大草简体" panose="02000000000000000000" charset="-122"/>
              </a:rPr>
              <a:t>你锁了 人家就懂了</a:t>
            </a:r>
          </a:p>
        </p:txBody>
      </p:sp>
      <p:grpSp>
        <p:nvGrpSpPr>
          <p:cNvPr id="10" name="组合 9">
            <a:extLst>
              <a:ext uri="{FF2B5EF4-FFF2-40B4-BE49-F238E27FC236}">
                <a16:creationId xmlns:a16="http://schemas.microsoft.com/office/drawing/2014/main" id="{8B58D10F-DFD4-49FD-B581-54A925B44E93}"/>
              </a:ext>
            </a:extLst>
          </p:cNvPr>
          <p:cNvGrpSpPr/>
          <p:nvPr userDrawn="1"/>
        </p:nvGrpSpPr>
        <p:grpSpPr>
          <a:xfrm>
            <a:off x="-1344079" y="2673985"/>
            <a:ext cx="6198337" cy="6186170"/>
            <a:chOff x="-1344079" y="2673985"/>
            <a:chExt cx="6198337" cy="6186170"/>
          </a:xfrm>
        </p:grpSpPr>
        <p:pic>
          <p:nvPicPr>
            <p:cNvPr id="11" name="图片 10" descr="Nipic_21350951_20220507233444471127">
              <a:extLst>
                <a:ext uri="{FF2B5EF4-FFF2-40B4-BE49-F238E27FC236}">
                  <a16:creationId xmlns:a16="http://schemas.microsoft.com/office/drawing/2014/main" id="{463DA835-D204-40C7-AA91-D4072D2F3A11}"/>
                </a:ext>
              </a:extLst>
            </p:cNvPr>
            <p:cNvPicPr>
              <a:picLocks noChangeAspect="1"/>
            </p:cNvPicPr>
            <p:nvPr userDrawn="1"/>
          </p:nvPicPr>
          <p:blipFill>
            <a:blip r:embed="rId4"/>
            <a:srcRect/>
            <a:stretch>
              <a:fillRect/>
            </a:stretch>
          </p:blipFill>
          <p:spPr>
            <a:xfrm rot="19140000" flipH="1">
              <a:off x="-700405" y="2673985"/>
              <a:ext cx="3540125" cy="6186170"/>
            </a:xfrm>
            <a:custGeom>
              <a:avLst/>
              <a:gdLst>
                <a:gd name="connsiteX0" fmla="*/ 0 w 3540125"/>
                <a:gd name="connsiteY0" fmla="*/ 6152391 h 6186170"/>
                <a:gd name="connsiteX1" fmla="*/ 0 w 3540125"/>
                <a:gd name="connsiteY1" fmla="*/ 6186170 h 6186170"/>
                <a:gd name="connsiteX2" fmla="*/ 29363 w 3540125"/>
                <a:gd name="connsiteY2" fmla="*/ 6186170 h 6186170"/>
                <a:gd name="connsiteX3" fmla="*/ 3283465 w 3540125"/>
                <a:gd name="connsiteY3" fmla="*/ 0 h 6186170"/>
                <a:gd name="connsiteX4" fmla="*/ 3540125 w 3540125"/>
                <a:gd name="connsiteY4" fmla="*/ 295254 h 6186170"/>
                <a:gd name="connsiteX5" fmla="*/ 3540125 w 3540125"/>
                <a:gd name="connsiteY5" fmla="*/ 0 h 6186170"/>
                <a:gd name="connsiteX6" fmla="*/ 0 w 3540125"/>
                <a:gd name="connsiteY6" fmla="*/ 0 h 6186170"/>
                <a:gd name="connsiteX7" fmla="*/ 0 w 3540125"/>
                <a:gd name="connsiteY7" fmla="*/ 6089893 h 6186170"/>
                <a:gd name="connsiteX8" fmla="*/ 3313466 w 3540125"/>
                <a:gd name="connsiteY8" fmla="*/ 3209541 h 6186170"/>
                <a:gd name="connsiteX9" fmla="*/ 1063840 w 3540125"/>
                <a:gd name="connsiteY9" fmla="*/ 621643 h 6186170"/>
                <a:gd name="connsiteX10" fmla="*/ 1778958 w 3540125"/>
                <a:gd name="connsiteY10" fmla="*/ 0 h 61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0125" h="6186170">
                  <a:moveTo>
                    <a:pt x="0" y="6152391"/>
                  </a:moveTo>
                  <a:lnTo>
                    <a:pt x="0" y="6186170"/>
                  </a:lnTo>
                  <a:lnTo>
                    <a:pt x="29363" y="6186170"/>
                  </a:lnTo>
                  <a:close/>
                  <a:moveTo>
                    <a:pt x="3283465" y="0"/>
                  </a:moveTo>
                  <a:lnTo>
                    <a:pt x="3540125" y="295254"/>
                  </a:lnTo>
                  <a:lnTo>
                    <a:pt x="3540125" y="0"/>
                  </a:lnTo>
                  <a:close/>
                  <a:moveTo>
                    <a:pt x="0" y="0"/>
                  </a:moveTo>
                  <a:lnTo>
                    <a:pt x="0" y="6089893"/>
                  </a:lnTo>
                  <a:lnTo>
                    <a:pt x="3313466" y="3209541"/>
                  </a:lnTo>
                  <a:lnTo>
                    <a:pt x="1063840" y="621643"/>
                  </a:lnTo>
                  <a:lnTo>
                    <a:pt x="1778958" y="0"/>
                  </a:lnTo>
                  <a:close/>
                </a:path>
              </a:pathLst>
            </a:custGeom>
          </p:spPr>
        </p:pic>
        <p:pic>
          <p:nvPicPr>
            <p:cNvPr id="12" name="图片 11" descr="Nipic_21350951_20220507233444471127">
              <a:extLst>
                <a:ext uri="{FF2B5EF4-FFF2-40B4-BE49-F238E27FC236}">
                  <a16:creationId xmlns:a16="http://schemas.microsoft.com/office/drawing/2014/main" id="{68967D2D-1E5A-4B44-AFDE-CD1E10397484}"/>
                </a:ext>
              </a:extLst>
            </p:cNvPr>
            <p:cNvPicPr>
              <a:picLocks noChangeAspect="1"/>
            </p:cNvPicPr>
            <p:nvPr/>
          </p:nvPicPr>
          <p:blipFill>
            <a:blip r:embed="rId4"/>
            <a:srcRect/>
            <a:stretch>
              <a:fillRect/>
            </a:stretch>
          </p:blipFill>
          <p:spPr>
            <a:xfrm rot="17640000" flipH="1">
              <a:off x="1746250" y="4660265"/>
              <a:ext cx="2262505" cy="3953510"/>
            </a:xfrm>
            <a:custGeom>
              <a:avLst/>
              <a:gdLst>
                <a:gd name="connsiteX0" fmla="*/ 2262505 w 2262505"/>
                <a:gd name="connsiteY0" fmla="*/ 3517825 h 3953510"/>
                <a:gd name="connsiteX1" fmla="*/ 2068525 w 2262505"/>
                <a:gd name="connsiteY1" fmla="*/ 3953510 h 3953510"/>
                <a:gd name="connsiteX2" fmla="*/ 2262505 w 2262505"/>
                <a:gd name="connsiteY2" fmla="*/ 3953510 h 3953510"/>
                <a:gd name="connsiteX3" fmla="*/ 0 w 2262505"/>
                <a:gd name="connsiteY3" fmla="*/ 0 h 3953510"/>
                <a:gd name="connsiteX4" fmla="*/ 0 w 2262505"/>
                <a:gd name="connsiteY4" fmla="*/ 3953510 h 3953510"/>
                <a:gd name="connsiteX5" fmla="*/ 1742389 w 2262505"/>
                <a:gd name="connsiteY5" fmla="*/ 3953510 h 3953510"/>
                <a:gd name="connsiteX6" fmla="*/ 699723 w 2262505"/>
                <a:gd name="connsiteY6" fmla="*/ 3489285 h 3953510"/>
                <a:gd name="connsiteX7" fmla="*/ 2253252 w 2262505"/>
                <a:gd name="connsiteY7" fmla="*/ 0 h 395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505" h="3953510">
                  <a:moveTo>
                    <a:pt x="2262505" y="3517825"/>
                  </a:moveTo>
                  <a:lnTo>
                    <a:pt x="2068525" y="3953510"/>
                  </a:lnTo>
                  <a:lnTo>
                    <a:pt x="2262505" y="3953510"/>
                  </a:lnTo>
                  <a:close/>
                  <a:moveTo>
                    <a:pt x="0" y="0"/>
                  </a:moveTo>
                  <a:lnTo>
                    <a:pt x="0" y="3953510"/>
                  </a:lnTo>
                  <a:lnTo>
                    <a:pt x="1742389" y="3953510"/>
                  </a:lnTo>
                  <a:lnTo>
                    <a:pt x="699723" y="3489285"/>
                  </a:lnTo>
                  <a:lnTo>
                    <a:pt x="2253252" y="0"/>
                  </a:lnTo>
                  <a:close/>
                </a:path>
              </a:pathLst>
            </a:custGeom>
          </p:spPr>
        </p:pic>
        <p:pic>
          <p:nvPicPr>
            <p:cNvPr id="13" name="图片 12" descr="Nipic_21350951_20220507233444471127">
              <a:extLst>
                <a:ext uri="{FF2B5EF4-FFF2-40B4-BE49-F238E27FC236}">
                  <a16:creationId xmlns:a16="http://schemas.microsoft.com/office/drawing/2014/main" id="{A9E27C84-05D7-475C-9E6A-F360F2CD2B7B}"/>
                </a:ext>
              </a:extLst>
            </p:cNvPr>
            <p:cNvPicPr>
              <a:picLocks noChangeAspect="1"/>
            </p:cNvPicPr>
            <p:nvPr/>
          </p:nvPicPr>
          <p:blipFill>
            <a:blip r:embed="rId4"/>
            <a:srcRect b="20148"/>
            <a:stretch>
              <a:fillRect/>
            </a:stretch>
          </p:blipFill>
          <p:spPr>
            <a:xfrm rot="19800000" flipH="1">
              <a:off x="-1344079" y="3845106"/>
              <a:ext cx="2861945" cy="3993108"/>
            </a:xfrm>
            <a:custGeom>
              <a:avLst/>
              <a:gdLst>
                <a:gd name="connsiteX0" fmla="*/ 2805510 w 2861945"/>
                <a:gd name="connsiteY0" fmla="*/ 0 h 3993108"/>
                <a:gd name="connsiteX1" fmla="*/ 2861945 w 2861945"/>
                <a:gd name="connsiteY1" fmla="*/ 97748 h 3993108"/>
                <a:gd name="connsiteX2" fmla="*/ 2861945 w 2861945"/>
                <a:gd name="connsiteY2" fmla="*/ 0 h 3993108"/>
                <a:gd name="connsiteX3" fmla="*/ 0 w 2861945"/>
                <a:gd name="connsiteY3" fmla="*/ 0 h 3993108"/>
                <a:gd name="connsiteX4" fmla="*/ 0 w 2861945"/>
                <a:gd name="connsiteY4" fmla="*/ 3993108 h 3993108"/>
                <a:gd name="connsiteX5" fmla="*/ 2029263 w 2861945"/>
                <a:gd name="connsiteY5" fmla="*/ 2821513 h 3993108"/>
                <a:gd name="connsiteX6" fmla="*/ 549505 w 2861945"/>
                <a:gd name="connsiteY6" fmla="*/ 258497 h 3993108"/>
                <a:gd name="connsiteX7" fmla="*/ 997236 w 2861945"/>
                <a:gd name="connsiteY7" fmla="*/ 0 h 399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1945" h="3993108">
                  <a:moveTo>
                    <a:pt x="2805510" y="0"/>
                  </a:moveTo>
                  <a:lnTo>
                    <a:pt x="2861945" y="97748"/>
                  </a:lnTo>
                  <a:lnTo>
                    <a:pt x="2861945" y="0"/>
                  </a:lnTo>
                  <a:close/>
                  <a:moveTo>
                    <a:pt x="0" y="0"/>
                  </a:moveTo>
                  <a:lnTo>
                    <a:pt x="0" y="3993108"/>
                  </a:lnTo>
                  <a:lnTo>
                    <a:pt x="2029263" y="2821513"/>
                  </a:lnTo>
                  <a:lnTo>
                    <a:pt x="549505" y="258497"/>
                  </a:lnTo>
                  <a:lnTo>
                    <a:pt x="997236" y="0"/>
                  </a:lnTo>
                  <a:close/>
                </a:path>
              </a:pathLst>
            </a:custGeom>
          </p:spPr>
        </p:pic>
      </p:grpSp>
      <p:grpSp>
        <p:nvGrpSpPr>
          <p:cNvPr id="14" name="组合 13">
            <a:extLst>
              <a:ext uri="{FF2B5EF4-FFF2-40B4-BE49-F238E27FC236}">
                <a16:creationId xmlns:a16="http://schemas.microsoft.com/office/drawing/2014/main" id="{21E8D68B-F5FC-4557-80DF-CD05F09DC76E}"/>
              </a:ext>
            </a:extLst>
          </p:cNvPr>
          <p:cNvGrpSpPr/>
          <p:nvPr userDrawn="1"/>
        </p:nvGrpSpPr>
        <p:grpSpPr>
          <a:xfrm flipH="1">
            <a:off x="7328038" y="2673985"/>
            <a:ext cx="6198337" cy="6186170"/>
            <a:chOff x="-1344079" y="2673985"/>
            <a:chExt cx="6198337" cy="6186170"/>
          </a:xfrm>
        </p:grpSpPr>
        <p:pic>
          <p:nvPicPr>
            <p:cNvPr id="15" name="图片 14" descr="Nipic_21350951_20220507233444471127">
              <a:extLst>
                <a:ext uri="{FF2B5EF4-FFF2-40B4-BE49-F238E27FC236}">
                  <a16:creationId xmlns:a16="http://schemas.microsoft.com/office/drawing/2014/main" id="{80F4A648-E7FC-4D89-86F5-33913A650068}"/>
                </a:ext>
              </a:extLst>
            </p:cNvPr>
            <p:cNvPicPr>
              <a:picLocks noChangeAspect="1"/>
            </p:cNvPicPr>
            <p:nvPr userDrawn="1"/>
          </p:nvPicPr>
          <p:blipFill>
            <a:blip r:embed="rId4"/>
            <a:srcRect/>
            <a:stretch>
              <a:fillRect/>
            </a:stretch>
          </p:blipFill>
          <p:spPr>
            <a:xfrm rot="19140000" flipH="1">
              <a:off x="-700405" y="2673985"/>
              <a:ext cx="3540125" cy="6186170"/>
            </a:xfrm>
            <a:custGeom>
              <a:avLst/>
              <a:gdLst>
                <a:gd name="connsiteX0" fmla="*/ 0 w 3540125"/>
                <a:gd name="connsiteY0" fmla="*/ 6152391 h 6186170"/>
                <a:gd name="connsiteX1" fmla="*/ 0 w 3540125"/>
                <a:gd name="connsiteY1" fmla="*/ 6186170 h 6186170"/>
                <a:gd name="connsiteX2" fmla="*/ 29363 w 3540125"/>
                <a:gd name="connsiteY2" fmla="*/ 6186170 h 6186170"/>
                <a:gd name="connsiteX3" fmla="*/ 3283465 w 3540125"/>
                <a:gd name="connsiteY3" fmla="*/ 0 h 6186170"/>
                <a:gd name="connsiteX4" fmla="*/ 3540125 w 3540125"/>
                <a:gd name="connsiteY4" fmla="*/ 295254 h 6186170"/>
                <a:gd name="connsiteX5" fmla="*/ 3540125 w 3540125"/>
                <a:gd name="connsiteY5" fmla="*/ 0 h 6186170"/>
                <a:gd name="connsiteX6" fmla="*/ 0 w 3540125"/>
                <a:gd name="connsiteY6" fmla="*/ 0 h 6186170"/>
                <a:gd name="connsiteX7" fmla="*/ 0 w 3540125"/>
                <a:gd name="connsiteY7" fmla="*/ 6089893 h 6186170"/>
                <a:gd name="connsiteX8" fmla="*/ 3313466 w 3540125"/>
                <a:gd name="connsiteY8" fmla="*/ 3209541 h 6186170"/>
                <a:gd name="connsiteX9" fmla="*/ 1063840 w 3540125"/>
                <a:gd name="connsiteY9" fmla="*/ 621643 h 6186170"/>
                <a:gd name="connsiteX10" fmla="*/ 1778958 w 3540125"/>
                <a:gd name="connsiteY10" fmla="*/ 0 h 618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0125" h="6186170">
                  <a:moveTo>
                    <a:pt x="0" y="6152391"/>
                  </a:moveTo>
                  <a:lnTo>
                    <a:pt x="0" y="6186170"/>
                  </a:lnTo>
                  <a:lnTo>
                    <a:pt x="29363" y="6186170"/>
                  </a:lnTo>
                  <a:close/>
                  <a:moveTo>
                    <a:pt x="3283465" y="0"/>
                  </a:moveTo>
                  <a:lnTo>
                    <a:pt x="3540125" y="295254"/>
                  </a:lnTo>
                  <a:lnTo>
                    <a:pt x="3540125" y="0"/>
                  </a:lnTo>
                  <a:close/>
                  <a:moveTo>
                    <a:pt x="0" y="0"/>
                  </a:moveTo>
                  <a:lnTo>
                    <a:pt x="0" y="6089893"/>
                  </a:lnTo>
                  <a:lnTo>
                    <a:pt x="3313466" y="3209541"/>
                  </a:lnTo>
                  <a:lnTo>
                    <a:pt x="1063840" y="621643"/>
                  </a:lnTo>
                  <a:lnTo>
                    <a:pt x="1778958" y="0"/>
                  </a:lnTo>
                  <a:close/>
                </a:path>
              </a:pathLst>
            </a:custGeom>
          </p:spPr>
        </p:pic>
        <p:pic>
          <p:nvPicPr>
            <p:cNvPr id="16" name="图片 15" descr="Nipic_21350951_20220507233444471127">
              <a:extLst>
                <a:ext uri="{FF2B5EF4-FFF2-40B4-BE49-F238E27FC236}">
                  <a16:creationId xmlns:a16="http://schemas.microsoft.com/office/drawing/2014/main" id="{80029AFB-9B3E-402C-B297-8FDA9D88CF2C}"/>
                </a:ext>
              </a:extLst>
            </p:cNvPr>
            <p:cNvPicPr>
              <a:picLocks noChangeAspect="1"/>
            </p:cNvPicPr>
            <p:nvPr/>
          </p:nvPicPr>
          <p:blipFill>
            <a:blip r:embed="rId4"/>
            <a:srcRect/>
            <a:stretch>
              <a:fillRect/>
            </a:stretch>
          </p:blipFill>
          <p:spPr>
            <a:xfrm rot="17640000" flipH="1">
              <a:off x="1746250" y="4660265"/>
              <a:ext cx="2262505" cy="3953510"/>
            </a:xfrm>
            <a:custGeom>
              <a:avLst/>
              <a:gdLst>
                <a:gd name="connsiteX0" fmla="*/ 2262505 w 2262505"/>
                <a:gd name="connsiteY0" fmla="*/ 3517825 h 3953510"/>
                <a:gd name="connsiteX1" fmla="*/ 2068525 w 2262505"/>
                <a:gd name="connsiteY1" fmla="*/ 3953510 h 3953510"/>
                <a:gd name="connsiteX2" fmla="*/ 2262505 w 2262505"/>
                <a:gd name="connsiteY2" fmla="*/ 3953510 h 3953510"/>
                <a:gd name="connsiteX3" fmla="*/ 0 w 2262505"/>
                <a:gd name="connsiteY3" fmla="*/ 0 h 3953510"/>
                <a:gd name="connsiteX4" fmla="*/ 0 w 2262505"/>
                <a:gd name="connsiteY4" fmla="*/ 3953510 h 3953510"/>
                <a:gd name="connsiteX5" fmla="*/ 1742389 w 2262505"/>
                <a:gd name="connsiteY5" fmla="*/ 3953510 h 3953510"/>
                <a:gd name="connsiteX6" fmla="*/ 699723 w 2262505"/>
                <a:gd name="connsiteY6" fmla="*/ 3489285 h 3953510"/>
                <a:gd name="connsiteX7" fmla="*/ 2253252 w 2262505"/>
                <a:gd name="connsiteY7" fmla="*/ 0 h 395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2505" h="3953510">
                  <a:moveTo>
                    <a:pt x="2262505" y="3517825"/>
                  </a:moveTo>
                  <a:lnTo>
                    <a:pt x="2068525" y="3953510"/>
                  </a:lnTo>
                  <a:lnTo>
                    <a:pt x="2262505" y="3953510"/>
                  </a:lnTo>
                  <a:close/>
                  <a:moveTo>
                    <a:pt x="0" y="0"/>
                  </a:moveTo>
                  <a:lnTo>
                    <a:pt x="0" y="3953510"/>
                  </a:lnTo>
                  <a:lnTo>
                    <a:pt x="1742389" y="3953510"/>
                  </a:lnTo>
                  <a:lnTo>
                    <a:pt x="699723" y="3489285"/>
                  </a:lnTo>
                  <a:lnTo>
                    <a:pt x="2253252" y="0"/>
                  </a:lnTo>
                  <a:close/>
                </a:path>
              </a:pathLst>
            </a:custGeom>
          </p:spPr>
        </p:pic>
        <p:pic>
          <p:nvPicPr>
            <p:cNvPr id="17" name="图片 16" descr="Nipic_21350951_20220507233444471127">
              <a:extLst>
                <a:ext uri="{FF2B5EF4-FFF2-40B4-BE49-F238E27FC236}">
                  <a16:creationId xmlns:a16="http://schemas.microsoft.com/office/drawing/2014/main" id="{B8FEC4B5-0CAD-49A3-83A3-1561392AE96A}"/>
                </a:ext>
              </a:extLst>
            </p:cNvPr>
            <p:cNvPicPr>
              <a:picLocks noChangeAspect="1"/>
            </p:cNvPicPr>
            <p:nvPr/>
          </p:nvPicPr>
          <p:blipFill>
            <a:blip r:embed="rId4"/>
            <a:srcRect b="20148"/>
            <a:stretch>
              <a:fillRect/>
            </a:stretch>
          </p:blipFill>
          <p:spPr>
            <a:xfrm rot="19800000" flipH="1">
              <a:off x="-1344079" y="3845106"/>
              <a:ext cx="2861945" cy="3993108"/>
            </a:xfrm>
            <a:custGeom>
              <a:avLst/>
              <a:gdLst>
                <a:gd name="connsiteX0" fmla="*/ 2805510 w 2861945"/>
                <a:gd name="connsiteY0" fmla="*/ 0 h 3993108"/>
                <a:gd name="connsiteX1" fmla="*/ 2861945 w 2861945"/>
                <a:gd name="connsiteY1" fmla="*/ 97748 h 3993108"/>
                <a:gd name="connsiteX2" fmla="*/ 2861945 w 2861945"/>
                <a:gd name="connsiteY2" fmla="*/ 0 h 3993108"/>
                <a:gd name="connsiteX3" fmla="*/ 0 w 2861945"/>
                <a:gd name="connsiteY3" fmla="*/ 0 h 3993108"/>
                <a:gd name="connsiteX4" fmla="*/ 0 w 2861945"/>
                <a:gd name="connsiteY4" fmla="*/ 3993108 h 3993108"/>
                <a:gd name="connsiteX5" fmla="*/ 2029263 w 2861945"/>
                <a:gd name="connsiteY5" fmla="*/ 2821513 h 3993108"/>
                <a:gd name="connsiteX6" fmla="*/ 549505 w 2861945"/>
                <a:gd name="connsiteY6" fmla="*/ 258497 h 3993108"/>
                <a:gd name="connsiteX7" fmla="*/ 997236 w 2861945"/>
                <a:gd name="connsiteY7" fmla="*/ 0 h 399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1945" h="3993108">
                  <a:moveTo>
                    <a:pt x="2805510" y="0"/>
                  </a:moveTo>
                  <a:lnTo>
                    <a:pt x="2861945" y="97748"/>
                  </a:lnTo>
                  <a:lnTo>
                    <a:pt x="2861945" y="0"/>
                  </a:lnTo>
                  <a:close/>
                  <a:moveTo>
                    <a:pt x="0" y="0"/>
                  </a:moveTo>
                  <a:lnTo>
                    <a:pt x="0" y="3993108"/>
                  </a:lnTo>
                  <a:lnTo>
                    <a:pt x="2029263" y="2821513"/>
                  </a:lnTo>
                  <a:lnTo>
                    <a:pt x="549505" y="258497"/>
                  </a:lnTo>
                  <a:lnTo>
                    <a:pt x="997236" y="0"/>
                  </a:lnTo>
                  <a:close/>
                </a:path>
              </a:pathLst>
            </a:custGeom>
          </p:spPr>
        </p:pic>
      </p:grpSp>
    </p:spTree>
    <p:extLst>
      <p:ext uri="{BB962C8B-B14F-4D97-AF65-F5344CB8AC3E}">
        <p14:creationId xmlns:p14="http://schemas.microsoft.com/office/powerpoint/2010/main" val="3444805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2023/8/23</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02945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p:txBody>
          <a:body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Date Placeholder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F2B96C2F-13F3-4FDE-A0AC-34874351FB73}" type="datetime1">
              <a:rPr lang="zh-CN" altLang="en-US" smtClean="0"/>
              <a:t>2023/8/23</a:t>
            </a:fld>
            <a:endParaRPr lang="zh-CN" altLang="en-US"/>
          </a:p>
        </p:txBody>
      </p:sp>
      <p:sp>
        <p:nvSpPr>
          <p:cNvPr id="5" name="Footer Placeholder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r>
              <a:rPr lang="af-ZA" altLang="zh-CN"/>
              <a:t>OfficePLUS</a:t>
            </a:r>
            <a:endParaRPr lang="zh-CN" altLang="en-US" dirty="0"/>
          </a:p>
        </p:txBody>
      </p:sp>
      <p:sp>
        <p:nvSpPr>
          <p:cNvPr id="6" name="Slide Number Placeholder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3" name="图片 22" descr="图片包含 男人, 大, 交通, 灯光&#10;&#10;描述已自动生成">
            <a:extLst>
              <a:ext uri="{FF2B5EF4-FFF2-40B4-BE49-F238E27FC236}">
                <a16:creationId xmlns:a16="http://schemas.microsoft.com/office/drawing/2014/main" id="{72108E27-C741-4915-8C4D-FFFC91A353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5029" b="154"/>
          <a:stretch/>
        </p:blipFill>
        <p:spPr>
          <a:xfrm rot="16200000">
            <a:off x="2657619" y="-2676383"/>
            <a:ext cx="6858001" cy="12210762"/>
          </a:xfrm>
          <a:prstGeom prst="rect">
            <a:avLst/>
          </a:prstGeom>
        </p:spPr>
      </p:pic>
      <p:pic>
        <p:nvPicPr>
          <p:cNvPr id="24" name="图片 23" descr="Nipic_21350951_20220507233444471127">
            <a:extLst>
              <a:ext uri="{FF2B5EF4-FFF2-40B4-BE49-F238E27FC236}">
                <a16:creationId xmlns:a16="http://schemas.microsoft.com/office/drawing/2014/main" id="{CF3F2BE1-5E80-4DAD-9E37-6256C4DE197D}"/>
              </a:ext>
            </a:extLst>
          </p:cNvPr>
          <p:cNvPicPr>
            <a:picLocks noChangeAspect="1"/>
          </p:cNvPicPr>
          <p:nvPr userDrawn="1"/>
        </p:nvPicPr>
        <p:blipFill>
          <a:blip r:embed="rId3"/>
          <a:srcRect r="26680"/>
          <a:stretch>
            <a:fillRect/>
          </a:stretch>
        </p:blipFill>
        <p:spPr>
          <a:xfrm flipH="1">
            <a:off x="-18762" y="0"/>
            <a:ext cx="2880072" cy="6863715"/>
          </a:xfrm>
          <a:custGeom>
            <a:avLst/>
            <a:gdLst>
              <a:gd name="connsiteX0" fmla="*/ 2880072 w 2880072"/>
              <a:gd name="connsiteY0" fmla="*/ 0 h 6863715"/>
              <a:gd name="connsiteX1" fmla="*/ 0 w 2880072"/>
              <a:gd name="connsiteY1" fmla="*/ 0 h 6863715"/>
              <a:gd name="connsiteX2" fmla="*/ 0 w 2880072"/>
              <a:gd name="connsiteY2" fmla="*/ 6863715 h 6863715"/>
              <a:gd name="connsiteX3" fmla="*/ 2880072 w 2880072"/>
              <a:gd name="connsiteY3" fmla="*/ 6863715 h 6863715"/>
            </a:gdLst>
            <a:ahLst/>
            <a:cxnLst>
              <a:cxn ang="0">
                <a:pos x="connsiteX0" y="connsiteY0"/>
              </a:cxn>
              <a:cxn ang="0">
                <a:pos x="connsiteX1" y="connsiteY1"/>
              </a:cxn>
              <a:cxn ang="0">
                <a:pos x="connsiteX2" y="connsiteY2"/>
              </a:cxn>
              <a:cxn ang="0">
                <a:pos x="connsiteX3" y="connsiteY3"/>
              </a:cxn>
            </a:cxnLst>
            <a:rect l="l" t="t" r="r" b="b"/>
            <a:pathLst>
              <a:path w="2880072" h="6863715">
                <a:moveTo>
                  <a:pt x="2880072" y="0"/>
                </a:moveTo>
                <a:lnTo>
                  <a:pt x="0" y="0"/>
                </a:lnTo>
                <a:lnTo>
                  <a:pt x="0" y="6863715"/>
                </a:lnTo>
                <a:lnTo>
                  <a:pt x="2880072" y="6863715"/>
                </a:lnTo>
                <a:close/>
              </a:path>
            </a:pathLst>
          </a:custGeom>
        </p:spPr>
      </p:pic>
      <p:sp>
        <p:nvSpPr>
          <p:cNvPr id="25" name="任意多边形: 形状 24">
            <a:extLst>
              <a:ext uri="{FF2B5EF4-FFF2-40B4-BE49-F238E27FC236}">
                <a16:creationId xmlns:a16="http://schemas.microsoft.com/office/drawing/2014/main" id="{5AC96642-60EF-4060-A52C-B4BAC4498E8A}"/>
              </a:ext>
            </a:extLst>
          </p:cNvPr>
          <p:cNvSpPr/>
          <p:nvPr userDrawn="1"/>
        </p:nvSpPr>
        <p:spPr>
          <a:xfrm>
            <a:off x="-18762" y="1081468"/>
            <a:ext cx="1758662" cy="4695067"/>
          </a:xfrm>
          <a:custGeom>
            <a:avLst/>
            <a:gdLst>
              <a:gd name="connsiteX0" fmla="*/ 0 w 1758662"/>
              <a:gd name="connsiteY0" fmla="*/ 0 h 4695067"/>
              <a:gd name="connsiteX1" fmla="*/ 38832 w 1758662"/>
              <a:gd name="connsiteY1" fmla="*/ 6574 h 4695067"/>
              <a:gd name="connsiteX2" fmla="*/ 1758662 w 1758662"/>
              <a:gd name="connsiteY2" fmla="*/ 2347533 h 4695067"/>
              <a:gd name="connsiteX3" fmla="*/ 38832 w 1758662"/>
              <a:gd name="connsiteY3" fmla="*/ 4688492 h 4695067"/>
              <a:gd name="connsiteX4" fmla="*/ 0 w 1758662"/>
              <a:gd name="connsiteY4" fmla="*/ 4695067 h 469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662" h="4695067">
                <a:moveTo>
                  <a:pt x="0" y="0"/>
                </a:moveTo>
                <a:lnTo>
                  <a:pt x="38832" y="6574"/>
                </a:lnTo>
                <a:cubicBezTo>
                  <a:pt x="1020337" y="229387"/>
                  <a:pt x="1758662" y="1192807"/>
                  <a:pt x="1758662" y="2347533"/>
                </a:cubicBezTo>
                <a:cubicBezTo>
                  <a:pt x="1758662" y="3502259"/>
                  <a:pt x="1020337" y="4465680"/>
                  <a:pt x="38832" y="4688492"/>
                </a:cubicBezTo>
                <a:lnTo>
                  <a:pt x="0" y="46950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2" name="直接连接符 11">
            <a:extLst>
              <a:ext uri="{FF2B5EF4-FFF2-40B4-BE49-F238E27FC236}">
                <a16:creationId xmlns:a16="http://schemas.microsoft.com/office/drawing/2014/main" id="{6ED82256-912A-46BD-90D1-F1D2C9466DAC}"/>
              </a:ext>
            </a:extLst>
          </p:cNvPr>
          <p:cNvCxnSpPr/>
          <p:nvPr userDrawn="1"/>
        </p:nvCxnSpPr>
        <p:spPr>
          <a:xfrm>
            <a:off x="3907155" y="4460875"/>
            <a:ext cx="0" cy="1574800"/>
          </a:xfrm>
          <a:prstGeom prst="line">
            <a:avLst/>
          </a:prstGeom>
          <a:ln>
            <a:solidFill>
              <a:srgbClr val="9C1E23"/>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392324" y="2206307"/>
            <a:ext cx="1166495" cy="2026284"/>
          </a:xfrm>
        </p:spPr>
        <p:txBody>
          <a:bodyPr anchor="ctr" anchorCtr="0">
            <a:noAutofit/>
          </a:bodyPr>
          <a:lstStyle>
            <a:lvl1pPr marL="0" indent="0" algn="l">
              <a:lnSpc>
                <a:spcPct val="100000"/>
              </a:lnSpc>
              <a:buFont typeface="+mj-lt"/>
              <a:buNone/>
              <a:defRPr sz="4400" b="0">
                <a:latin typeface="阿里妈妈东方大楷" pitchFamily="2" charset="-122"/>
                <a:ea typeface="阿里妈妈东方大楷" pitchFamily="2" charset="-122"/>
              </a:defRPr>
            </a:lvl1pPr>
            <a:lvl2pPr marL="457200" indent="0">
              <a:buFont typeface="+mj-ea"/>
              <a:buNone/>
              <a:defRPr/>
            </a:lvl2pPr>
            <a:lvl3pPr marL="1257300" indent="-342900">
              <a:buFont typeface="+mj-lt"/>
              <a:buAutoNum type="alphaLcParenR"/>
              <a:defRPr/>
            </a:lvl3pPr>
          </a:lstStyle>
          <a:p>
            <a:pPr algn="dist">
              <a:lnSpc>
                <a:spcPct val="150000"/>
              </a:lnSpc>
            </a:pPr>
            <a:r>
              <a:rPr lang="zh-CN" altLang="en-US" sz="4000" dirty="0">
                <a:solidFill>
                  <a:srgbClr val="F9EAB0"/>
                </a:solidFill>
                <a:latin typeface="方正苏新诗柳楷简体" panose="02000000000000000000" charset="-122"/>
                <a:ea typeface="方正苏新诗柳楷简体" panose="02000000000000000000" charset="-122"/>
                <a:sym typeface="+mn-ea"/>
              </a:rPr>
              <a:t>目</a:t>
            </a:r>
            <a:endParaRPr lang="en-US" altLang="zh-CN" sz="4000" dirty="0">
              <a:solidFill>
                <a:srgbClr val="F9EAB0"/>
              </a:solidFill>
              <a:latin typeface="方正苏新诗柳楷简体" panose="02000000000000000000" charset="-122"/>
              <a:ea typeface="方正苏新诗柳楷简体" panose="02000000000000000000" charset="-122"/>
              <a:sym typeface="+mn-ea"/>
            </a:endParaRPr>
          </a:p>
          <a:p>
            <a:pPr algn="dist">
              <a:lnSpc>
                <a:spcPct val="150000"/>
              </a:lnSpc>
            </a:pPr>
            <a:r>
              <a:rPr lang="zh-CN" altLang="en-US" sz="4000" dirty="0">
                <a:solidFill>
                  <a:srgbClr val="F9EAB0"/>
                </a:solidFill>
                <a:latin typeface="方正苏新诗柳楷简体" panose="02000000000000000000" charset="-122"/>
                <a:ea typeface="方正苏新诗柳楷简体" panose="02000000000000000000" charset="-122"/>
                <a:sym typeface="+mn-ea"/>
              </a:rPr>
              <a:t>录</a:t>
            </a: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片 8" descr="紫羽蓝辰采集到中国风纸质纹理_4xigxp">
            <a:extLst>
              <a:ext uri="{FF2B5EF4-FFF2-40B4-BE49-F238E27FC236}">
                <a16:creationId xmlns:a16="http://schemas.microsoft.com/office/drawing/2014/main" id="{62A90CDE-09F9-4CBF-93B3-6078D572BA30}"/>
              </a:ext>
            </a:extLst>
          </p:cNvPr>
          <p:cNvPicPr>
            <a:picLocks noGrp="1" noChangeAspect="1"/>
          </p:cNvPicPr>
          <p:nvPr isPhoto="1" userDrawn="1"/>
        </p:nvPicPr>
        <p:blipFill>
          <a:blip r:embed="rId2">
            <a:lum/>
            <a:extLst>
              <a:ext uri="{28A0092B-C50C-407E-A947-70E740481C1C}">
                <a14:useLocalDpi xmlns:a14="http://schemas.microsoft.com/office/drawing/2010/main" val="0"/>
              </a:ext>
            </a:extLst>
          </a:blip>
          <a:srcRect t="10365" b="10365"/>
          <a:stretch>
            <a:fillRect/>
          </a:stretch>
        </p:blipFill>
        <p:spPr>
          <a:xfrm>
            <a:off x="5" y="0"/>
            <a:ext cx="12191991" cy="6858000"/>
          </a:xfrm>
          <a:prstGeom prst="rect">
            <a:avLst/>
          </a:prstGeom>
        </p:spPr>
      </p:pic>
      <p:sp>
        <p:nvSpPr>
          <p:cNvPr id="10" name="任意多边形 156">
            <a:extLst>
              <a:ext uri="{FF2B5EF4-FFF2-40B4-BE49-F238E27FC236}">
                <a16:creationId xmlns:a16="http://schemas.microsoft.com/office/drawing/2014/main" id="{2CFAC63D-55F7-444E-85C4-BE5A6CC4C24A}"/>
              </a:ext>
            </a:extLst>
          </p:cNvPr>
          <p:cNvSpPr/>
          <p:nvPr userDrawn="1"/>
        </p:nvSpPr>
        <p:spPr>
          <a:xfrm>
            <a:off x="4948555" y="2689225"/>
            <a:ext cx="7264400" cy="1473200"/>
          </a:xfrm>
          <a:custGeom>
            <a:avLst/>
            <a:gdLst/>
            <a:ahLst/>
            <a:cxnLst>
              <a:cxn ang="3cd4">
                <a:pos x="hc" y="t"/>
              </a:cxn>
              <a:cxn ang="cd2">
                <a:pos x="l" y="vc"/>
              </a:cxn>
              <a:cxn ang="cd4">
                <a:pos x="hc" y="b"/>
              </a:cxn>
              <a:cxn ang="0">
                <a:pos x="r" y="vc"/>
              </a:cxn>
            </a:cxnLst>
            <a:rect l="l" t="t" r="r" b="b"/>
            <a:pathLst>
              <a:path w="11440" h="2320">
                <a:moveTo>
                  <a:pt x="0" y="0"/>
                </a:moveTo>
                <a:lnTo>
                  <a:pt x="11440" y="0"/>
                </a:lnTo>
                <a:lnTo>
                  <a:pt x="11440" y="2320"/>
                </a:lnTo>
                <a:lnTo>
                  <a:pt x="0" y="2320"/>
                </a:lnTo>
                <a:lnTo>
                  <a:pt x="0" y="2293"/>
                </a:lnTo>
                <a:lnTo>
                  <a:pt x="13" y="2284"/>
                </a:lnTo>
                <a:cubicBezTo>
                  <a:pt x="84" y="2237"/>
                  <a:pt x="122" y="2198"/>
                  <a:pt x="128" y="2169"/>
                </a:cubicBezTo>
                <a:cubicBezTo>
                  <a:pt x="150" y="2106"/>
                  <a:pt x="134" y="2034"/>
                  <a:pt x="79" y="1954"/>
                </a:cubicBezTo>
                <a:cubicBezTo>
                  <a:pt x="52" y="1922"/>
                  <a:pt x="27" y="1897"/>
                  <a:pt x="4" y="1877"/>
                </a:cubicBezTo>
                <a:lnTo>
                  <a:pt x="0" y="1873"/>
                </a:lnTo>
                <a:lnTo>
                  <a:pt x="0" y="1565"/>
                </a:lnTo>
                <a:lnTo>
                  <a:pt x="3" y="1562"/>
                </a:lnTo>
                <a:cubicBezTo>
                  <a:pt x="116" y="1433"/>
                  <a:pt x="186" y="1356"/>
                  <a:pt x="212" y="1330"/>
                </a:cubicBezTo>
                <a:cubicBezTo>
                  <a:pt x="249" y="1247"/>
                  <a:pt x="198" y="1180"/>
                  <a:pt x="60" y="1130"/>
                </a:cubicBezTo>
                <a:cubicBezTo>
                  <a:pt x="45" y="1122"/>
                  <a:pt x="31" y="1115"/>
                  <a:pt x="17" y="1109"/>
                </a:cubicBezTo>
                <a:lnTo>
                  <a:pt x="0" y="1101"/>
                </a:lnTo>
                <a:lnTo>
                  <a:pt x="0" y="676"/>
                </a:lnTo>
                <a:lnTo>
                  <a:pt x="14" y="674"/>
                </a:lnTo>
                <a:cubicBezTo>
                  <a:pt x="211" y="642"/>
                  <a:pt x="350" y="627"/>
                  <a:pt x="432" y="627"/>
                </a:cubicBezTo>
                <a:cubicBezTo>
                  <a:pt x="540" y="606"/>
                  <a:pt x="601" y="604"/>
                  <a:pt x="615" y="620"/>
                </a:cubicBezTo>
                <a:cubicBezTo>
                  <a:pt x="624" y="619"/>
                  <a:pt x="622" y="620"/>
                  <a:pt x="607" y="623"/>
                </a:cubicBezTo>
                <a:cubicBezTo>
                  <a:pt x="579" y="652"/>
                  <a:pt x="550" y="681"/>
                  <a:pt x="520" y="710"/>
                </a:cubicBezTo>
                <a:cubicBezTo>
                  <a:pt x="461" y="767"/>
                  <a:pt x="457" y="811"/>
                  <a:pt x="509" y="840"/>
                </a:cubicBezTo>
                <a:cubicBezTo>
                  <a:pt x="531" y="840"/>
                  <a:pt x="568" y="845"/>
                  <a:pt x="619" y="855"/>
                </a:cubicBezTo>
                <a:cubicBezTo>
                  <a:pt x="653" y="855"/>
                  <a:pt x="692" y="874"/>
                  <a:pt x="736" y="910"/>
                </a:cubicBezTo>
                <a:cubicBezTo>
                  <a:pt x="792" y="955"/>
                  <a:pt x="833" y="1004"/>
                  <a:pt x="860" y="1058"/>
                </a:cubicBezTo>
                <a:cubicBezTo>
                  <a:pt x="910" y="1126"/>
                  <a:pt x="977" y="1127"/>
                  <a:pt x="1061" y="1060"/>
                </a:cubicBezTo>
                <a:cubicBezTo>
                  <a:pt x="1111" y="997"/>
                  <a:pt x="1136" y="926"/>
                  <a:pt x="1136" y="846"/>
                </a:cubicBezTo>
                <a:cubicBezTo>
                  <a:pt x="1136" y="825"/>
                  <a:pt x="1136" y="809"/>
                  <a:pt x="1136" y="798"/>
                </a:cubicBezTo>
                <a:cubicBezTo>
                  <a:pt x="1114" y="666"/>
                  <a:pt x="1066" y="558"/>
                  <a:pt x="991" y="472"/>
                </a:cubicBezTo>
                <a:cubicBezTo>
                  <a:pt x="908" y="339"/>
                  <a:pt x="827" y="291"/>
                  <a:pt x="749" y="329"/>
                </a:cubicBezTo>
                <a:cubicBezTo>
                  <a:pt x="715" y="354"/>
                  <a:pt x="503" y="392"/>
                  <a:pt x="110" y="442"/>
                </a:cubicBezTo>
                <a:cubicBezTo>
                  <a:pt x="86" y="445"/>
                  <a:pt x="61" y="447"/>
                  <a:pt x="37" y="450"/>
                </a:cubicBezTo>
                <a:lnTo>
                  <a:pt x="0" y="454"/>
                </a:lnTo>
                <a:lnTo>
                  <a:pt x="0" y="399"/>
                </a:lnTo>
                <a:lnTo>
                  <a:pt x="8" y="390"/>
                </a:lnTo>
                <a:cubicBezTo>
                  <a:pt x="22" y="376"/>
                  <a:pt x="40" y="359"/>
                  <a:pt x="59" y="339"/>
                </a:cubicBezTo>
                <a:cubicBezTo>
                  <a:pt x="91" y="285"/>
                  <a:pt x="72" y="226"/>
                  <a:pt x="4" y="164"/>
                </a:cubicBezTo>
                <a:lnTo>
                  <a:pt x="0" y="1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11" name="图片 10" descr="叶子">
            <a:extLst>
              <a:ext uri="{FF2B5EF4-FFF2-40B4-BE49-F238E27FC236}">
                <a16:creationId xmlns:a16="http://schemas.microsoft.com/office/drawing/2014/main" id="{3FC64980-C0B3-4951-A3DC-A43A4F5B6FC3}"/>
              </a:ext>
            </a:extLst>
          </p:cNvPr>
          <p:cNvPicPr>
            <a:picLocks noChangeAspect="1"/>
          </p:cNvPicPr>
          <p:nvPr userDrawn="1"/>
        </p:nvPicPr>
        <p:blipFill>
          <a:blip r:embed="rId3"/>
          <a:srcRect l="6241"/>
          <a:stretch>
            <a:fillRect/>
          </a:stretch>
        </p:blipFill>
        <p:spPr>
          <a:xfrm>
            <a:off x="0" y="-38100"/>
            <a:ext cx="1167130" cy="2176145"/>
          </a:xfrm>
          <a:prstGeom prst="rect">
            <a:avLst/>
          </a:prstGeom>
        </p:spPr>
      </p:pic>
      <p:sp>
        <p:nvSpPr>
          <p:cNvPr id="12" name="文本框 11">
            <a:extLst>
              <a:ext uri="{FF2B5EF4-FFF2-40B4-BE49-F238E27FC236}">
                <a16:creationId xmlns:a16="http://schemas.microsoft.com/office/drawing/2014/main" id="{AAD92E57-34A8-4A3A-81D4-47CCEBCA114A}"/>
              </a:ext>
            </a:extLst>
          </p:cNvPr>
          <p:cNvSpPr txBox="1"/>
          <p:nvPr userDrawn="1"/>
        </p:nvSpPr>
        <p:spPr>
          <a:xfrm>
            <a:off x="6546850" y="11430"/>
            <a:ext cx="5722620" cy="2631440"/>
          </a:xfrm>
          <a:prstGeom prst="rect">
            <a:avLst/>
          </a:prstGeom>
          <a:noFill/>
        </p:spPr>
        <p:txBody>
          <a:bodyPr vert="eaVert" wrap="none" rtlCol="0">
            <a:spAutoFit/>
          </a:bodyPr>
          <a:lstStyle/>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记得早先少年时</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大家诚诚恳恳</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说一句 是一句</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清早上火车站</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长街黑暗无行人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卖豆浆的小店冒着热气</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从前的日色变得慢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车，马，邮件都慢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一生只够爱一个人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从前的锁也好看</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钥匙精美有样子</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你锁了 人家就懂了</a:t>
            </a:r>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546850" y="2861969"/>
            <a:ext cx="5731164" cy="951057"/>
          </a:xfrm>
        </p:spPr>
        <p:txBody>
          <a:bodyPr vert="horz" lIns="91440" tIns="45720" rIns="91440" bIns="45720" rtlCol="0" anchor="b">
            <a:normAutofit/>
          </a:bodyPr>
          <a:lstStyle>
            <a:lvl1pPr>
              <a:defRPr lang="zh-CN" altLang="en-US" sz="4000" b="1">
                <a:latin typeface="阿里妈妈东方大楷" pitchFamily="2" charset="-122"/>
                <a:ea typeface="阿里妈妈东方大楷" pitchFamily="2" charset="-122"/>
              </a:defRPr>
            </a:lvl1pPr>
          </a:lstStyle>
          <a:p>
            <a:r>
              <a:rPr lang="zh-CN" altLang="en-US" b="0" dirty="0">
                <a:solidFill>
                  <a:schemeClr val="bg1"/>
                </a:solidFill>
                <a:latin typeface="方正苏新诗柳楷简体" panose="02000000000000000000" charset="-122"/>
                <a:ea typeface="方正苏新诗柳楷简体" panose="02000000000000000000" charset="-122"/>
              </a:rPr>
              <a:t>输入你的文本内容</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3258747" y="2571399"/>
            <a:ext cx="2787650" cy="2328862"/>
          </a:xfrm>
        </p:spPr>
        <p:txBody>
          <a:bodyPr anchor="b">
            <a:noAutofit/>
          </a:bodyPr>
          <a:lstStyle>
            <a:lvl1pPr marL="0" indent="0">
              <a:buNone/>
              <a:defRPr sz="19900" b="0">
                <a:latin typeface="+mj-ea"/>
                <a:ea typeface="+mj-ea"/>
              </a:defRPr>
            </a:lvl1pPr>
          </a:lstStyle>
          <a:p>
            <a:pPr lvl="0"/>
            <a:r>
              <a:rPr lang="zh-CN" altLang="en-US" dirty="0"/>
              <a:t>壹</a:t>
            </a:r>
          </a:p>
        </p:txBody>
      </p:sp>
      <p:grpSp>
        <p:nvGrpSpPr>
          <p:cNvPr id="15" name="组合 14">
            <a:extLst>
              <a:ext uri="{FF2B5EF4-FFF2-40B4-BE49-F238E27FC236}">
                <a16:creationId xmlns:a16="http://schemas.microsoft.com/office/drawing/2014/main" id="{6394A4A6-92FE-46C5-8265-898E64C4DC17}"/>
              </a:ext>
            </a:extLst>
          </p:cNvPr>
          <p:cNvGrpSpPr/>
          <p:nvPr userDrawn="1"/>
        </p:nvGrpSpPr>
        <p:grpSpPr>
          <a:xfrm>
            <a:off x="-1718772" y="4454242"/>
            <a:ext cx="6080655" cy="3429930"/>
            <a:chOff x="-1718772" y="4454242"/>
            <a:chExt cx="6080655" cy="3429930"/>
          </a:xfrm>
        </p:grpSpPr>
        <p:pic>
          <p:nvPicPr>
            <p:cNvPr id="16" name="图片 15" descr="Nipic_21350951_20220507233444471127">
              <a:extLst>
                <a:ext uri="{FF2B5EF4-FFF2-40B4-BE49-F238E27FC236}">
                  <a16:creationId xmlns:a16="http://schemas.microsoft.com/office/drawing/2014/main" id="{6996F846-BAC8-47B1-ACE3-AC25DACAB790}"/>
                </a:ext>
              </a:extLst>
            </p:cNvPr>
            <p:cNvPicPr>
              <a:picLocks noChangeAspect="1"/>
            </p:cNvPicPr>
            <p:nvPr/>
          </p:nvPicPr>
          <p:blipFill>
            <a:blip r:embed="rId4"/>
            <a:srcRect r="4899"/>
            <a:stretch>
              <a:fillRect/>
            </a:stretch>
          </p:blipFill>
          <p:spPr>
            <a:xfrm rot="16740000" flipH="1">
              <a:off x="1654115" y="4829613"/>
              <a:ext cx="1908717" cy="3506819"/>
            </a:xfrm>
            <a:custGeom>
              <a:avLst/>
              <a:gdLst>
                <a:gd name="connsiteX0" fmla="*/ 0 w 1908717"/>
                <a:gd name="connsiteY0" fmla="*/ 0 h 3506819"/>
                <a:gd name="connsiteX1" fmla="*/ 0 w 1908717"/>
                <a:gd name="connsiteY1" fmla="*/ 3506819 h 3506819"/>
                <a:gd name="connsiteX2" fmla="*/ 1908717 w 1908717"/>
                <a:gd name="connsiteY2" fmla="*/ 3506819 h 3506819"/>
                <a:gd name="connsiteX3" fmla="*/ 978388 w 1908717"/>
                <a:gd name="connsiteY3" fmla="*/ 3359469 h 3506819"/>
                <a:gd name="connsiteX4" fmla="*/ 1510476 w 1908717"/>
                <a:gd name="connsiteY4" fmla="*/ 0 h 350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717" h="3506819">
                  <a:moveTo>
                    <a:pt x="0" y="0"/>
                  </a:moveTo>
                  <a:lnTo>
                    <a:pt x="0" y="3506819"/>
                  </a:lnTo>
                  <a:lnTo>
                    <a:pt x="1908717" y="3506819"/>
                  </a:lnTo>
                  <a:lnTo>
                    <a:pt x="978388" y="3359469"/>
                  </a:lnTo>
                  <a:lnTo>
                    <a:pt x="1510476" y="0"/>
                  </a:lnTo>
                  <a:close/>
                </a:path>
              </a:pathLst>
            </a:custGeom>
          </p:spPr>
        </p:pic>
        <p:pic>
          <p:nvPicPr>
            <p:cNvPr id="17" name="图片 16" descr="Nipic_21350951_20220507233444471127">
              <a:extLst>
                <a:ext uri="{FF2B5EF4-FFF2-40B4-BE49-F238E27FC236}">
                  <a16:creationId xmlns:a16="http://schemas.microsoft.com/office/drawing/2014/main" id="{64AAF244-E3E6-45A7-A572-97CD9128F2FF}"/>
                </a:ext>
              </a:extLst>
            </p:cNvPr>
            <p:cNvPicPr>
              <a:picLocks noChangeAspect="1"/>
            </p:cNvPicPr>
            <p:nvPr/>
          </p:nvPicPr>
          <p:blipFill>
            <a:blip r:embed="rId4"/>
            <a:srcRect r="19949"/>
            <a:stretch>
              <a:fillRect/>
            </a:stretch>
          </p:blipFill>
          <p:spPr>
            <a:xfrm rot="18240000" flipH="1">
              <a:off x="-231797" y="3289532"/>
              <a:ext cx="2513719" cy="5487670"/>
            </a:xfrm>
            <a:custGeom>
              <a:avLst/>
              <a:gdLst>
                <a:gd name="connsiteX0" fmla="*/ 0 w 2513719"/>
                <a:gd name="connsiteY0" fmla="*/ 0 h 5487670"/>
                <a:gd name="connsiteX1" fmla="*/ 0 w 2513719"/>
                <a:gd name="connsiteY1" fmla="*/ 5487670 h 5487670"/>
                <a:gd name="connsiteX2" fmla="*/ 400807 w 2513719"/>
                <a:gd name="connsiteY2" fmla="*/ 5487670 h 5487670"/>
                <a:gd name="connsiteX3" fmla="*/ 2513719 w 2513719"/>
                <a:gd name="connsiteY3" fmla="*/ 2355150 h 5487670"/>
                <a:gd name="connsiteX4" fmla="*/ 503031 w 2513719"/>
                <a:gd name="connsiteY4" fmla="*/ 998923 h 5487670"/>
                <a:gd name="connsiteX5" fmla="*/ 1176813 w 2513719"/>
                <a:gd name="connsiteY5" fmla="*/ 0 h 548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3719" h="5487670">
                  <a:moveTo>
                    <a:pt x="0" y="0"/>
                  </a:moveTo>
                  <a:lnTo>
                    <a:pt x="0" y="5487670"/>
                  </a:lnTo>
                  <a:lnTo>
                    <a:pt x="400807" y="5487670"/>
                  </a:lnTo>
                  <a:lnTo>
                    <a:pt x="2513719" y="2355150"/>
                  </a:lnTo>
                  <a:lnTo>
                    <a:pt x="503031" y="998923"/>
                  </a:lnTo>
                  <a:lnTo>
                    <a:pt x="1176813" y="0"/>
                  </a:lnTo>
                  <a:close/>
                </a:path>
              </a:pathLst>
            </a:custGeom>
          </p:spPr>
        </p:pic>
        <p:pic>
          <p:nvPicPr>
            <p:cNvPr id="18" name="图片 17" descr="Nipic_21350951_20220507233444471127">
              <a:extLst>
                <a:ext uri="{FF2B5EF4-FFF2-40B4-BE49-F238E27FC236}">
                  <a16:creationId xmlns:a16="http://schemas.microsoft.com/office/drawing/2014/main" id="{983D2A82-E2AD-4CA3-8497-E667422099DE}"/>
                </a:ext>
              </a:extLst>
            </p:cNvPr>
            <p:cNvPicPr>
              <a:picLocks noChangeAspect="1"/>
            </p:cNvPicPr>
            <p:nvPr/>
          </p:nvPicPr>
          <p:blipFill>
            <a:blip r:embed="rId4"/>
            <a:srcRect r="41632" b="22679"/>
            <a:stretch>
              <a:fillRect/>
            </a:stretch>
          </p:blipFill>
          <p:spPr>
            <a:xfrm rot="18900000" flipH="1">
              <a:off x="-381915" y="4454242"/>
              <a:ext cx="1481732" cy="3429930"/>
            </a:xfrm>
            <a:custGeom>
              <a:avLst/>
              <a:gdLst>
                <a:gd name="connsiteX0" fmla="*/ 0 w 1481732"/>
                <a:gd name="connsiteY0" fmla="*/ 0 h 3429930"/>
                <a:gd name="connsiteX1" fmla="*/ 0 w 1481732"/>
                <a:gd name="connsiteY1" fmla="*/ 3429930 h 3429930"/>
                <a:gd name="connsiteX2" fmla="*/ 1481732 w 1481732"/>
                <a:gd name="connsiteY2" fmla="*/ 1948198 h 3429930"/>
                <a:gd name="connsiteX3" fmla="*/ 13460 w 1481732"/>
                <a:gd name="connsiteY3" fmla="*/ 479926 h 3429930"/>
                <a:gd name="connsiteX4" fmla="*/ 493387 w 1481732"/>
                <a:gd name="connsiteY4" fmla="*/ 0 h 342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1732" h="3429930">
                  <a:moveTo>
                    <a:pt x="0" y="0"/>
                  </a:moveTo>
                  <a:lnTo>
                    <a:pt x="0" y="3429930"/>
                  </a:lnTo>
                  <a:lnTo>
                    <a:pt x="1481732" y="1948198"/>
                  </a:lnTo>
                  <a:lnTo>
                    <a:pt x="13460" y="479926"/>
                  </a:lnTo>
                  <a:lnTo>
                    <a:pt x="493387" y="0"/>
                  </a:lnTo>
                  <a:close/>
                </a:path>
              </a:pathLst>
            </a:custGeom>
          </p:spPr>
        </p:pic>
      </p:gr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9" name="图片 8" descr="紫羽蓝辰采集到中国风纸质纹理_4xigxp">
            <a:extLst>
              <a:ext uri="{FF2B5EF4-FFF2-40B4-BE49-F238E27FC236}">
                <a16:creationId xmlns:a16="http://schemas.microsoft.com/office/drawing/2014/main" id="{62A90CDE-09F9-4CBF-93B3-6078D572BA30}"/>
              </a:ext>
            </a:extLst>
          </p:cNvPr>
          <p:cNvPicPr>
            <a:picLocks noGrp="1" noChangeAspect="1"/>
          </p:cNvPicPr>
          <p:nvPr isPhoto="1" userDrawn="1"/>
        </p:nvPicPr>
        <p:blipFill>
          <a:blip r:embed="rId2">
            <a:lum/>
            <a:extLst>
              <a:ext uri="{28A0092B-C50C-407E-A947-70E740481C1C}">
                <a14:useLocalDpi xmlns:a14="http://schemas.microsoft.com/office/drawing/2010/main" val="0"/>
              </a:ext>
            </a:extLst>
          </a:blip>
          <a:srcRect t="10365" b="10365"/>
          <a:stretch>
            <a:fillRect/>
          </a:stretch>
        </p:blipFill>
        <p:spPr>
          <a:xfrm>
            <a:off x="5" y="0"/>
            <a:ext cx="12191991" cy="6858000"/>
          </a:xfrm>
          <a:prstGeom prst="rect">
            <a:avLst/>
          </a:prstGeom>
        </p:spPr>
      </p:pic>
      <p:sp>
        <p:nvSpPr>
          <p:cNvPr id="13" name="任意多边形 35">
            <a:extLst>
              <a:ext uri="{FF2B5EF4-FFF2-40B4-BE49-F238E27FC236}">
                <a16:creationId xmlns:a16="http://schemas.microsoft.com/office/drawing/2014/main" id="{6DF75CB1-10B9-4EE9-A1F6-989992490B25}"/>
              </a:ext>
            </a:extLst>
          </p:cNvPr>
          <p:cNvSpPr/>
          <p:nvPr userDrawn="1"/>
        </p:nvSpPr>
        <p:spPr>
          <a:xfrm>
            <a:off x="4948555" y="2689225"/>
            <a:ext cx="7264400" cy="1473200"/>
          </a:xfrm>
          <a:custGeom>
            <a:avLst/>
            <a:gdLst/>
            <a:ahLst/>
            <a:cxnLst>
              <a:cxn ang="3cd4">
                <a:pos x="hc" y="t"/>
              </a:cxn>
              <a:cxn ang="cd2">
                <a:pos x="l" y="vc"/>
              </a:cxn>
              <a:cxn ang="cd4">
                <a:pos x="hc" y="b"/>
              </a:cxn>
              <a:cxn ang="0">
                <a:pos x="r" y="vc"/>
              </a:cxn>
            </a:cxnLst>
            <a:rect l="l" t="t" r="r" b="b"/>
            <a:pathLst>
              <a:path w="11440" h="2320">
                <a:moveTo>
                  <a:pt x="0" y="0"/>
                </a:moveTo>
                <a:lnTo>
                  <a:pt x="11440" y="0"/>
                </a:lnTo>
                <a:lnTo>
                  <a:pt x="11440" y="2320"/>
                </a:lnTo>
                <a:lnTo>
                  <a:pt x="1181" y="2320"/>
                </a:lnTo>
                <a:lnTo>
                  <a:pt x="1182" y="2318"/>
                </a:lnTo>
                <a:cubicBezTo>
                  <a:pt x="1184" y="2310"/>
                  <a:pt x="1186" y="2302"/>
                  <a:pt x="1188" y="2294"/>
                </a:cubicBezTo>
                <a:cubicBezTo>
                  <a:pt x="1200" y="2260"/>
                  <a:pt x="1206" y="2231"/>
                  <a:pt x="1206" y="2207"/>
                </a:cubicBezTo>
                <a:cubicBezTo>
                  <a:pt x="1206" y="2186"/>
                  <a:pt x="1206" y="2171"/>
                  <a:pt x="1206" y="2161"/>
                </a:cubicBezTo>
                <a:cubicBezTo>
                  <a:pt x="1206" y="2104"/>
                  <a:pt x="1172" y="2090"/>
                  <a:pt x="1106" y="2118"/>
                </a:cubicBezTo>
                <a:cubicBezTo>
                  <a:pt x="1094" y="2130"/>
                  <a:pt x="1078" y="2152"/>
                  <a:pt x="1058" y="2182"/>
                </a:cubicBezTo>
                <a:cubicBezTo>
                  <a:pt x="1017" y="2223"/>
                  <a:pt x="986" y="2259"/>
                  <a:pt x="964" y="2292"/>
                </a:cubicBezTo>
                <a:cubicBezTo>
                  <a:pt x="958" y="2299"/>
                  <a:pt x="952" y="2306"/>
                  <a:pt x="946" y="2313"/>
                </a:cubicBezTo>
                <a:lnTo>
                  <a:pt x="940" y="2320"/>
                </a:lnTo>
                <a:lnTo>
                  <a:pt x="823" y="2320"/>
                </a:lnTo>
                <a:lnTo>
                  <a:pt x="821" y="2317"/>
                </a:lnTo>
                <a:cubicBezTo>
                  <a:pt x="767" y="2244"/>
                  <a:pt x="675" y="2108"/>
                  <a:pt x="543" y="1911"/>
                </a:cubicBezTo>
                <a:cubicBezTo>
                  <a:pt x="343" y="1610"/>
                  <a:pt x="182" y="1270"/>
                  <a:pt x="63" y="890"/>
                </a:cubicBezTo>
                <a:cubicBezTo>
                  <a:pt x="42" y="831"/>
                  <a:pt x="22" y="774"/>
                  <a:pt x="4" y="720"/>
                </a:cubicBezTo>
                <a:lnTo>
                  <a:pt x="0" y="70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11" name="图片 10" descr="叶子">
            <a:extLst>
              <a:ext uri="{FF2B5EF4-FFF2-40B4-BE49-F238E27FC236}">
                <a16:creationId xmlns:a16="http://schemas.microsoft.com/office/drawing/2014/main" id="{3FC64980-C0B3-4951-A3DC-A43A4F5B6FC3}"/>
              </a:ext>
            </a:extLst>
          </p:cNvPr>
          <p:cNvPicPr>
            <a:picLocks noChangeAspect="1"/>
          </p:cNvPicPr>
          <p:nvPr userDrawn="1"/>
        </p:nvPicPr>
        <p:blipFill>
          <a:blip r:embed="rId3"/>
          <a:srcRect l="6241"/>
          <a:stretch>
            <a:fillRect/>
          </a:stretch>
        </p:blipFill>
        <p:spPr>
          <a:xfrm>
            <a:off x="0" y="-38100"/>
            <a:ext cx="1167130" cy="2176145"/>
          </a:xfrm>
          <a:prstGeom prst="rect">
            <a:avLst/>
          </a:prstGeom>
        </p:spPr>
      </p:pic>
      <p:sp>
        <p:nvSpPr>
          <p:cNvPr id="12" name="文本框 11">
            <a:extLst>
              <a:ext uri="{FF2B5EF4-FFF2-40B4-BE49-F238E27FC236}">
                <a16:creationId xmlns:a16="http://schemas.microsoft.com/office/drawing/2014/main" id="{AAD92E57-34A8-4A3A-81D4-47CCEBCA114A}"/>
              </a:ext>
            </a:extLst>
          </p:cNvPr>
          <p:cNvSpPr txBox="1"/>
          <p:nvPr userDrawn="1"/>
        </p:nvSpPr>
        <p:spPr>
          <a:xfrm>
            <a:off x="6546850" y="11430"/>
            <a:ext cx="5722620" cy="2631440"/>
          </a:xfrm>
          <a:prstGeom prst="rect">
            <a:avLst/>
          </a:prstGeom>
          <a:noFill/>
        </p:spPr>
        <p:txBody>
          <a:bodyPr vert="eaVert" wrap="none" rtlCol="0">
            <a:spAutoFit/>
          </a:bodyPr>
          <a:lstStyle/>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记得早先少年时</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大家诚诚恳恳</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说一句 是一句</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清早上火车站</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长街黑暗无行人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卖豆浆的小店冒着热气</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从前的日色变得慢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车，马，邮件都慢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一生只够爱一个人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从前的锁也好看</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钥匙精美有样子</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你锁了 人家就懂了</a:t>
            </a:r>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546850" y="2861969"/>
            <a:ext cx="5731164" cy="951057"/>
          </a:xfrm>
        </p:spPr>
        <p:txBody>
          <a:bodyPr vert="horz" lIns="91440" tIns="45720" rIns="91440" bIns="45720" rtlCol="0" anchor="b">
            <a:normAutofit/>
          </a:bodyPr>
          <a:lstStyle>
            <a:lvl1pPr>
              <a:defRPr lang="zh-CN" altLang="en-US" sz="4000" b="1">
                <a:latin typeface="阿里妈妈东方大楷" pitchFamily="2" charset="-122"/>
                <a:ea typeface="阿里妈妈东方大楷" pitchFamily="2" charset="-122"/>
              </a:defRPr>
            </a:lvl1pPr>
          </a:lstStyle>
          <a:p>
            <a:r>
              <a:rPr lang="zh-CN" altLang="en-US" b="0" dirty="0">
                <a:solidFill>
                  <a:schemeClr val="bg1"/>
                </a:solidFill>
                <a:latin typeface="方正苏新诗柳楷简体" panose="02000000000000000000" charset="-122"/>
                <a:ea typeface="方正苏新诗柳楷简体" panose="02000000000000000000" charset="-122"/>
              </a:rPr>
              <a:t>输入你的文本内容</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3308350" y="2642870"/>
            <a:ext cx="2787650" cy="2328862"/>
          </a:xfrm>
        </p:spPr>
        <p:txBody>
          <a:bodyPr anchor="b">
            <a:noAutofit/>
          </a:bodyPr>
          <a:lstStyle>
            <a:lvl1pPr marL="0" indent="0">
              <a:buNone/>
              <a:defRPr sz="19900" b="0">
                <a:latin typeface="+mj-ea"/>
                <a:ea typeface="+mj-ea"/>
              </a:defRPr>
            </a:lvl1pPr>
          </a:lstStyle>
          <a:p>
            <a:pPr lvl="0"/>
            <a:r>
              <a:rPr lang="zh-CN" altLang="en-US" dirty="0"/>
              <a:t>贰</a:t>
            </a:r>
          </a:p>
        </p:txBody>
      </p:sp>
      <p:grpSp>
        <p:nvGrpSpPr>
          <p:cNvPr id="15" name="组合 14">
            <a:extLst>
              <a:ext uri="{FF2B5EF4-FFF2-40B4-BE49-F238E27FC236}">
                <a16:creationId xmlns:a16="http://schemas.microsoft.com/office/drawing/2014/main" id="{6394A4A6-92FE-46C5-8265-898E64C4DC17}"/>
              </a:ext>
            </a:extLst>
          </p:cNvPr>
          <p:cNvGrpSpPr/>
          <p:nvPr userDrawn="1"/>
        </p:nvGrpSpPr>
        <p:grpSpPr>
          <a:xfrm>
            <a:off x="-1718772" y="4454242"/>
            <a:ext cx="6080655" cy="3429930"/>
            <a:chOff x="-1718772" y="4454242"/>
            <a:chExt cx="6080655" cy="3429930"/>
          </a:xfrm>
        </p:grpSpPr>
        <p:pic>
          <p:nvPicPr>
            <p:cNvPr id="16" name="图片 15" descr="Nipic_21350951_20220507233444471127">
              <a:extLst>
                <a:ext uri="{FF2B5EF4-FFF2-40B4-BE49-F238E27FC236}">
                  <a16:creationId xmlns:a16="http://schemas.microsoft.com/office/drawing/2014/main" id="{6996F846-BAC8-47B1-ACE3-AC25DACAB790}"/>
                </a:ext>
              </a:extLst>
            </p:cNvPr>
            <p:cNvPicPr>
              <a:picLocks noChangeAspect="1"/>
            </p:cNvPicPr>
            <p:nvPr/>
          </p:nvPicPr>
          <p:blipFill>
            <a:blip r:embed="rId4"/>
            <a:srcRect r="4899"/>
            <a:stretch>
              <a:fillRect/>
            </a:stretch>
          </p:blipFill>
          <p:spPr>
            <a:xfrm rot="16740000" flipH="1">
              <a:off x="1654115" y="4829613"/>
              <a:ext cx="1908717" cy="3506819"/>
            </a:xfrm>
            <a:custGeom>
              <a:avLst/>
              <a:gdLst>
                <a:gd name="connsiteX0" fmla="*/ 0 w 1908717"/>
                <a:gd name="connsiteY0" fmla="*/ 0 h 3506819"/>
                <a:gd name="connsiteX1" fmla="*/ 0 w 1908717"/>
                <a:gd name="connsiteY1" fmla="*/ 3506819 h 3506819"/>
                <a:gd name="connsiteX2" fmla="*/ 1908717 w 1908717"/>
                <a:gd name="connsiteY2" fmla="*/ 3506819 h 3506819"/>
                <a:gd name="connsiteX3" fmla="*/ 978388 w 1908717"/>
                <a:gd name="connsiteY3" fmla="*/ 3359469 h 3506819"/>
                <a:gd name="connsiteX4" fmla="*/ 1510476 w 1908717"/>
                <a:gd name="connsiteY4" fmla="*/ 0 h 350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717" h="3506819">
                  <a:moveTo>
                    <a:pt x="0" y="0"/>
                  </a:moveTo>
                  <a:lnTo>
                    <a:pt x="0" y="3506819"/>
                  </a:lnTo>
                  <a:lnTo>
                    <a:pt x="1908717" y="3506819"/>
                  </a:lnTo>
                  <a:lnTo>
                    <a:pt x="978388" y="3359469"/>
                  </a:lnTo>
                  <a:lnTo>
                    <a:pt x="1510476" y="0"/>
                  </a:lnTo>
                  <a:close/>
                </a:path>
              </a:pathLst>
            </a:custGeom>
          </p:spPr>
        </p:pic>
        <p:pic>
          <p:nvPicPr>
            <p:cNvPr id="17" name="图片 16" descr="Nipic_21350951_20220507233444471127">
              <a:extLst>
                <a:ext uri="{FF2B5EF4-FFF2-40B4-BE49-F238E27FC236}">
                  <a16:creationId xmlns:a16="http://schemas.microsoft.com/office/drawing/2014/main" id="{64AAF244-E3E6-45A7-A572-97CD9128F2FF}"/>
                </a:ext>
              </a:extLst>
            </p:cNvPr>
            <p:cNvPicPr>
              <a:picLocks noChangeAspect="1"/>
            </p:cNvPicPr>
            <p:nvPr/>
          </p:nvPicPr>
          <p:blipFill>
            <a:blip r:embed="rId4"/>
            <a:srcRect r="19949"/>
            <a:stretch>
              <a:fillRect/>
            </a:stretch>
          </p:blipFill>
          <p:spPr>
            <a:xfrm rot="18240000" flipH="1">
              <a:off x="-231797" y="3289532"/>
              <a:ext cx="2513719" cy="5487670"/>
            </a:xfrm>
            <a:custGeom>
              <a:avLst/>
              <a:gdLst>
                <a:gd name="connsiteX0" fmla="*/ 0 w 2513719"/>
                <a:gd name="connsiteY0" fmla="*/ 0 h 5487670"/>
                <a:gd name="connsiteX1" fmla="*/ 0 w 2513719"/>
                <a:gd name="connsiteY1" fmla="*/ 5487670 h 5487670"/>
                <a:gd name="connsiteX2" fmla="*/ 400807 w 2513719"/>
                <a:gd name="connsiteY2" fmla="*/ 5487670 h 5487670"/>
                <a:gd name="connsiteX3" fmla="*/ 2513719 w 2513719"/>
                <a:gd name="connsiteY3" fmla="*/ 2355150 h 5487670"/>
                <a:gd name="connsiteX4" fmla="*/ 503031 w 2513719"/>
                <a:gd name="connsiteY4" fmla="*/ 998923 h 5487670"/>
                <a:gd name="connsiteX5" fmla="*/ 1176813 w 2513719"/>
                <a:gd name="connsiteY5" fmla="*/ 0 h 548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3719" h="5487670">
                  <a:moveTo>
                    <a:pt x="0" y="0"/>
                  </a:moveTo>
                  <a:lnTo>
                    <a:pt x="0" y="5487670"/>
                  </a:lnTo>
                  <a:lnTo>
                    <a:pt x="400807" y="5487670"/>
                  </a:lnTo>
                  <a:lnTo>
                    <a:pt x="2513719" y="2355150"/>
                  </a:lnTo>
                  <a:lnTo>
                    <a:pt x="503031" y="998923"/>
                  </a:lnTo>
                  <a:lnTo>
                    <a:pt x="1176813" y="0"/>
                  </a:lnTo>
                  <a:close/>
                </a:path>
              </a:pathLst>
            </a:custGeom>
          </p:spPr>
        </p:pic>
        <p:pic>
          <p:nvPicPr>
            <p:cNvPr id="18" name="图片 17" descr="Nipic_21350951_20220507233444471127">
              <a:extLst>
                <a:ext uri="{FF2B5EF4-FFF2-40B4-BE49-F238E27FC236}">
                  <a16:creationId xmlns:a16="http://schemas.microsoft.com/office/drawing/2014/main" id="{983D2A82-E2AD-4CA3-8497-E667422099DE}"/>
                </a:ext>
              </a:extLst>
            </p:cNvPr>
            <p:cNvPicPr>
              <a:picLocks noChangeAspect="1"/>
            </p:cNvPicPr>
            <p:nvPr/>
          </p:nvPicPr>
          <p:blipFill>
            <a:blip r:embed="rId4"/>
            <a:srcRect r="41632" b="22679"/>
            <a:stretch>
              <a:fillRect/>
            </a:stretch>
          </p:blipFill>
          <p:spPr>
            <a:xfrm rot="18900000" flipH="1">
              <a:off x="-381915" y="4454242"/>
              <a:ext cx="1481732" cy="3429930"/>
            </a:xfrm>
            <a:custGeom>
              <a:avLst/>
              <a:gdLst>
                <a:gd name="connsiteX0" fmla="*/ 0 w 1481732"/>
                <a:gd name="connsiteY0" fmla="*/ 0 h 3429930"/>
                <a:gd name="connsiteX1" fmla="*/ 0 w 1481732"/>
                <a:gd name="connsiteY1" fmla="*/ 3429930 h 3429930"/>
                <a:gd name="connsiteX2" fmla="*/ 1481732 w 1481732"/>
                <a:gd name="connsiteY2" fmla="*/ 1948198 h 3429930"/>
                <a:gd name="connsiteX3" fmla="*/ 13460 w 1481732"/>
                <a:gd name="connsiteY3" fmla="*/ 479926 h 3429930"/>
                <a:gd name="connsiteX4" fmla="*/ 493387 w 1481732"/>
                <a:gd name="connsiteY4" fmla="*/ 0 h 342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1732" h="3429930">
                  <a:moveTo>
                    <a:pt x="0" y="0"/>
                  </a:moveTo>
                  <a:lnTo>
                    <a:pt x="0" y="3429930"/>
                  </a:lnTo>
                  <a:lnTo>
                    <a:pt x="1481732" y="1948198"/>
                  </a:lnTo>
                  <a:lnTo>
                    <a:pt x="13460" y="479926"/>
                  </a:lnTo>
                  <a:lnTo>
                    <a:pt x="493387" y="0"/>
                  </a:lnTo>
                  <a:close/>
                </a:path>
              </a:pathLst>
            </a:custGeom>
          </p:spPr>
        </p:pic>
      </p:grpSp>
    </p:spTree>
    <p:extLst>
      <p:ext uri="{BB962C8B-B14F-4D97-AF65-F5344CB8AC3E}">
        <p14:creationId xmlns:p14="http://schemas.microsoft.com/office/powerpoint/2010/main" val="4014523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9" name="图片 8" descr="紫羽蓝辰采集到中国风纸质纹理_4xigxp">
            <a:extLst>
              <a:ext uri="{FF2B5EF4-FFF2-40B4-BE49-F238E27FC236}">
                <a16:creationId xmlns:a16="http://schemas.microsoft.com/office/drawing/2014/main" id="{62A90CDE-09F9-4CBF-93B3-6078D572BA30}"/>
              </a:ext>
            </a:extLst>
          </p:cNvPr>
          <p:cNvPicPr>
            <a:picLocks noGrp="1" noChangeAspect="1"/>
          </p:cNvPicPr>
          <p:nvPr isPhoto="1" userDrawn="1"/>
        </p:nvPicPr>
        <p:blipFill>
          <a:blip r:embed="rId2">
            <a:lum/>
            <a:extLst>
              <a:ext uri="{28A0092B-C50C-407E-A947-70E740481C1C}">
                <a14:useLocalDpi xmlns:a14="http://schemas.microsoft.com/office/drawing/2010/main" val="0"/>
              </a:ext>
            </a:extLst>
          </a:blip>
          <a:srcRect t="10365" b="10365"/>
          <a:stretch>
            <a:fillRect/>
          </a:stretch>
        </p:blipFill>
        <p:spPr>
          <a:xfrm>
            <a:off x="5" y="0"/>
            <a:ext cx="12191991" cy="6858000"/>
          </a:xfrm>
          <a:prstGeom prst="rect">
            <a:avLst/>
          </a:prstGeom>
        </p:spPr>
      </p:pic>
      <p:pic>
        <p:nvPicPr>
          <p:cNvPr id="11" name="图片 10" descr="叶子">
            <a:extLst>
              <a:ext uri="{FF2B5EF4-FFF2-40B4-BE49-F238E27FC236}">
                <a16:creationId xmlns:a16="http://schemas.microsoft.com/office/drawing/2014/main" id="{3FC64980-C0B3-4951-A3DC-A43A4F5B6FC3}"/>
              </a:ext>
            </a:extLst>
          </p:cNvPr>
          <p:cNvPicPr>
            <a:picLocks noChangeAspect="1"/>
          </p:cNvPicPr>
          <p:nvPr userDrawn="1"/>
        </p:nvPicPr>
        <p:blipFill>
          <a:blip r:embed="rId3"/>
          <a:srcRect l="6241"/>
          <a:stretch>
            <a:fillRect/>
          </a:stretch>
        </p:blipFill>
        <p:spPr>
          <a:xfrm>
            <a:off x="0" y="-38100"/>
            <a:ext cx="1167130" cy="2176145"/>
          </a:xfrm>
          <a:prstGeom prst="rect">
            <a:avLst/>
          </a:prstGeom>
        </p:spPr>
      </p:pic>
      <p:sp>
        <p:nvSpPr>
          <p:cNvPr id="12" name="文本框 11">
            <a:extLst>
              <a:ext uri="{FF2B5EF4-FFF2-40B4-BE49-F238E27FC236}">
                <a16:creationId xmlns:a16="http://schemas.microsoft.com/office/drawing/2014/main" id="{AAD92E57-34A8-4A3A-81D4-47CCEBCA114A}"/>
              </a:ext>
            </a:extLst>
          </p:cNvPr>
          <p:cNvSpPr txBox="1"/>
          <p:nvPr userDrawn="1"/>
        </p:nvSpPr>
        <p:spPr>
          <a:xfrm>
            <a:off x="6546850" y="11430"/>
            <a:ext cx="5722620" cy="2631440"/>
          </a:xfrm>
          <a:prstGeom prst="rect">
            <a:avLst/>
          </a:prstGeom>
          <a:noFill/>
        </p:spPr>
        <p:txBody>
          <a:bodyPr vert="eaVert" wrap="none" rtlCol="0">
            <a:spAutoFit/>
          </a:bodyPr>
          <a:lstStyle/>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记得早先少年时</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大家诚诚恳恳</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说一句 是一句</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清早上火车站</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长街黑暗无行人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卖豆浆的小店冒着热气</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从前的日色变得慢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车，马，邮件都慢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一生只够爱一个人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从前的锁也好看</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钥匙精美有样子</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你锁了 人家就懂了</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3356719" y="2571399"/>
            <a:ext cx="2787650" cy="2328862"/>
          </a:xfrm>
        </p:spPr>
        <p:txBody>
          <a:bodyPr anchor="b">
            <a:noAutofit/>
          </a:bodyPr>
          <a:lstStyle>
            <a:lvl1pPr marL="0" indent="0">
              <a:buNone/>
              <a:defRPr sz="19900" b="0">
                <a:latin typeface="+mj-ea"/>
                <a:ea typeface="+mj-ea"/>
              </a:defRPr>
            </a:lvl1pPr>
          </a:lstStyle>
          <a:p>
            <a:pPr lvl="0"/>
            <a:r>
              <a:rPr lang="zh-CN" altLang="en-US" dirty="0"/>
              <a:t>叁</a:t>
            </a:r>
          </a:p>
        </p:txBody>
      </p:sp>
      <p:grpSp>
        <p:nvGrpSpPr>
          <p:cNvPr id="15" name="组合 14">
            <a:extLst>
              <a:ext uri="{FF2B5EF4-FFF2-40B4-BE49-F238E27FC236}">
                <a16:creationId xmlns:a16="http://schemas.microsoft.com/office/drawing/2014/main" id="{6394A4A6-92FE-46C5-8265-898E64C4DC17}"/>
              </a:ext>
            </a:extLst>
          </p:cNvPr>
          <p:cNvGrpSpPr/>
          <p:nvPr userDrawn="1"/>
        </p:nvGrpSpPr>
        <p:grpSpPr>
          <a:xfrm>
            <a:off x="-1718772" y="4454242"/>
            <a:ext cx="6080655" cy="3429930"/>
            <a:chOff x="-1718772" y="4454242"/>
            <a:chExt cx="6080655" cy="3429930"/>
          </a:xfrm>
        </p:grpSpPr>
        <p:pic>
          <p:nvPicPr>
            <p:cNvPr id="16" name="图片 15" descr="Nipic_21350951_20220507233444471127">
              <a:extLst>
                <a:ext uri="{FF2B5EF4-FFF2-40B4-BE49-F238E27FC236}">
                  <a16:creationId xmlns:a16="http://schemas.microsoft.com/office/drawing/2014/main" id="{6996F846-BAC8-47B1-ACE3-AC25DACAB790}"/>
                </a:ext>
              </a:extLst>
            </p:cNvPr>
            <p:cNvPicPr>
              <a:picLocks noChangeAspect="1"/>
            </p:cNvPicPr>
            <p:nvPr/>
          </p:nvPicPr>
          <p:blipFill>
            <a:blip r:embed="rId4"/>
            <a:srcRect r="4899"/>
            <a:stretch>
              <a:fillRect/>
            </a:stretch>
          </p:blipFill>
          <p:spPr>
            <a:xfrm rot="16740000" flipH="1">
              <a:off x="1654115" y="4829613"/>
              <a:ext cx="1908717" cy="3506819"/>
            </a:xfrm>
            <a:custGeom>
              <a:avLst/>
              <a:gdLst>
                <a:gd name="connsiteX0" fmla="*/ 0 w 1908717"/>
                <a:gd name="connsiteY0" fmla="*/ 0 h 3506819"/>
                <a:gd name="connsiteX1" fmla="*/ 0 w 1908717"/>
                <a:gd name="connsiteY1" fmla="*/ 3506819 h 3506819"/>
                <a:gd name="connsiteX2" fmla="*/ 1908717 w 1908717"/>
                <a:gd name="connsiteY2" fmla="*/ 3506819 h 3506819"/>
                <a:gd name="connsiteX3" fmla="*/ 978388 w 1908717"/>
                <a:gd name="connsiteY3" fmla="*/ 3359469 h 3506819"/>
                <a:gd name="connsiteX4" fmla="*/ 1510476 w 1908717"/>
                <a:gd name="connsiteY4" fmla="*/ 0 h 350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717" h="3506819">
                  <a:moveTo>
                    <a:pt x="0" y="0"/>
                  </a:moveTo>
                  <a:lnTo>
                    <a:pt x="0" y="3506819"/>
                  </a:lnTo>
                  <a:lnTo>
                    <a:pt x="1908717" y="3506819"/>
                  </a:lnTo>
                  <a:lnTo>
                    <a:pt x="978388" y="3359469"/>
                  </a:lnTo>
                  <a:lnTo>
                    <a:pt x="1510476" y="0"/>
                  </a:lnTo>
                  <a:close/>
                </a:path>
              </a:pathLst>
            </a:custGeom>
          </p:spPr>
        </p:pic>
        <p:pic>
          <p:nvPicPr>
            <p:cNvPr id="17" name="图片 16" descr="Nipic_21350951_20220507233444471127">
              <a:extLst>
                <a:ext uri="{FF2B5EF4-FFF2-40B4-BE49-F238E27FC236}">
                  <a16:creationId xmlns:a16="http://schemas.microsoft.com/office/drawing/2014/main" id="{64AAF244-E3E6-45A7-A572-97CD9128F2FF}"/>
                </a:ext>
              </a:extLst>
            </p:cNvPr>
            <p:cNvPicPr>
              <a:picLocks noChangeAspect="1"/>
            </p:cNvPicPr>
            <p:nvPr/>
          </p:nvPicPr>
          <p:blipFill>
            <a:blip r:embed="rId4"/>
            <a:srcRect r="19949"/>
            <a:stretch>
              <a:fillRect/>
            </a:stretch>
          </p:blipFill>
          <p:spPr>
            <a:xfrm rot="18240000" flipH="1">
              <a:off x="-231797" y="3289532"/>
              <a:ext cx="2513719" cy="5487670"/>
            </a:xfrm>
            <a:custGeom>
              <a:avLst/>
              <a:gdLst>
                <a:gd name="connsiteX0" fmla="*/ 0 w 2513719"/>
                <a:gd name="connsiteY0" fmla="*/ 0 h 5487670"/>
                <a:gd name="connsiteX1" fmla="*/ 0 w 2513719"/>
                <a:gd name="connsiteY1" fmla="*/ 5487670 h 5487670"/>
                <a:gd name="connsiteX2" fmla="*/ 400807 w 2513719"/>
                <a:gd name="connsiteY2" fmla="*/ 5487670 h 5487670"/>
                <a:gd name="connsiteX3" fmla="*/ 2513719 w 2513719"/>
                <a:gd name="connsiteY3" fmla="*/ 2355150 h 5487670"/>
                <a:gd name="connsiteX4" fmla="*/ 503031 w 2513719"/>
                <a:gd name="connsiteY4" fmla="*/ 998923 h 5487670"/>
                <a:gd name="connsiteX5" fmla="*/ 1176813 w 2513719"/>
                <a:gd name="connsiteY5" fmla="*/ 0 h 548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3719" h="5487670">
                  <a:moveTo>
                    <a:pt x="0" y="0"/>
                  </a:moveTo>
                  <a:lnTo>
                    <a:pt x="0" y="5487670"/>
                  </a:lnTo>
                  <a:lnTo>
                    <a:pt x="400807" y="5487670"/>
                  </a:lnTo>
                  <a:lnTo>
                    <a:pt x="2513719" y="2355150"/>
                  </a:lnTo>
                  <a:lnTo>
                    <a:pt x="503031" y="998923"/>
                  </a:lnTo>
                  <a:lnTo>
                    <a:pt x="1176813" y="0"/>
                  </a:lnTo>
                  <a:close/>
                </a:path>
              </a:pathLst>
            </a:custGeom>
          </p:spPr>
        </p:pic>
        <p:pic>
          <p:nvPicPr>
            <p:cNvPr id="18" name="图片 17" descr="Nipic_21350951_20220507233444471127">
              <a:extLst>
                <a:ext uri="{FF2B5EF4-FFF2-40B4-BE49-F238E27FC236}">
                  <a16:creationId xmlns:a16="http://schemas.microsoft.com/office/drawing/2014/main" id="{983D2A82-E2AD-4CA3-8497-E667422099DE}"/>
                </a:ext>
              </a:extLst>
            </p:cNvPr>
            <p:cNvPicPr>
              <a:picLocks noChangeAspect="1"/>
            </p:cNvPicPr>
            <p:nvPr/>
          </p:nvPicPr>
          <p:blipFill>
            <a:blip r:embed="rId4"/>
            <a:srcRect r="41632" b="22679"/>
            <a:stretch>
              <a:fillRect/>
            </a:stretch>
          </p:blipFill>
          <p:spPr>
            <a:xfrm rot="18900000" flipH="1">
              <a:off x="-381915" y="4454242"/>
              <a:ext cx="1481732" cy="3429930"/>
            </a:xfrm>
            <a:custGeom>
              <a:avLst/>
              <a:gdLst>
                <a:gd name="connsiteX0" fmla="*/ 0 w 1481732"/>
                <a:gd name="connsiteY0" fmla="*/ 0 h 3429930"/>
                <a:gd name="connsiteX1" fmla="*/ 0 w 1481732"/>
                <a:gd name="connsiteY1" fmla="*/ 3429930 h 3429930"/>
                <a:gd name="connsiteX2" fmla="*/ 1481732 w 1481732"/>
                <a:gd name="connsiteY2" fmla="*/ 1948198 h 3429930"/>
                <a:gd name="connsiteX3" fmla="*/ 13460 w 1481732"/>
                <a:gd name="connsiteY3" fmla="*/ 479926 h 3429930"/>
                <a:gd name="connsiteX4" fmla="*/ 493387 w 1481732"/>
                <a:gd name="connsiteY4" fmla="*/ 0 h 342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1732" h="3429930">
                  <a:moveTo>
                    <a:pt x="0" y="0"/>
                  </a:moveTo>
                  <a:lnTo>
                    <a:pt x="0" y="3429930"/>
                  </a:lnTo>
                  <a:lnTo>
                    <a:pt x="1481732" y="1948198"/>
                  </a:lnTo>
                  <a:lnTo>
                    <a:pt x="13460" y="479926"/>
                  </a:lnTo>
                  <a:lnTo>
                    <a:pt x="493387" y="0"/>
                  </a:lnTo>
                  <a:close/>
                </a:path>
              </a:pathLst>
            </a:custGeom>
          </p:spPr>
        </p:pic>
      </p:grpSp>
      <p:sp>
        <p:nvSpPr>
          <p:cNvPr id="13" name="任意多边形 1">
            <a:extLst>
              <a:ext uri="{FF2B5EF4-FFF2-40B4-BE49-F238E27FC236}">
                <a16:creationId xmlns:a16="http://schemas.microsoft.com/office/drawing/2014/main" id="{253292DD-D2E2-4E34-90D3-BE2552FBB70A}"/>
              </a:ext>
            </a:extLst>
          </p:cNvPr>
          <p:cNvSpPr/>
          <p:nvPr userDrawn="1"/>
        </p:nvSpPr>
        <p:spPr>
          <a:xfrm>
            <a:off x="4948555" y="2689225"/>
            <a:ext cx="7264400" cy="1473200"/>
          </a:xfrm>
          <a:custGeom>
            <a:avLst/>
            <a:gdLst/>
            <a:ahLst/>
            <a:cxnLst>
              <a:cxn ang="3cd4">
                <a:pos x="hc" y="t"/>
              </a:cxn>
              <a:cxn ang="cd2">
                <a:pos x="l" y="vc"/>
              </a:cxn>
              <a:cxn ang="cd4">
                <a:pos x="hc" y="b"/>
              </a:cxn>
              <a:cxn ang="0">
                <a:pos x="r" y="vc"/>
              </a:cxn>
            </a:cxnLst>
            <a:rect l="l" t="t" r="r" b="b"/>
            <a:pathLst>
              <a:path w="11440" h="2320">
                <a:moveTo>
                  <a:pt x="0" y="0"/>
                </a:moveTo>
                <a:lnTo>
                  <a:pt x="2" y="0"/>
                </a:lnTo>
                <a:lnTo>
                  <a:pt x="4" y="4"/>
                </a:lnTo>
                <a:cubicBezTo>
                  <a:pt x="92" y="107"/>
                  <a:pt x="161" y="147"/>
                  <a:pt x="212" y="122"/>
                </a:cubicBezTo>
                <a:cubicBezTo>
                  <a:pt x="244" y="101"/>
                  <a:pt x="270" y="62"/>
                  <a:pt x="292" y="3"/>
                </a:cubicBezTo>
                <a:lnTo>
                  <a:pt x="292" y="0"/>
                </a:lnTo>
                <a:lnTo>
                  <a:pt x="11440" y="0"/>
                </a:lnTo>
                <a:lnTo>
                  <a:pt x="11440" y="2320"/>
                </a:lnTo>
                <a:lnTo>
                  <a:pt x="423" y="2320"/>
                </a:lnTo>
                <a:lnTo>
                  <a:pt x="418" y="2315"/>
                </a:lnTo>
                <a:cubicBezTo>
                  <a:pt x="412" y="2310"/>
                  <a:pt x="406" y="2305"/>
                  <a:pt x="400" y="2300"/>
                </a:cubicBezTo>
                <a:cubicBezTo>
                  <a:pt x="305" y="2201"/>
                  <a:pt x="233" y="2164"/>
                  <a:pt x="185" y="2189"/>
                </a:cubicBezTo>
                <a:cubicBezTo>
                  <a:pt x="176" y="2193"/>
                  <a:pt x="117" y="2205"/>
                  <a:pt x="7" y="2224"/>
                </a:cubicBezTo>
                <a:lnTo>
                  <a:pt x="0" y="2226"/>
                </a:lnTo>
                <a:lnTo>
                  <a:pt x="0" y="1904"/>
                </a:lnTo>
                <a:lnTo>
                  <a:pt x="8" y="1899"/>
                </a:lnTo>
                <a:cubicBezTo>
                  <a:pt x="21" y="1865"/>
                  <a:pt x="20" y="1832"/>
                  <a:pt x="4" y="1799"/>
                </a:cubicBezTo>
                <a:lnTo>
                  <a:pt x="0" y="1793"/>
                </a:lnTo>
                <a:lnTo>
                  <a:pt x="0" y="1163"/>
                </a:lnTo>
                <a:lnTo>
                  <a:pt x="5" y="1169"/>
                </a:lnTo>
                <a:cubicBezTo>
                  <a:pt x="16" y="1183"/>
                  <a:pt x="27" y="1198"/>
                  <a:pt x="38" y="1213"/>
                </a:cubicBezTo>
                <a:cubicBezTo>
                  <a:pt x="109" y="1325"/>
                  <a:pt x="191" y="1427"/>
                  <a:pt x="283" y="1519"/>
                </a:cubicBezTo>
                <a:cubicBezTo>
                  <a:pt x="364" y="1599"/>
                  <a:pt x="439" y="1670"/>
                  <a:pt x="510" y="1731"/>
                </a:cubicBezTo>
                <a:cubicBezTo>
                  <a:pt x="588" y="1808"/>
                  <a:pt x="649" y="1853"/>
                  <a:pt x="695" y="1864"/>
                </a:cubicBezTo>
                <a:cubicBezTo>
                  <a:pt x="722" y="1875"/>
                  <a:pt x="759" y="1874"/>
                  <a:pt x="806" y="1861"/>
                </a:cubicBezTo>
                <a:cubicBezTo>
                  <a:pt x="827" y="1840"/>
                  <a:pt x="884" y="1811"/>
                  <a:pt x="977" y="1774"/>
                </a:cubicBezTo>
                <a:cubicBezTo>
                  <a:pt x="1089" y="1733"/>
                  <a:pt x="1174" y="1708"/>
                  <a:pt x="1233" y="1698"/>
                </a:cubicBezTo>
                <a:cubicBezTo>
                  <a:pt x="1239" y="1698"/>
                  <a:pt x="1242" y="1698"/>
                  <a:pt x="1242" y="1698"/>
                </a:cubicBezTo>
                <a:cubicBezTo>
                  <a:pt x="1275" y="1698"/>
                  <a:pt x="1317" y="1693"/>
                  <a:pt x="1368" y="1683"/>
                </a:cubicBezTo>
                <a:cubicBezTo>
                  <a:pt x="1406" y="1683"/>
                  <a:pt x="1438" y="1683"/>
                  <a:pt x="1465" y="1683"/>
                </a:cubicBezTo>
                <a:cubicBezTo>
                  <a:pt x="1505" y="1650"/>
                  <a:pt x="1526" y="1633"/>
                  <a:pt x="1526" y="1633"/>
                </a:cubicBezTo>
                <a:cubicBezTo>
                  <a:pt x="1526" y="1633"/>
                  <a:pt x="1502" y="1609"/>
                  <a:pt x="1455" y="1560"/>
                </a:cubicBezTo>
                <a:cubicBezTo>
                  <a:pt x="1391" y="1550"/>
                  <a:pt x="1234" y="1484"/>
                  <a:pt x="984" y="1364"/>
                </a:cubicBezTo>
                <a:cubicBezTo>
                  <a:pt x="734" y="1244"/>
                  <a:pt x="533" y="1133"/>
                  <a:pt x="382" y="1033"/>
                </a:cubicBezTo>
                <a:cubicBezTo>
                  <a:pt x="338" y="1000"/>
                  <a:pt x="281" y="958"/>
                  <a:pt x="210" y="907"/>
                </a:cubicBezTo>
                <a:cubicBezTo>
                  <a:pt x="124" y="841"/>
                  <a:pt x="67" y="794"/>
                  <a:pt x="40" y="766"/>
                </a:cubicBezTo>
                <a:cubicBezTo>
                  <a:pt x="27" y="755"/>
                  <a:pt x="15" y="744"/>
                  <a:pt x="3" y="734"/>
                </a:cubicBezTo>
                <a:lnTo>
                  <a:pt x="0" y="732"/>
                </a:lnTo>
                <a:lnTo>
                  <a:pt x="0" y="599"/>
                </a:lnTo>
                <a:lnTo>
                  <a:pt x="3" y="599"/>
                </a:lnTo>
                <a:cubicBezTo>
                  <a:pt x="244" y="566"/>
                  <a:pt x="423" y="571"/>
                  <a:pt x="540" y="614"/>
                </a:cubicBezTo>
                <a:cubicBezTo>
                  <a:pt x="689" y="653"/>
                  <a:pt x="772" y="682"/>
                  <a:pt x="791" y="701"/>
                </a:cubicBezTo>
                <a:cubicBezTo>
                  <a:pt x="843" y="715"/>
                  <a:pt x="884" y="683"/>
                  <a:pt x="914" y="602"/>
                </a:cubicBezTo>
                <a:cubicBezTo>
                  <a:pt x="936" y="493"/>
                  <a:pt x="887" y="394"/>
                  <a:pt x="767" y="305"/>
                </a:cubicBezTo>
                <a:cubicBezTo>
                  <a:pt x="610" y="195"/>
                  <a:pt x="531" y="165"/>
                  <a:pt x="531" y="214"/>
                </a:cubicBezTo>
                <a:cubicBezTo>
                  <a:pt x="522" y="228"/>
                  <a:pt x="350" y="267"/>
                  <a:pt x="15" y="329"/>
                </a:cubicBezTo>
                <a:lnTo>
                  <a:pt x="0" y="33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546850" y="2861969"/>
            <a:ext cx="5731164" cy="951057"/>
          </a:xfrm>
        </p:spPr>
        <p:txBody>
          <a:bodyPr vert="horz" lIns="91440" tIns="45720" rIns="91440" bIns="45720" rtlCol="0" anchor="b">
            <a:normAutofit/>
          </a:bodyPr>
          <a:lstStyle>
            <a:lvl1pPr>
              <a:defRPr lang="zh-CN" altLang="en-US" sz="4000" b="1">
                <a:latin typeface="阿里妈妈东方大楷" pitchFamily="2" charset="-122"/>
                <a:ea typeface="阿里妈妈东方大楷" pitchFamily="2" charset="-122"/>
              </a:defRPr>
            </a:lvl1pPr>
          </a:lstStyle>
          <a:p>
            <a:r>
              <a:rPr lang="zh-CN" altLang="en-US" b="0" dirty="0">
                <a:solidFill>
                  <a:schemeClr val="bg1"/>
                </a:solidFill>
                <a:latin typeface="方正苏新诗柳楷简体" panose="02000000000000000000" charset="-122"/>
                <a:ea typeface="方正苏新诗柳楷简体" panose="02000000000000000000" charset="-122"/>
              </a:rPr>
              <a:t>输入你的文本内容</a:t>
            </a:r>
          </a:p>
        </p:txBody>
      </p:sp>
    </p:spTree>
    <p:extLst>
      <p:ext uri="{BB962C8B-B14F-4D97-AF65-F5344CB8AC3E}">
        <p14:creationId xmlns:p14="http://schemas.microsoft.com/office/powerpoint/2010/main" val="624066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9" name="图片 8" descr="紫羽蓝辰采集到中国风纸质纹理_4xigxp">
            <a:extLst>
              <a:ext uri="{FF2B5EF4-FFF2-40B4-BE49-F238E27FC236}">
                <a16:creationId xmlns:a16="http://schemas.microsoft.com/office/drawing/2014/main" id="{62A90CDE-09F9-4CBF-93B3-6078D572BA30}"/>
              </a:ext>
            </a:extLst>
          </p:cNvPr>
          <p:cNvPicPr>
            <a:picLocks noGrp="1" noChangeAspect="1"/>
          </p:cNvPicPr>
          <p:nvPr isPhoto="1" userDrawn="1"/>
        </p:nvPicPr>
        <p:blipFill>
          <a:blip r:embed="rId2">
            <a:lum/>
            <a:extLst>
              <a:ext uri="{28A0092B-C50C-407E-A947-70E740481C1C}">
                <a14:useLocalDpi xmlns:a14="http://schemas.microsoft.com/office/drawing/2010/main" val="0"/>
              </a:ext>
            </a:extLst>
          </a:blip>
          <a:srcRect t="10365" b="10365"/>
          <a:stretch>
            <a:fillRect/>
          </a:stretch>
        </p:blipFill>
        <p:spPr>
          <a:xfrm>
            <a:off x="5" y="0"/>
            <a:ext cx="12191991" cy="6858000"/>
          </a:xfrm>
          <a:prstGeom prst="rect">
            <a:avLst/>
          </a:prstGeom>
        </p:spPr>
      </p:pic>
      <p:sp>
        <p:nvSpPr>
          <p:cNvPr id="13" name="任意多边形 1">
            <a:extLst>
              <a:ext uri="{FF2B5EF4-FFF2-40B4-BE49-F238E27FC236}">
                <a16:creationId xmlns:a16="http://schemas.microsoft.com/office/drawing/2014/main" id="{60273EB4-728A-4441-A9E3-0D8A8DBCFFBB}"/>
              </a:ext>
            </a:extLst>
          </p:cNvPr>
          <p:cNvSpPr/>
          <p:nvPr userDrawn="1"/>
        </p:nvSpPr>
        <p:spPr>
          <a:xfrm>
            <a:off x="5110470" y="2689225"/>
            <a:ext cx="7102485" cy="1473200"/>
          </a:xfrm>
          <a:custGeom>
            <a:avLst/>
            <a:gdLst/>
            <a:ahLst/>
            <a:cxnLst>
              <a:cxn ang="3cd4">
                <a:pos x="hc" y="t"/>
              </a:cxn>
              <a:cxn ang="cd2">
                <a:pos x="l" y="vc"/>
              </a:cxn>
              <a:cxn ang="cd4">
                <a:pos x="hc" y="b"/>
              </a:cxn>
              <a:cxn ang="0">
                <a:pos x="r" y="vc"/>
              </a:cxn>
            </a:cxnLst>
            <a:rect l="l" t="t" r="r" b="b"/>
            <a:pathLst>
              <a:path w="11185" h="2320">
                <a:moveTo>
                  <a:pt x="6" y="1193"/>
                </a:moveTo>
                <a:lnTo>
                  <a:pt x="6" y="1207"/>
                </a:lnTo>
                <a:cubicBezTo>
                  <a:pt x="-1" y="1203"/>
                  <a:pt x="-2" y="1199"/>
                  <a:pt x="3" y="1195"/>
                </a:cubicBezTo>
                <a:lnTo>
                  <a:pt x="6" y="1193"/>
                </a:lnTo>
                <a:close/>
                <a:moveTo>
                  <a:pt x="246" y="705"/>
                </a:moveTo>
                <a:cubicBezTo>
                  <a:pt x="266" y="705"/>
                  <a:pt x="289" y="712"/>
                  <a:pt x="316" y="726"/>
                </a:cubicBezTo>
                <a:lnTo>
                  <a:pt x="323" y="731"/>
                </a:lnTo>
                <a:lnTo>
                  <a:pt x="320" y="732"/>
                </a:lnTo>
                <a:cubicBezTo>
                  <a:pt x="277" y="751"/>
                  <a:pt x="237" y="749"/>
                  <a:pt x="200" y="726"/>
                </a:cubicBezTo>
                <a:lnTo>
                  <a:pt x="199" y="725"/>
                </a:lnTo>
                <a:lnTo>
                  <a:pt x="210" y="720"/>
                </a:lnTo>
                <a:cubicBezTo>
                  <a:pt x="224" y="715"/>
                  <a:pt x="236" y="710"/>
                  <a:pt x="246" y="705"/>
                </a:cubicBezTo>
                <a:close/>
                <a:moveTo>
                  <a:pt x="124" y="540"/>
                </a:moveTo>
                <a:cubicBezTo>
                  <a:pt x="114" y="550"/>
                  <a:pt x="109" y="567"/>
                  <a:pt x="109" y="591"/>
                </a:cubicBezTo>
                <a:cubicBezTo>
                  <a:pt x="109" y="636"/>
                  <a:pt x="133" y="676"/>
                  <a:pt x="183" y="713"/>
                </a:cubicBezTo>
                <a:cubicBezTo>
                  <a:pt x="186" y="716"/>
                  <a:pt x="188" y="718"/>
                  <a:pt x="191" y="720"/>
                </a:cubicBezTo>
                <a:lnTo>
                  <a:pt x="199" y="725"/>
                </a:lnTo>
                <a:lnTo>
                  <a:pt x="196" y="726"/>
                </a:lnTo>
                <a:cubicBezTo>
                  <a:pt x="175" y="734"/>
                  <a:pt x="151" y="743"/>
                  <a:pt x="122" y="752"/>
                </a:cubicBezTo>
                <a:cubicBezTo>
                  <a:pt x="48" y="774"/>
                  <a:pt x="9" y="793"/>
                  <a:pt x="6" y="810"/>
                </a:cubicBezTo>
                <a:lnTo>
                  <a:pt x="6" y="578"/>
                </a:lnTo>
                <a:lnTo>
                  <a:pt x="124" y="540"/>
                </a:lnTo>
                <a:close/>
                <a:moveTo>
                  <a:pt x="742" y="216"/>
                </a:moveTo>
                <a:lnTo>
                  <a:pt x="741" y="216"/>
                </a:lnTo>
                <a:cubicBezTo>
                  <a:pt x="713" y="227"/>
                  <a:pt x="648" y="245"/>
                  <a:pt x="545" y="272"/>
                </a:cubicBezTo>
                <a:cubicBezTo>
                  <a:pt x="620" y="251"/>
                  <a:pt x="685" y="232"/>
                  <a:pt x="741" y="216"/>
                </a:cubicBezTo>
                <a:lnTo>
                  <a:pt x="742" y="216"/>
                </a:lnTo>
                <a:close/>
                <a:moveTo>
                  <a:pt x="563" y="88"/>
                </a:moveTo>
                <a:cubicBezTo>
                  <a:pt x="566" y="87"/>
                  <a:pt x="567" y="90"/>
                  <a:pt x="566" y="95"/>
                </a:cubicBezTo>
                <a:lnTo>
                  <a:pt x="566" y="96"/>
                </a:lnTo>
                <a:lnTo>
                  <a:pt x="563" y="95"/>
                </a:lnTo>
                <a:cubicBezTo>
                  <a:pt x="560" y="95"/>
                  <a:pt x="557" y="95"/>
                  <a:pt x="554" y="94"/>
                </a:cubicBezTo>
                <a:cubicBezTo>
                  <a:pt x="558" y="90"/>
                  <a:pt x="561" y="88"/>
                  <a:pt x="563" y="88"/>
                </a:cubicBezTo>
                <a:close/>
                <a:moveTo>
                  <a:pt x="606" y="0"/>
                </a:moveTo>
                <a:lnTo>
                  <a:pt x="11185" y="0"/>
                </a:lnTo>
                <a:lnTo>
                  <a:pt x="11185" y="2320"/>
                </a:lnTo>
                <a:lnTo>
                  <a:pt x="13" y="2320"/>
                </a:lnTo>
                <a:lnTo>
                  <a:pt x="13" y="2319"/>
                </a:lnTo>
                <a:cubicBezTo>
                  <a:pt x="18" y="2213"/>
                  <a:pt x="21" y="2055"/>
                  <a:pt x="21" y="1846"/>
                </a:cubicBezTo>
                <a:cubicBezTo>
                  <a:pt x="259" y="1819"/>
                  <a:pt x="426" y="1810"/>
                  <a:pt x="522" y="1820"/>
                </a:cubicBezTo>
                <a:cubicBezTo>
                  <a:pt x="639" y="1829"/>
                  <a:pt x="714" y="1847"/>
                  <a:pt x="749" y="1873"/>
                </a:cubicBezTo>
                <a:cubicBezTo>
                  <a:pt x="802" y="1899"/>
                  <a:pt x="852" y="1884"/>
                  <a:pt x="900" y="1830"/>
                </a:cubicBezTo>
                <a:cubicBezTo>
                  <a:pt x="924" y="1748"/>
                  <a:pt x="890" y="1666"/>
                  <a:pt x="800" y="1583"/>
                </a:cubicBezTo>
                <a:cubicBezTo>
                  <a:pt x="704" y="1495"/>
                  <a:pt x="633" y="1462"/>
                  <a:pt x="587" y="1486"/>
                </a:cubicBezTo>
                <a:cubicBezTo>
                  <a:pt x="562" y="1495"/>
                  <a:pt x="373" y="1539"/>
                  <a:pt x="21" y="1618"/>
                </a:cubicBezTo>
                <a:lnTo>
                  <a:pt x="21" y="1474"/>
                </a:lnTo>
                <a:cubicBezTo>
                  <a:pt x="235" y="1399"/>
                  <a:pt x="365" y="1356"/>
                  <a:pt x="413" y="1344"/>
                </a:cubicBezTo>
                <a:cubicBezTo>
                  <a:pt x="456" y="1290"/>
                  <a:pt x="455" y="1234"/>
                  <a:pt x="408" y="1176"/>
                </a:cubicBezTo>
                <a:cubicBezTo>
                  <a:pt x="351" y="1105"/>
                  <a:pt x="301" y="1084"/>
                  <a:pt x="257" y="1113"/>
                </a:cubicBezTo>
                <a:cubicBezTo>
                  <a:pt x="251" y="1118"/>
                  <a:pt x="184" y="1139"/>
                  <a:pt x="54" y="1176"/>
                </a:cubicBezTo>
                <a:cubicBezTo>
                  <a:pt x="30" y="1182"/>
                  <a:pt x="14" y="1188"/>
                  <a:pt x="6" y="1193"/>
                </a:cubicBezTo>
                <a:lnTo>
                  <a:pt x="6" y="1193"/>
                </a:lnTo>
                <a:lnTo>
                  <a:pt x="6" y="1064"/>
                </a:lnTo>
                <a:cubicBezTo>
                  <a:pt x="260" y="996"/>
                  <a:pt x="398" y="944"/>
                  <a:pt x="421" y="910"/>
                </a:cubicBezTo>
                <a:cubicBezTo>
                  <a:pt x="459" y="870"/>
                  <a:pt x="447" y="824"/>
                  <a:pt x="384" y="773"/>
                </a:cubicBezTo>
                <a:cubicBezTo>
                  <a:pt x="363" y="756"/>
                  <a:pt x="343" y="742"/>
                  <a:pt x="325" y="732"/>
                </a:cubicBezTo>
                <a:lnTo>
                  <a:pt x="323" y="731"/>
                </a:lnTo>
                <a:lnTo>
                  <a:pt x="330" y="727"/>
                </a:lnTo>
                <a:cubicBezTo>
                  <a:pt x="366" y="667"/>
                  <a:pt x="397" y="592"/>
                  <a:pt x="424" y="504"/>
                </a:cubicBezTo>
                <a:cubicBezTo>
                  <a:pt x="627" y="457"/>
                  <a:pt x="787" y="443"/>
                  <a:pt x="904" y="464"/>
                </a:cubicBezTo>
                <a:cubicBezTo>
                  <a:pt x="995" y="464"/>
                  <a:pt x="1068" y="473"/>
                  <a:pt x="1122" y="491"/>
                </a:cubicBezTo>
                <a:cubicBezTo>
                  <a:pt x="1193" y="514"/>
                  <a:pt x="1238" y="487"/>
                  <a:pt x="1255" y="410"/>
                </a:cubicBezTo>
                <a:cubicBezTo>
                  <a:pt x="1255" y="370"/>
                  <a:pt x="1228" y="317"/>
                  <a:pt x="1173" y="251"/>
                </a:cubicBezTo>
                <a:cubicBezTo>
                  <a:pt x="1096" y="157"/>
                  <a:pt x="1032" y="121"/>
                  <a:pt x="983" y="145"/>
                </a:cubicBezTo>
                <a:cubicBezTo>
                  <a:pt x="965" y="151"/>
                  <a:pt x="891" y="173"/>
                  <a:pt x="759" y="211"/>
                </a:cubicBezTo>
                <a:lnTo>
                  <a:pt x="742" y="216"/>
                </a:lnTo>
                <a:lnTo>
                  <a:pt x="744" y="215"/>
                </a:lnTo>
                <a:cubicBezTo>
                  <a:pt x="788" y="197"/>
                  <a:pt x="699" y="208"/>
                  <a:pt x="478" y="247"/>
                </a:cubicBezTo>
                <a:cubicBezTo>
                  <a:pt x="494" y="238"/>
                  <a:pt x="505" y="231"/>
                  <a:pt x="512" y="224"/>
                </a:cubicBezTo>
                <a:cubicBezTo>
                  <a:pt x="530" y="206"/>
                  <a:pt x="539" y="191"/>
                  <a:pt x="539" y="178"/>
                </a:cubicBezTo>
                <a:cubicBezTo>
                  <a:pt x="554" y="140"/>
                  <a:pt x="563" y="114"/>
                  <a:pt x="566" y="100"/>
                </a:cubicBezTo>
                <a:lnTo>
                  <a:pt x="566" y="96"/>
                </a:lnTo>
                <a:lnTo>
                  <a:pt x="571" y="96"/>
                </a:lnTo>
                <a:cubicBezTo>
                  <a:pt x="585" y="97"/>
                  <a:pt x="596" y="95"/>
                  <a:pt x="601" y="89"/>
                </a:cubicBezTo>
                <a:cubicBezTo>
                  <a:pt x="622" y="69"/>
                  <a:pt x="624" y="41"/>
                  <a:pt x="607" y="3"/>
                </a:cubicBezTo>
                <a:lnTo>
                  <a:pt x="6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11" name="图片 10" descr="叶子">
            <a:extLst>
              <a:ext uri="{FF2B5EF4-FFF2-40B4-BE49-F238E27FC236}">
                <a16:creationId xmlns:a16="http://schemas.microsoft.com/office/drawing/2014/main" id="{3FC64980-C0B3-4951-A3DC-A43A4F5B6FC3}"/>
              </a:ext>
            </a:extLst>
          </p:cNvPr>
          <p:cNvPicPr>
            <a:picLocks noChangeAspect="1"/>
          </p:cNvPicPr>
          <p:nvPr userDrawn="1"/>
        </p:nvPicPr>
        <p:blipFill>
          <a:blip r:embed="rId3"/>
          <a:srcRect l="6241"/>
          <a:stretch>
            <a:fillRect/>
          </a:stretch>
        </p:blipFill>
        <p:spPr>
          <a:xfrm>
            <a:off x="0" y="-38100"/>
            <a:ext cx="1167130" cy="2176145"/>
          </a:xfrm>
          <a:prstGeom prst="rect">
            <a:avLst/>
          </a:prstGeom>
        </p:spPr>
      </p:pic>
      <p:sp>
        <p:nvSpPr>
          <p:cNvPr id="12" name="文本框 11">
            <a:extLst>
              <a:ext uri="{FF2B5EF4-FFF2-40B4-BE49-F238E27FC236}">
                <a16:creationId xmlns:a16="http://schemas.microsoft.com/office/drawing/2014/main" id="{AAD92E57-34A8-4A3A-81D4-47CCEBCA114A}"/>
              </a:ext>
            </a:extLst>
          </p:cNvPr>
          <p:cNvSpPr txBox="1"/>
          <p:nvPr userDrawn="1"/>
        </p:nvSpPr>
        <p:spPr>
          <a:xfrm>
            <a:off x="6546850" y="11430"/>
            <a:ext cx="5722620" cy="2631440"/>
          </a:xfrm>
          <a:prstGeom prst="rect">
            <a:avLst/>
          </a:prstGeom>
          <a:noFill/>
        </p:spPr>
        <p:txBody>
          <a:bodyPr vert="eaVert" wrap="none" rtlCol="0">
            <a:spAutoFit/>
          </a:bodyPr>
          <a:lstStyle/>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记得早先少年时</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大家诚诚恳恳</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说一句 是一句</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清早上火车站</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长街黑暗无行人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卖豆浆的小店冒着热气</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从前的日色变得慢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车，马，邮件都慢</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一生只够爱一个人</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从前的锁也好看</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钥匙精美有样子</a:t>
            </a:r>
          </a:p>
          <a:p>
            <a:pPr algn="l">
              <a:lnSpc>
                <a:spcPct val="150000"/>
              </a:lnSpc>
            </a:pPr>
            <a:r>
              <a:rPr lang="zh-CN" altLang="en-US" sz="2000" dirty="0">
                <a:solidFill>
                  <a:srgbClr val="9C1E23">
                    <a:alpha val="7000"/>
                  </a:srgbClr>
                </a:solidFill>
                <a:latin typeface="方正大草简体" panose="02000000000000000000" charset="-122"/>
                <a:ea typeface="方正大草简体" panose="02000000000000000000" charset="-122"/>
                <a:cs typeface="方正大草简体" panose="02000000000000000000" charset="-122"/>
              </a:rPr>
              <a:t>你锁了 人家就懂了</a:t>
            </a:r>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546850" y="2861969"/>
            <a:ext cx="5731164" cy="951057"/>
          </a:xfrm>
        </p:spPr>
        <p:txBody>
          <a:bodyPr vert="horz" lIns="91440" tIns="45720" rIns="91440" bIns="45720" rtlCol="0" anchor="b">
            <a:normAutofit/>
          </a:bodyPr>
          <a:lstStyle>
            <a:lvl1pPr>
              <a:defRPr lang="zh-CN" altLang="en-US" sz="4000" b="1">
                <a:latin typeface="阿里妈妈东方大楷" pitchFamily="2" charset="-122"/>
                <a:ea typeface="阿里妈妈东方大楷" pitchFamily="2" charset="-122"/>
              </a:defRPr>
            </a:lvl1pPr>
          </a:lstStyle>
          <a:p>
            <a:r>
              <a:rPr lang="zh-CN" altLang="en-US" b="0" dirty="0">
                <a:solidFill>
                  <a:schemeClr val="bg1"/>
                </a:solidFill>
                <a:latin typeface="方正苏新诗柳楷简体" panose="02000000000000000000" charset="-122"/>
                <a:ea typeface="方正苏新诗柳楷简体" panose="02000000000000000000" charset="-122"/>
              </a:rPr>
              <a:t>输入你的文本内容</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3343657" y="2583596"/>
            <a:ext cx="2787650" cy="2328862"/>
          </a:xfrm>
        </p:spPr>
        <p:txBody>
          <a:bodyPr anchor="b">
            <a:noAutofit/>
          </a:bodyPr>
          <a:lstStyle>
            <a:lvl1pPr marL="0" indent="0">
              <a:buNone/>
              <a:defRPr sz="19900" b="0">
                <a:latin typeface="+mj-ea"/>
                <a:ea typeface="+mj-ea"/>
              </a:defRPr>
            </a:lvl1pPr>
          </a:lstStyle>
          <a:p>
            <a:pPr lvl="0"/>
            <a:r>
              <a:rPr lang="zh-CN" altLang="en-US" dirty="0"/>
              <a:t>肆</a:t>
            </a:r>
          </a:p>
        </p:txBody>
      </p:sp>
      <p:grpSp>
        <p:nvGrpSpPr>
          <p:cNvPr id="15" name="组合 14">
            <a:extLst>
              <a:ext uri="{FF2B5EF4-FFF2-40B4-BE49-F238E27FC236}">
                <a16:creationId xmlns:a16="http://schemas.microsoft.com/office/drawing/2014/main" id="{6394A4A6-92FE-46C5-8265-898E64C4DC17}"/>
              </a:ext>
            </a:extLst>
          </p:cNvPr>
          <p:cNvGrpSpPr/>
          <p:nvPr userDrawn="1"/>
        </p:nvGrpSpPr>
        <p:grpSpPr>
          <a:xfrm>
            <a:off x="-1718772" y="4454242"/>
            <a:ext cx="6080655" cy="3429930"/>
            <a:chOff x="-1718772" y="4454242"/>
            <a:chExt cx="6080655" cy="3429930"/>
          </a:xfrm>
        </p:grpSpPr>
        <p:pic>
          <p:nvPicPr>
            <p:cNvPr id="16" name="图片 15" descr="Nipic_21350951_20220507233444471127">
              <a:extLst>
                <a:ext uri="{FF2B5EF4-FFF2-40B4-BE49-F238E27FC236}">
                  <a16:creationId xmlns:a16="http://schemas.microsoft.com/office/drawing/2014/main" id="{6996F846-BAC8-47B1-ACE3-AC25DACAB790}"/>
                </a:ext>
              </a:extLst>
            </p:cNvPr>
            <p:cNvPicPr>
              <a:picLocks noChangeAspect="1"/>
            </p:cNvPicPr>
            <p:nvPr/>
          </p:nvPicPr>
          <p:blipFill>
            <a:blip r:embed="rId4"/>
            <a:srcRect r="4899"/>
            <a:stretch>
              <a:fillRect/>
            </a:stretch>
          </p:blipFill>
          <p:spPr>
            <a:xfrm rot="16740000" flipH="1">
              <a:off x="1654115" y="4829613"/>
              <a:ext cx="1908717" cy="3506819"/>
            </a:xfrm>
            <a:custGeom>
              <a:avLst/>
              <a:gdLst>
                <a:gd name="connsiteX0" fmla="*/ 0 w 1908717"/>
                <a:gd name="connsiteY0" fmla="*/ 0 h 3506819"/>
                <a:gd name="connsiteX1" fmla="*/ 0 w 1908717"/>
                <a:gd name="connsiteY1" fmla="*/ 3506819 h 3506819"/>
                <a:gd name="connsiteX2" fmla="*/ 1908717 w 1908717"/>
                <a:gd name="connsiteY2" fmla="*/ 3506819 h 3506819"/>
                <a:gd name="connsiteX3" fmla="*/ 978388 w 1908717"/>
                <a:gd name="connsiteY3" fmla="*/ 3359469 h 3506819"/>
                <a:gd name="connsiteX4" fmla="*/ 1510476 w 1908717"/>
                <a:gd name="connsiteY4" fmla="*/ 0 h 350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717" h="3506819">
                  <a:moveTo>
                    <a:pt x="0" y="0"/>
                  </a:moveTo>
                  <a:lnTo>
                    <a:pt x="0" y="3506819"/>
                  </a:lnTo>
                  <a:lnTo>
                    <a:pt x="1908717" y="3506819"/>
                  </a:lnTo>
                  <a:lnTo>
                    <a:pt x="978388" y="3359469"/>
                  </a:lnTo>
                  <a:lnTo>
                    <a:pt x="1510476" y="0"/>
                  </a:lnTo>
                  <a:close/>
                </a:path>
              </a:pathLst>
            </a:custGeom>
          </p:spPr>
        </p:pic>
        <p:pic>
          <p:nvPicPr>
            <p:cNvPr id="17" name="图片 16" descr="Nipic_21350951_20220507233444471127">
              <a:extLst>
                <a:ext uri="{FF2B5EF4-FFF2-40B4-BE49-F238E27FC236}">
                  <a16:creationId xmlns:a16="http://schemas.microsoft.com/office/drawing/2014/main" id="{64AAF244-E3E6-45A7-A572-97CD9128F2FF}"/>
                </a:ext>
              </a:extLst>
            </p:cNvPr>
            <p:cNvPicPr>
              <a:picLocks noChangeAspect="1"/>
            </p:cNvPicPr>
            <p:nvPr/>
          </p:nvPicPr>
          <p:blipFill>
            <a:blip r:embed="rId4"/>
            <a:srcRect r="19949"/>
            <a:stretch>
              <a:fillRect/>
            </a:stretch>
          </p:blipFill>
          <p:spPr>
            <a:xfrm rot="18240000" flipH="1">
              <a:off x="-231797" y="3289532"/>
              <a:ext cx="2513719" cy="5487670"/>
            </a:xfrm>
            <a:custGeom>
              <a:avLst/>
              <a:gdLst>
                <a:gd name="connsiteX0" fmla="*/ 0 w 2513719"/>
                <a:gd name="connsiteY0" fmla="*/ 0 h 5487670"/>
                <a:gd name="connsiteX1" fmla="*/ 0 w 2513719"/>
                <a:gd name="connsiteY1" fmla="*/ 5487670 h 5487670"/>
                <a:gd name="connsiteX2" fmla="*/ 400807 w 2513719"/>
                <a:gd name="connsiteY2" fmla="*/ 5487670 h 5487670"/>
                <a:gd name="connsiteX3" fmla="*/ 2513719 w 2513719"/>
                <a:gd name="connsiteY3" fmla="*/ 2355150 h 5487670"/>
                <a:gd name="connsiteX4" fmla="*/ 503031 w 2513719"/>
                <a:gd name="connsiteY4" fmla="*/ 998923 h 5487670"/>
                <a:gd name="connsiteX5" fmla="*/ 1176813 w 2513719"/>
                <a:gd name="connsiteY5" fmla="*/ 0 h 548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3719" h="5487670">
                  <a:moveTo>
                    <a:pt x="0" y="0"/>
                  </a:moveTo>
                  <a:lnTo>
                    <a:pt x="0" y="5487670"/>
                  </a:lnTo>
                  <a:lnTo>
                    <a:pt x="400807" y="5487670"/>
                  </a:lnTo>
                  <a:lnTo>
                    <a:pt x="2513719" y="2355150"/>
                  </a:lnTo>
                  <a:lnTo>
                    <a:pt x="503031" y="998923"/>
                  </a:lnTo>
                  <a:lnTo>
                    <a:pt x="1176813" y="0"/>
                  </a:lnTo>
                  <a:close/>
                </a:path>
              </a:pathLst>
            </a:custGeom>
          </p:spPr>
        </p:pic>
        <p:pic>
          <p:nvPicPr>
            <p:cNvPr id="18" name="图片 17" descr="Nipic_21350951_20220507233444471127">
              <a:extLst>
                <a:ext uri="{FF2B5EF4-FFF2-40B4-BE49-F238E27FC236}">
                  <a16:creationId xmlns:a16="http://schemas.microsoft.com/office/drawing/2014/main" id="{983D2A82-E2AD-4CA3-8497-E667422099DE}"/>
                </a:ext>
              </a:extLst>
            </p:cNvPr>
            <p:cNvPicPr>
              <a:picLocks noChangeAspect="1"/>
            </p:cNvPicPr>
            <p:nvPr/>
          </p:nvPicPr>
          <p:blipFill>
            <a:blip r:embed="rId4"/>
            <a:srcRect r="41632" b="22679"/>
            <a:stretch>
              <a:fillRect/>
            </a:stretch>
          </p:blipFill>
          <p:spPr>
            <a:xfrm rot="18900000" flipH="1">
              <a:off x="-381915" y="4454242"/>
              <a:ext cx="1481732" cy="3429930"/>
            </a:xfrm>
            <a:custGeom>
              <a:avLst/>
              <a:gdLst>
                <a:gd name="connsiteX0" fmla="*/ 0 w 1481732"/>
                <a:gd name="connsiteY0" fmla="*/ 0 h 3429930"/>
                <a:gd name="connsiteX1" fmla="*/ 0 w 1481732"/>
                <a:gd name="connsiteY1" fmla="*/ 3429930 h 3429930"/>
                <a:gd name="connsiteX2" fmla="*/ 1481732 w 1481732"/>
                <a:gd name="connsiteY2" fmla="*/ 1948198 h 3429930"/>
                <a:gd name="connsiteX3" fmla="*/ 13460 w 1481732"/>
                <a:gd name="connsiteY3" fmla="*/ 479926 h 3429930"/>
                <a:gd name="connsiteX4" fmla="*/ 493387 w 1481732"/>
                <a:gd name="connsiteY4" fmla="*/ 0 h 342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1732" h="3429930">
                  <a:moveTo>
                    <a:pt x="0" y="0"/>
                  </a:moveTo>
                  <a:lnTo>
                    <a:pt x="0" y="3429930"/>
                  </a:lnTo>
                  <a:lnTo>
                    <a:pt x="1481732" y="1948198"/>
                  </a:lnTo>
                  <a:lnTo>
                    <a:pt x="13460" y="479926"/>
                  </a:lnTo>
                  <a:lnTo>
                    <a:pt x="493387" y="0"/>
                  </a:lnTo>
                  <a:close/>
                </a:path>
              </a:pathLst>
            </a:custGeom>
          </p:spPr>
        </p:pic>
      </p:grpSp>
    </p:spTree>
    <p:extLst>
      <p:ext uri="{BB962C8B-B14F-4D97-AF65-F5344CB8AC3E}">
        <p14:creationId xmlns:p14="http://schemas.microsoft.com/office/powerpoint/2010/main" val="1647641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紫羽蓝辰采集到中国风纸质纹理_4xigxp">
            <a:extLst>
              <a:ext uri="{FF2B5EF4-FFF2-40B4-BE49-F238E27FC236}">
                <a16:creationId xmlns:a16="http://schemas.microsoft.com/office/drawing/2014/main" id="{D71B34A7-D65F-453D-95FA-31470A86BC3C}"/>
              </a:ext>
            </a:extLst>
          </p:cNvPr>
          <p:cNvPicPr>
            <a:picLocks noGrp="1" noChangeAspect="1"/>
          </p:cNvPicPr>
          <p:nvPr isPhoto="1" userDrawn="1"/>
        </p:nvPicPr>
        <p:blipFill>
          <a:blip r:embed="rId2">
            <a:lum/>
            <a:extLst>
              <a:ext uri="{28A0092B-C50C-407E-A947-70E740481C1C}">
                <a14:useLocalDpi xmlns:a14="http://schemas.microsoft.com/office/drawing/2010/main" val="0"/>
              </a:ext>
            </a:extLst>
          </a:blip>
          <a:srcRect t="10365" b="10365"/>
          <a:stretch>
            <a:fillRect/>
          </a:stretch>
        </p:blipFill>
        <p:spPr>
          <a:xfrm>
            <a:off x="5" y="0"/>
            <a:ext cx="12191991" cy="6858000"/>
          </a:xfrm>
          <a:prstGeom prst="rect">
            <a:avLst/>
          </a:prstGeom>
        </p:spPr>
      </p:pic>
      <p:pic>
        <p:nvPicPr>
          <p:cNvPr id="7" name="图片 6" descr="叶子">
            <a:extLst>
              <a:ext uri="{FF2B5EF4-FFF2-40B4-BE49-F238E27FC236}">
                <a16:creationId xmlns:a16="http://schemas.microsoft.com/office/drawing/2014/main" id="{57C25187-2D3F-49C6-8CCF-109976B8CC3D}"/>
              </a:ext>
            </a:extLst>
          </p:cNvPr>
          <p:cNvPicPr>
            <a:picLocks noChangeAspect="1"/>
          </p:cNvPicPr>
          <p:nvPr userDrawn="1"/>
        </p:nvPicPr>
        <p:blipFill>
          <a:blip r:embed="rId3"/>
          <a:srcRect l="6241"/>
          <a:stretch>
            <a:fillRect/>
          </a:stretch>
        </p:blipFill>
        <p:spPr>
          <a:xfrm>
            <a:off x="0" y="-38100"/>
            <a:ext cx="1167130" cy="2176145"/>
          </a:xfrm>
          <a:prstGeom prst="rect">
            <a:avLst/>
          </a:prstGeom>
        </p:spPr>
      </p:pic>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p:txBody>
          <a:bodyPr>
            <a:normAutofit/>
          </a:bodyPr>
          <a:lstStyle>
            <a:lvl1pPr>
              <a:defRPr sz="3200" b="0">
                <a:solidFill>
                  <a:schemeClr val="accent1"/>
                </a:solidFill>
              </a:defRPr>
            </a:lvl1pPr>
          </a:lstStyle>
          <a:p>
            <a:r>
              <a:rPr lang="zh-CN" altLang="en-US" dirty="0"/>
              <a:t>文本标题</a:t>
            </a:r>
          </a:p>
        </p:txBody>
      </p:sp>
    </p:spTree>
    <p:extLst>
      <p:ext uri="{BB962C8B-B14F-4D97-AF65-F5344CB8AC3E}">
        <p14:creationId xmlns:p14="http://schemas.microsoft.com/office/powerpoint/2010/main" val="3257642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DD2E8BDA-0F20-478D-8FCA-48D6022123D1}" type="datetime1">
              <a:rPr lang="zh-CN" altLang="en-US" smtClean="0"/>
              <a:t>2023/8/23</a:t>
            </a:fld>
            <a:endParaRPr lang="zh-CN" altLang="en-US" dirty="0"/>
          </a:p>
        </p:txBody>
      </p:sp>
      <p:sp>
        <p:nvSpPr>
          <p:cNvPr id="3" name="Footer Placeholder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r>
              <a:rPr lang="af-ZA" altLang="zh-CN"/>
              <a:t>OfficePLUS</a:t>
            </a:r>
            <a:endParaRPr lang="zh-CN" altLang="en-US" dirty="0"/>
          </a:p>
        </p:txBody>
      </p:sp>
      <p:sp>
        <p:nvSpPr>
          <p:cNvPr id="4" name="Slide Number Placeholder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r>
              <a:rPr lang="af-ZA" altLang="zh-CN" dirty="0"/>
              <a:t>51pptmoban</a:t>
            </a:r>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9DE1D839-FA6D-4C13-AF37-1631F782628A}" type="datetime1">
              <a:rPr lang="zh-CN" altLang="en-US" smtClean="0"/>
              <a:t>2023/8/23</a:t>
            </a:fld>
            <a:endParaRPr lang="en-US" altLang="zh-CN"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8" r:id="rId5"/>
    <p:sldLayoutId id="2147483659" r:id="rId6"/>
    <p:sldLayoutId id="2147483660" r:id="rId7"/>
    <p:sldLayoutId id="2147483654" r:id="rId8"/>
    <p:sldLayoutId id="2147483655" r:id="rId9"/>
    <p:sldLayoutId id="2147483656" r:id="rId10"/>
    <p:sldLayoutId id="2147483661" r:id="rId11"/>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a:xfrm>
            <a:off x="2595536" y="1824885"/>
            <a:ext cx="7000928" cy="1685077"/>
          </a:xfrm>
          <a:noFill/>
        </p:spPr>
        <p:txBody>
          <a:bodyPr wrap="square" rtlCol="0">
            <a:spAutoFit/>
          </a:bodyPr>
          <a:lstStyle/>
          <a:p>
            <a:pPr algn="dist"/>
            <a:r>
              <a:rPr lang="zh-CN" altLang="en-US" sz="11500" b="0" kern="100" dirty="0">
                <a:ln w="50800">
                  <a:noFill/>
                </a:ln>
                <a:gradFill>
                  <a:gsLst>
                    <a:gs pos="3000">
                      <a:schemeClr val="accent3"/>
                    </a:gs>
                    <a:gs pos="81000">
                      <a:schemeClr val="accent2"/>
                    </a:gs>
                    <a:gs pos="19000">
                      <a:schemeClr val="accent2"/>
                    </a:gs>
                    <a:gs pos="100000">
                      <a:schemeClr val="accent3"/>
                    </a:gs>
                  </a:gsLst>
                  <a:lin ang="10800000" scaled="0"/>
                </a:gradFill>
                <a:ea typeface="阿里妈妈东方大楷" pitchFamily="2" charset="-122"/>
              </a:rPr>
              <a:t>中国风潮</a:t>
            </a:r>
          </a:p>
        </p:txBody>
      </p:sp>
      <p:sp>
        <p:nvSpPr>
          <p:cNvPr id="10" name="Subtitle 9">
            <a:extLst>
              <a:ext uri="{FF2B5EF4-FFF2-40B4-BE49-F238E27FC236}">
                <a16:creationId xmlns:a16="http://schemas.microsoft.com/office/drawing/2014/main" id="{0102F8CF-8DD3-43E5-B521-501A3CF124F9}"/>
              </a:ext>
            </a:extLst>
          </p:cNvPr>
          <p:cNvSpPr>
            <a:spLocks noGrp="1"/>
          </p:cNvSpPr>
          <p:nvPr>
            <p:ph type="subTitle" idx="1"/>
          </p:nvPr>
        </p:nvSpPr>
        <p:spPr>
          <a:xfrm>
            <a:off x="5233424" y="5010373"/>
            <a:ext cx="1725152" cy="369332"/>
          </a:xfrm>
          <a:noFill/>
        </p:spPr>
        <p:txBody>
          <a:bodyPr wrap="none" rtlCol="0">
            <a:spAutoFit/>
          </a:bodyPr>
          <a:lstStyle/>
          <a:p>
            <a:r>
              <a:rPr lang="zh-CN" altLang="en-US" dirty="0">
                <a:solidFill>
                  <a:srgbClr val="F9EAB0"/>
                </a:solidFill>
              </a:rPr>
              <a:t>汇报人：</a:t>
            </a:r>
            <a:r>
              <a:rPr lang="en-US" altLang="zh-CN" dirty="0">
                <a:solidFill>
                  <a:srgbClr val="F9EAB0"/>
                </a:solidFill>
              </a:rPr>
              <a:t>XXX</a:t>
            </a:r>
            <a:endParaRPr lang="en-GB" altLang="zh-CN" dirty="0">
              <a:solidFill>
                <a:srgbClr val="F9EAB0"/>
              </a:solidFill>
            </a:endParaRPr>
          </a:p>
        </p:txBody>
      </p:sp>
      <p:sp>
        <p:nvSpPr>
          <p:cNvPr id="24" name="文本框 23">
            <a:extLst>
              <a:ext uri="{FF2B5EF4-FFF2-40B4-BE49-F238E27FC236}">
                <a16:creationId xmlns:a16="http://schemas.microsoft.com/office/drawing/2014/main" id="{9F212F3B-153E-448B-BA73-9D20D1BFC194}"/>
              </a:ext>
            </a:extLst>
          </p:cNvPr>
          <p:cNvSpPr txBox="1"/>
          <p:nvPr/>
        </p:nvSpPr>
        <p:spPr>
          <a:xfrm>
            <a:off x="3071359" y="3557587"/>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ZHONG</a:t>
            </a:r>
          </a:p>
        </p:txBody>
      </p:sp>
      <p:sp>
        <p:nvSpPr>
          <p:cNvPr id="25" name="文本框 24">
            <a:extLst>
              <a:ext uri="{FF2B5EF4-FFF2-40B4-BE49-F238E27FC236}">
                <a16:creationId xmlns:a16="http://schemas.microsoft.com/office/drawing/2014/main" id="{72891CAB-0AA6-49FB-B234-634D66D4B219}"/>
              </a:ext>
            </a:extLst>
          </p:cNvPr>
          <p:cNvSpPr txBox="1"/>
          <p:nvPr/>
        </p:nvSpPr>
        <p:spPr>
          <a:xfrm>
            <a:off x="4655049" y="3557587"/>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GUO</a:t>
            </a:r>
          </a:p>
        </p:txBody>
      </p:sp>
      <p:sp>
        <p:nvSpPr>
          <p:cNvPr id="26" name="文本框 25">
            <a:extLst>
              <a:ext uri="{FF2B5EF4-FFF2-40B4-BE49-F238E27FC236}">
                <a16:creationId xmlns:a16="http://schemas.microsoft.com/office/drawing/2014/main" id="{2CB1145E-9FF6-42D4-B0E0-223255AE39A5}"/>
              </a:ext>
            </a:extLst>
          </p:cNvPr>
          <p:cNvSpPr txBox="1"/>
          <p:nvPr/>
        </p:nvSpPr>
        <p:spPr>
          <a:xfrm>
            <a:off x="6445749" y="3557587"/>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FENG</a:t>
            </a:r>
          </a:p>
        </p:txBody>
      </p:sp>
      <p:sp>
        <p:nvSpPr>
          <p:cNvPr id="27" name="文本框 26">
            <a:extLst>
              <a:ext uri="{FF2B5EF4-FFF2-40B4-BE49-F238E27FC236}">
                <a16:creationId xmlns:a16="http://schemas.microsoft.com/office/drawing/2014/main" id="{878D15A3-870C-4062-B191-8AE8620ADC1D}"/>
              </a:ext>
            </a:extLst>
          </p:cNvPr>
          <p:cNvSpPr txBox="1"/>
          <p:nvPr/>
        </p:nvSpPr>
        <p:spPr>
          <a:xfrm>
            <a:off x="8312649" y="3557587"/>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CAHO</a:t>
            </a:r>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5F8DC-DC98-4834-BE86-46EBC11C8D60}"/>
              </a:ext>
            </a:extLst>
          </p:cNvPr>
          <p:cNvSpPr>
            <a:spLocks noGrp="1"/>
          </p:cNvSpPr>
          <p:nvPr>
            <p:ph type="title"/>
          </p:nvPr>
        </p:nvSpPr>
        <p:spPr/>
        <p:txBody>
          <a:bodyPr/>
          <a:lstStyle/>
          <a:p>
            <a:r>
              <a:rPr lang="zh-CN" altLang="en-US" dirty="0"/>
              <a:t>输入文本内容</a:t>
            </a:r>
          </a:p>
        </p:txBody>
      </p:sp>
      <p:pic>
        <p:nvPicPr>
          <p:cNvPr id="3" name="图片 2">
            <a:extLst>
              <a:ext uri="{FF2B5EF4-FFF2-40B4-BE49-F238E27FC236}">
                <a16:creationId xmlns:a16="http://schemas.microsoft.com/office/drawing/2014/main" id="{9D35AB11-968C-4689-9F5D-D03A32F9E060}"/>
              </a:ext>
            </a:extLst>
          </p:cNvPr>
          <p:cNvPicPr>
            <a:picLocks noChangeAspect="1"/>
          </p:cNvPicPr>
          <p:nvPr/>
        </p:nvPicPr>
        <p:blipFill>
          <a:blip r:embed="rId2">
            <a:extLst>
              <a:ext uri="{BEBA8EAE-BF5A-486C-A8C5-ECC9F3942E4B}">
                <a14:imgProps xmlns:a14="http://schemas.microsoft.com/office/drawing/2010/main">
                  <a14:imgLayer r:embed="rId3">
                    <a14:imgEffect>
                      <a14:saturation sat="130000"/>
                    </a14:imgEffect>
                    <a14:imgEffect>
                      <a14:brightnessContrast bright="4000" contrast="5000"/>
                    </a14:imgEffect>
                  </a14:imgLayer>
                </a14:imgProps>
              </a:ext>
            </a:extLst>
          </a:blip>
          <a:stretch>
            <a:fillRect/>
          </a:stretch>
        </p:blipFill>
        <p:spPr>
          <a:xfrm>
            <a:off x="4245981" y="769257"/>
            <a:ext cx="3542346" cy="6088743"/>
          </a:xfrm>
          <a:prstGeom prst="rect">
            <a:avLst/>
          </a:prstGeom>
        </p:spPr>
      </p:pic>
      <p:sp>
        <p:nvSpPr>
          <p:cNvPr id="4" name="文本框 3">
            <a:extLst>
              <a:ext uri="{FF2B5EF4-FFF2-40B4-BE49-F238E27FC236}">
                <a16:creationId xmlns:a16="http://schemas.microsoft.com/office/drawing/2014/main" id="{CCF9BD6C-71CF-4236-86E7-456D049B5351}"/>
              </a:ext>
            </a:extLst>
          </p:cNvPr>
          <p:cNvSpPr txBox="1"/>
          <p:nvPr/>
        </p:nvSpPr>
        <p:spPr>
          <a:xfrm>
            <a:off x="1750761" y="4863559"/>
            <a:ext cx="1362642" cy="584775"/>
          </a:xfrm>
          <a:prstGeom prst="rect">
            <a:avLst/>
          </a:prstGeom>
          <a:noFill/>
        </p:spPr>
        <p:txBody>
          <a:bodyPr wrap="square" rtlCol="0">
            <a:spAutoFit/>
          </a:bodyPr>
          <a:lstStyle/>
          <a:p>
            <a:pPr algn="ctr"/>
            <a:r>
              <a:rPr lang="zh-CN" altLang="en-US" sz="1600" dirty="0"/>
              <a:t>单击此处输入内容单击</a:t>
            </a:r>
          </a:p>
        </p:txBody>
      </p:sp>
      <p:sp>
        <p:nvSpPr>
          <p:cNvPr id="9" name="椭圆 8">
            <a:extLst>
              <a:ext uri="{FF2B5EF4-FFF2-40B4-BE49-F238E27FC236}">
                <a16:creationId xmlns:a16="http://schemas.microsoft.com/office/drawing/2014/main" id="{22BB561E-C104-45BF-8CBA-45BC43BB736C}"/>
              </a:ext>
            </a:extLst>
          </p:cNvPr>
          <p:cNvSpPr/>
          <p:nvPr/>
        </p:nvSpPr>
        <p:spPr>
          <a:xfrm>
            <a:off x="1288339" y="4881790"/>
            <a:ext cx="548312" cy="548312"/>
          </a:xfrm>
          <a:prstGeom prst="ellipse">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sp>
        <p:nvSpPr>
          <p:cNvPr id="11" name="文本框 10">
            <a:extLst>
              <a:ext uri="{FF2B5EF4-FFF2-40B4-BE49-F238E27FC236}">
                <a16:creationId xmlns:a16="http://schemas.microsoft.com/office/drawing/2014/main" id="{5D06BF6A-CE9D-48B9-B459-5F3E85E6B9DE}"/>
              </a:ext>
            </a:extLst>
          </p:cNvPr>
          <p:cNvSpPr txBox="1"/>
          <p:nvPr/>
        </p:nvSpPr>
        <p:spPr>
          <a:xfrm>
            <a:off x="1336631" y="3272718"/>
            <a:ext cx="1776772" cy="584775"/>
          </a:xfrm>
          <a:prstGeom prst="rect">
            <a:avLst/>
          </a:prstGeom>
          <a:noFill/>
        </p:spPr>
        <p:txBody>
          <a:bodyPr wrap="square" rtlCol="0">
            <a:spAutoFit/>
          </a:bodyPr>
          <a:lstStyle/>
          <a:p>
            <a:pPr algn="ctr"/>
            <a:r>
              <a:rPr lang="zh-CN" altLang="en-US" sz="1600" dirty="0"/>
              <a:t>单击此处</a:t>
            </a:r>
            <a:endParaRPr lang="en-US" altLang="zh-CN" sz="1600" dirty="0"/>
          </a:p>
          <a:p>
            <a:pPr algn="ctr"/>
            <a:r>
              <a:rPr lang="zh-CN" altLang="en-US" sz="1600" dirty="0"/>
              <a:t>输入内容</a:t>
            </a:r>
          </a:p>
        </p:txBody>
      </p:sp>
      <p:sp>
        <p:nvSpPr>
          <p:cNvPr id="16" name="任意多边形: 形状 15">
            <a:extLst>
              <a:ext uri="{FF2B5EF4-FFF2-40B4-BE49-F238E27FC236}">
                <a16:creationId xmlns:a16="http://schemas.microsoft.com/office/drawing/2014/main" id="{B2E11406-30A4-4A35-8D08-1DE22EF48A53}"/>
              </a:ext>
            </a:extLst>
          </p:cNvPr>
          <p:cNvSpPr/>
          <p:nvPr/>
        </p:nvSpPr>
        <p:spPr>
          <a:xfrm>
            <a:off x="2758440" y="3566161"/>
            <a:ext cx="2369820" cy="449580"/>
          </a:xfrm>
          <a:custGeom>
            <a:avLst/>
            <a:gdLst>
              <a:gd name="connsiteX0" fmla="*/ 1821180 w 1821180"/>
              <a:gd name="connsiteY0" fmla="*/ 472440 h 472440"/>
              <a:gd name="connsiteX1" fmla="*/ 868680 w 1821180"/>
              <a:gd name="connsiteY1" fmla="*/ 99060 h 472440"/>
              <a:gd name="connsiteX2" fmla="*/ 0 w 1821180"/>
              <a:gd name="connsiteY2" fmla="*/ 0 h 472440"/>
              <a:gd name="connsiteX0" fmla="*/ 1767840 w 1767840"/>
              <a:gd name="connsiteY0" fmla="*/ 382548 h 382548"/>
              <a:gd name="connsiteX1" fmla="*/ 815340 w 1767840"/>
              <a:gd name="connsiteY1" fmla="*/ 9168 h 382548"/>
              <a:gd name="connsiteX2" fmla="*/ 0 w 1767840"/>
              <a:gd name="connsiteY2" fmla="*/ 374928 h 382548"/>
              <a:gd name="connsiteX0" fmla="*/ 1767840 w 1767840"/>
              <a:gd name="connsiteY0" fmla="*/ 33847 h 204579"/>
              <a:gd name="connsiteX1" fmla="*/ 922020 w 1767840"/>
              <a:gd name="connsiteY1" fmla="*/ 193867 h 204579"/>
              <a:gd name="connsiteX2" fmla="*/ 0 w 1767840"/>
              <a:gd name="connsiteY2" fmla="*/ 26227 h 204579"/>
              <a:gd name="connsiteX0" fmla="*/ 1767840 w 1767840"/>
              <a:gd name="connsiteY0" fmla="*/ 39069 h 199328"/>
              <a:gd name="connsiteX1" fmla="*/ 922020 w 1767840"/>
              <a:gd name="connsiteY1" fmla="*/ 199089 h 199328"/>
              <a:gd name="connsiteX2" fmla="*/ 0 w 1767840"/>
              <a:gd name="connsiteY2" fmla="*/ 31449 h 199328"/>
              <a:gd name="connsiteX0" fmla="*/ 1767840 w 1767840"/>
              <a:gd name="connsiteY0" fmla="*/ 33847 h 204579"/>
              <a:gd name="connsiteX1" fmla="*/ 922020 w 1767840"/>
              <a:gd name="connsiteY1" fmla="*/ 193867 h 204579"/>
              <a:gd name="connsiteX2" fmla="*/ 0 w 1767840"/>
              <a:gd name="connsiteY2" fmla="*/ 26227 h 204579"/>
              <a:gd name="connsiteX0" fmla="*/ 1767840 w 1767840"/>
              <a:gd name="connsiteY0" fmla="*/ 26571 h 239585"/>
              <a:gd name="connsiteX1" fmla="*/ 922020 w 1767840"/>
              <a:gd name="connsiteY1" fmla="*/ 186591 h 239585"/>
              <a:gd name="connsiteX2" fmla="*/ 0 w 1767840"/>
              <a:gd name="connsiteY2" fmla="*/ 18951 h 239585"/>
              <a:gd name="connsiteX0" fmla="*/ 2369820 w 2369820"/>
              <a:gd name="connsiteY0" fmla="*/ 449580 h 449580"/>
              <a:gd name="connsiteX1" fmla="*/ 922020 w 2369820"/>
              <a:gd name="connsiteY1" fmla="*/ 167640 h 449580"/>
              <a:gd name="connsiteX2" fmla="*/ 0 w 2369820"/>
              <a:gd name="connsiteY2" fmla="*/ 0 h 449580"/>
              <a:gd name="connsiteX0" fmla="*/ 2369820 w 2369820"/>
              <a:gd name="connsiteY0" fmla="*/ 449580 h 449580"/>
              <a:gd name="connsiteX1" fmla="*/ 922020 w 2369820"/>
              <a:gd name="connsiteY1" fmla="*/ 167640 h 449580"/>
              <a:gd name="connsiteX2" fmla="*/ 0 w 2369820"/>
              <a:gd name="connsiteY2" fmla="*/ 0 h 449580"/>
              <a:gd name="connsiteX0" fmla="*/ 2369820 w 2369820"/>
              <a:gd name="connsiteY0" fmla="*/ 449580 h 449580"/>
              <a:gd name="connsiteX1" fmla="*/ 1280160 w 2369820"/>
              <a:gd name="connsiteY1" fmla="*/ 213360 h 449580"/>
              <a:gd name="connsiteX2" fmla="*/ 0 w 2369820"/>
              <a:gd name="connsiteY2" fmla="*/ 0 h 449580"/>
              <a:gd name="connsiteX0" fmla="*/ 2369820 w 2369820"/>
              <a:gd name="connsiteY0" fmla="*/ 449580 h 449580"/>
              <a:gd name="connsiteX1" fmla="*/ 1280160 w 2369820"/>
              <a:gd name="connsiteY1" fmla="*/ 213360 h 449580"/>
              <a:gd name="connsiteX2" fmla="*/ 0 w 2369820"/>
              <a:gd name="connsiteY2" fmla="*/ 0 h 449580"/>
              <a:gd name="connsiteX0" fmla="*/ 2369820 w 2369820"/>
              <a:gd name="connsiteY0" fmla="*/ 449580 h 449580"/>
              <a:gd name="connsiteX1" fmla="*/ 1280160 w 2369820"/>
              <a:gd name="connsiteY1" fmla="*/ 213360 h 449580"/>
              <a:gd name="connsiteX2" fmla="*/ 0 w 2369820"/>
              <a:gd name="connsiteY2" fmla="*/ 0 h 449580"/>
            </a:gdLst>
            <a:ahLst/>
            <a:cxnLst>
              <a:cxn ang="0">
                <a:pos x="connsiteX0" y="connsiteY0"/>
              </a:cxn>
              <a:cxn ang="0">
                <a:pos x="connsiteX1" y="connsiteY1"/>
              </a:cxn>
              <a:cxn ang="0">
                <a:pos x="connsiteX2" y="connsiteY2"/>
              </a:cxn>
            </a:cxnLst>
            <a:rect l="l" t="t" r="r" b="b"/>
            <a:pathLst>
              <a:path w="2369820" h="449580">
                <a:moveTo>
                  <a:pt x="2369820" y="449580"/>
                </a:moveTo>
                <a:cubicBezTo>
                  <a:pt x="2045335" y="302260"/>
                  <a:pt x="1873250" y="189230"/>
                  <a:pt x="1280160" y="213360"/>
                </a:cubicBezTo>
                <a:cubicBezTo>
                  <a:pt x="687070" y="237490"/>
                  <a:pt x="290195" y="109220"/>
                  <a:pt x="0" y="0"/>
                </a:cubicBezTo>
              </a:path>
            </a:pathLst>
          </a:custGeom>
          <a:noFill/>
          <a:ln w="952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BC5E9AE7-BD34-4604-B73C-D780C053BC1C}"/>
              </a:ext>
            </a:extLst>
          </p:cNvPr>
          <p:cNvSpPr/>
          <p:nvPr/>
        </p:nvSpPr>
        <p:spPr>
          <a:xfrm>
            <a:off x="4229100" y="1859280"/>
            <a:ext cx="1607820" cy="541020"/>
          </a:xfrm>
          <a:custGeom>
            <a:avLst/>
            <a:gdLst>
              <a:gd name="connsiteX0" fmla="*/ 1280160 w 1280160"/>
              <a:gd name="connsiteY0" fmla="*/ 464820 h 464820"/>
              <a:gd name="connsiteX1" fmla="*/ 685800 w 1280160"/>
              <a:gd name="connsiteY1" fmla="*/ 99060 h 464820"/>
              <a:gd name="connsiteX2" fmla="*/ 0 w 1280160"/>
              <a:gd name="connsiteY2" fmla="*/ 0 h 464820"/>
              <a:gd name="connsiteX0" fmla="*/ 1280160 w 1280160"/>
              <a:gd name="connsiteY0" fmla="*/ 464820 h 464820"/>
              <a:gd name="connsiteX1" fmla="*/ 685800 w 1280160"/>
              <a:gd name="connsiteY1" fmla="*/ 99060 h 464820"/>
              <a:gd name="connsiteX2" fmla="*/ 0 w 1280160"/>
              <a:gd name="connsiteY2" fmla="*/ 0 h 464820"/>
              <a:gd name="connsiteX0" fmla="*/ 1280160 w 1280160"/>
              <a:gd name="connsiteY0" fmla="*/ 464820 h 464820"/>
              <a:gd name="connsiteX1" fmla="*/ 685800 w 1280160"/>
              <a:gd name="connsiteY1" fmla="*/ 99060 h 464820"/>
              <a:gd name="connsiteX2" fmla="*/ 0 w 1280160"/>
              <a:gd name="connsiteY2" fmla="*/ 0 h 464820"/>
              <a:gd name="connsiteX0" fmla="*/ 1607820 w 1607820"/>
              <a:gd name="connsiteY0" fmla="*/ 541020 h 541020"/>
              <a:gd name="connsiteX1" fmla="*/ 685800 w 1607820"/>
              <a:gd name="connsiteY1" fmla="*/ 99060 h 541020"/>
              <a:gd name="connsiteX2" fmla="*/ 0 w 1607820"/>
              <a:gd name="connsiteY2" fmla="*/ 0 h 541020"/>
              <a:gd name="connsiteX0" fmla="*/ 1607820 w 1607820"/>
              <a:gd name="connsiteY0" fmla="*/ 541020 h 541020"/>
              <a:gd name="connsiteX1" fmla="*/ 685800 w 1607820"/>
              <a:gd name="connsiteY1" fmla="*/ 99060 h 541020"/>
              <a:gd name="connsiteX2" fmla="*/ 0 w 1607820"/>
              <a:gd name="connsiteY2" fmla="*/ 0 h 541020"/>
              <a:gd name="connsiteX0" fmla="*/ 1607820 w 1607820"/>
              <a:gd name="connsiteY0" fmla="*/ 541020 h 541020"/>
              <a:gd name="connsiteX1" fmla="*/ 838200 w 1607820"/>
              <a:gd name="connsiteY1" fmla="*/ 259080 h 541020"/>
              <a:gd name="connsiteX2" fmla="*/ 0 w 1607820"/>
              <a:gd name="connsiteY2" fmla="*/ 0 h 541020"/>
              <a:gd name="connsiteX0" fmla="*/ 1607820 w 1607820"/>
              <a:gd name="connsiteY0" fmla="*/ 541020 h 541020"/>
              <a:gd name="connsiteX1" fmla="*/ 838200 w 1607820"/>
              <a:gd name="connsiteY1" fmla="*/ 259080 h 541020"/>
              <a:gd name="connsiteX2" fmla="*/ 0 w 1607820"/>
              <a:gd name="connsiteY2" fmla="*/ 0 h 541020"/>
            </a:gdLst>
            <a:ahLst/>
            <a:cxnLst>
              <a:cxn ang="0">
                <a:pos x="connsiteX0" y="connsiteY0"/>
              </a:cxn>
              <a:cxn ang="0">
                <a:pos x="connsiteX1" y="connsiteY1"/>
              </a:cxn>
              <a:cxn ang="0">
                <a:pos x="connsiteX2" y="connsiteY2"/>
              </a:cxn>
            </a:cxnLst>
            <a:rect l="l" t="t" r="r" b="b"/>
            <a:pathLst>
              <a:path w="1607820" h="541020">
                <a:moveTo>
                  <a:pt x="1607820" y="541020"/>
                </a:moveTo>
                <a:cubicBezTo>
                  <a:pt x="1417320" y="396875"/>
                  <a:pt x="1243330" y="295910"/>
                  <a:pt x="838200" y="259080"/>
                </a:cubicBezTo>
                <a:cubicBezTo>
                  <a:pt x="433070" y="222250"/>
                  <a:pt x="236220" y="140335"/>
                  <a:pt x="0" y="0"/>
                </a:cubicBezTo>
              </a:path>
            </a:pathLst>
          </a:custGeom>
          <a:noFill/>
          <a:ln w="952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7C74A939-CAB8-4D08-A162-F6D09E3C8294}"/>
              </a:ext>
            </a:extLst>
          </p:cNvPr>
          <p:cNvSpPr/>
          <p:nvPr/>
        </p:nvSpPr>
        <p:spPr>
          <a:xfrm>
            <a:off x="6617970" y="2078355"/>
            <a:ext cx="1543050" cy="632460"/>
          </a:xfrm>
          <a:custGeom>
            <a:avLst/>
            <a:gdLst>
              <a:gd name="connsiteX0" fmla="*/ 0 w 704850"/>
              <a:gd name="connsiteY0" fmla="*/ 1066800 h 1066800"/>
              <a:gd name="connsiteX1" fmla="*/ 533400 w 704850"/>
              <a:gd name="connsiteY1" fmla="*/ 542925 h 1066800"/>
              <a:gd name="connsiteX2" fmla="*/ 704850 w 704850"/>
              <a:gd name="connsiteY2" fmla="*/ 0 h 1066800"/>
              <a:gd name="connsiteX0" fmla="*/ 0 w 941070"/>
              <a:gd name="connsiteY0" fmla="*/ 922020 h 922020"/>
              <a:gd name="connsiteX1" fmla="*/ 533400 w 941070"/>
              <a:gd name="connsiteY1" fmla="*/ 398145 h 922020"/>
              <a:gd name="connsiteX2" fmla="*/ 941070 w 941070"/>
              <a:gd name="connsiteY2" fmla="*/ 0 h 922020"/>
              <a:gd name="connsiteX0" fmla="*/ 0 w 941070"/>
              <a:gd name="connsiteY0" fmla="*/ 922020 h 922020"/>
              <a:gd name="connsiteX1" fmla="*/ 533400 w 941070"/>
              <a:gd name="connsiteY1" fmla="*/ 398145 h 922020"/>
              <a:gd name="connsiteX2" fmla="*/ 941070 w 941070"/>
              <a:gd name="connsiteY2" fmla="*/ 0 h 922020"/>
              <a:gd name="connsiteX0" fmla="*/ 0 w 941070"/>
              <a:gd name="connsiteY0" fmla="*/ 922020 h 922020"/>
              <a:gd name="connsiteX1" fmla="*/ 533400 w 941070"/>
              <a:gd name="connsiteY1" fmla="*/ 398145 h 922020"/>
              <a:gd name="connsiteX2" fmla="*/ 941070 w 941070"/>
              <a:gd name="connsiteY2" fmla="*/ 0 h 922020"/>
              <a:gd name="connsiteX0" fmla="*/ 0 w 1543050"/>
              <a:gd name="connsiteY0" fmla="*/ 632460 h 632460"/>
              <a:gd name="connsiteX1" fmla="*/ 1135380 w 1543050"/>
              <a:gd name="connsiteY1" fmla="*/ 398145 h 632460"/>
              <a:gd name="connsiteX2" fmla="*/ 1543050 w 1543050"/>
              <a:gd name="connsiteY2" fmla="*/ 0 h 632460"/>
              <a:gd name="connsiteX0" fmla="*/ 0 w 1543050"/>
              <a:gd name="connsiteY0" fmla="*/ 632460 h 632460"/>
              <a:gd name="connsiteX1" fmla="*/ 1135380 w 1543050"/>
              <a:gd name="connsiteY1" fmla="*/ 398145 h 632460"/>
              <a:gd name="connsiteX2" fmla="*/ 1543050 w 1543050"/>
              <a:gd name="connsiteY2" fmla="*/ 0 h 632460"/>
              <a:gd name="connsiteX0" fmla="*/ 0 w 1543050"/>
              <a:gd name="connsiteY0" fmla="*/ 632460 h 632460"/>
              <a:gd name="connsiteX1" fmla="*/ 1135380 w 1543050"/>
              <a:gd name="connsiteY1" fmla="*/ 398145 h 632460"/>
              <a:gd name="connsiteX2" fmla="*/ 1543050 w 1543050"/>
              <a:gd name="connsiteY2" fmla="*/ 0 h 632460"/>
              <a:gd name="connsiteX0" fmla="*/ 0 w 1543050"/>
              <a:gd name="connsiteY0" fmla="*/ 632460 h 632460"/>
              <a:gd name="connsiteX1" fmla="*/ 891540 w 1543050"/>
              <a:gd name="connsiteY1" fmla="*/ 451485 h 632460"/>
              <a:gd name="connsiteX2" fmla="*/ 1543050 w 1543050"/>
              <a:gd name="connsiteY2" fmla="*/ 0 h 632460"/>
              <a:gd name="connsiteX0" fmla="*/ 0 w 1543050"/>
              <a:gd name="connsiteY0" fmla="*/ 632460 h 632460"/>
              <a:gd name="connsiteX1" fmla="*/ 891540 w 1543050"/>
              <a:gd name="connsiteY1" fmla="*/ 451485 h 632460"/>
              <a:gd name="connsiteX2" fmla="*/ 1543050 w 1543050"/>
              <a:gd name="connsiteY2" fmla="*/ 0 h 632460"/>
              <a:gd name="connsiteX0" fmla="*/ 0 w 1543050"/>
              <a:gd name="connsiteY0" fmla="*/ 632460 h 632460"/>
              <a:gd name="connsiteX1" fmla="*/ 960120 w 1543050"/>
              <a:gd name="connsiteY1" fmla="*/ 443865 h 632460"/>
              <a:gd name="connsiteX2" fmla="*/ 1543050 w 1543050"/>
              <a:gd name="connsiteY2" fmla="*/ 0 h 632460"/>
              <a:gd name="connsiteX0" fmla="*/ 0 w 1543050"/>
              <a:gd name="connsiteY0" fmla="*/ 632460 h 632460"/>
              <a:gd name="connsiteX1" fmla="*/ 960120 w 1543050"/>
              <a:gd name="connsiteY1" fmla="*/ 443865 h 632460"/>
              <a:gd name="connsiteX2" fmla="*/ 1543050 w 1543050"/>
              <a:gd name="connsiteY2" fmla="*/ 0 h 632460"/>
            </a:gdLst>
            <a:ahLst/>
            <a:cxnLst>
              <a:cxn ang="0">
                <a:pos x="connsiteX0" y="connsiteY0"/>
              </a:cxn>
              <a:cxn ang="0">
                <a:pos x="connsiteX1" y="connsiteY1"/>
              </a:cxn>
              <a:cxn ang="0">
                <a:pos x="connsiteX2" y="connsiteY2"/>
              </a:cxn>
            </a:cxnLst>
            <a:rect l="l" t="t" r="r" b="b"/>
            <a:pathLst>
              <a:path w="1543050" h="632460">
                <a:moveTo>
                  <a:pt x="0" y="632460"/>
                </a:moveTo>
                <a:cubicBezTo>
                  <a:pt x="360362" y="421322"/>
                  <a:pt x="588645" y="511175"/>
                  <a:pt x="960120" y="443865"/>
                </a:cubicBezTo>
                <a:cubicBezTo>
                  <a:pt x="1331595" y="376555"/>
                  <a:pt x="1516062" y="182562"/>
                  <a:pt x="1543050" y="0"/>
                </a:cubicBezTo>
              </a:path>
            </a:pathLst>
          </a:custGeom>
          <a:noFill/>
          <a:ln w="952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E09E501A-E716-4F91-9B3F-A27943683349}"/>
              </a:ext>
            </a:extLst>
          </p:cNvPr>
          <p:cNvSpPr/>
          <p:nvPr/>
        </p:nvSpPr>
        <p:spPr>
          <a:xfrm>
            <a:off x="6839306" y="3599801"/>
            <a:ext cx="2009775" cy="498475"/>
          </a:xfrm>
          <a:custGeom>
            <a:avLst/>
            <a:gdLst>
              <a:gd name="connsiteX0" fmla="*/ 0 w 1533525"/>
              <a:gd name="connsiteY0" fmla="*/ 571551 h 571551"/>
              <a:gd name="connsiteX1" fmla="*/ 742950 w 1533525"/>
              <a:gd name="connsiteY1" fmla="*/ 76251 h 571551"/>
              <a:gd name="connsiteX2" fmla="*/ 1533525 w 1533525"/>
              <a:gd name="connsiteY2" fmla="*/ 9576 h 571551"/>
              <a:gd name="connsiteX0" fmla="*/ 0 w 1533525"/>
              <a:gd name="connsiteY0" fmla="*/ 571551 h 571551"/>
              <a:gd name="connsiteX1" fmla="*/ 742950 w 1533525"/>
              <a:gd name="connsiteY1" fmla="*/ 76251 h 571551"/>
              <a:gd name="connsiteX2" fmla="*/ 1533525 w 1533525"/>
              <a:gd name="connsiteY2" fmla="*/ 9576 h 571551"/>
              <a:gd name="connsiteX0" fmla="*/ 0 w 1533525"/>
              <a:gd name="connsiteY0" fmla="*/ 562905 h 562905"/>
              <a:gd name="connsiteX1" fmla="*/ 742950 w 1533525"/>
              <a:gd name="connsiteY1" fmla="*/ 67605 h 562905"/>
              <a:gd name="connsiteX2" fmla="*/ 1533525 w 1533525"/>
              <a:gd name="connsiteY2" fmla="*/ 930 h 562905"/>
              <a:gd name="connsiteX0" fmla="*/ 0 w 1533525"/>
              <a:gd name="connsiteY0" fmla="*/ 561975 h 561975"/>
              <a:gd name="connsiteX1" fmla="*/ 742950 w 1533525"/>
              <a:gd name="connsiteY1" fmla="*/ 66675 h 561975"/>
              <a:gd name="connsiteX2" fmla="*/ 1533525 w 1533525"/>
              <a:gd name="connsiteY2" fmla="*/ 0 h 561975"/>
              <a:gd name="connsiteX0" fmla="*/ 0 w 2054225"/>
              <a:gd name="connsiteY0" fmla="*/ 415925 h 415925"/>
              <a:gd name="connsiteX1" fmla="*/ 1263650 w 2054225"/>
              <a:gd name="connsiteY1" fmla="*/ 66675 h 415925"/>
              <a:gd name="connsiteX2" fmla="*/ 2054225 w 2054225"/>
              <a:gd name="connsiteY2" fmla="*/ 0 h 415925"/>
              <a:gd name="connsiteX0" fmla="*/ 0 w 1997075"/>
              <a:gd name="connsiteY0" fmla="*/ 492125 h 492125"/>
              <a:gd name="connsiteX1" fmla="*/ 1206500 w 1997075"/>
              <a:gd name="connsiteY1" fmla="*/ 66675 h 492125"/>
              <a:gd name="connsiteX2" fmla="*/ 1997075 w 1997075"/>
              <a:gd name="connsiteY2" fmla="*/ 0 h 492125"/>
              <a:gd name="connsiteX0" fmla="*/ 0 w 1997075"/>
              <a:gd name="connsiteY0" fmla="*/ 492125 h 492125"/>
              <a:gd name="connsiteX1" fmla="*/ 793750 w 1997075"/>
              <a:gd name="connsiteY1" fmla="*/ 161925 h 492125"/>
              <a:gd name="connsiteX2" fmla="*/ 1997075 w 1997075"/>
              <a:gd name="connsiteY2" fmla="*/ 0 h 492125"/>
              <a:gd name="connsiteX0" fmla="*/ 0 w 1997075"/>
              <a:gd name="connsiteY0" fmla="*/ 492125 h 492125"/>
              <a:gd name="connsiteX1" fmla="*/ 793750 w 1997075"/>
              <a:gd name="connsiteY1" fmla="*/ 161925 h 492125"/>
              <a:gd name="connsiteX2" fmla="*/ 1997075 w 1997075"/>
              <a:gd name="connsiteY2" fmla="*/ 0 h 492125"/>
              <a:gd name="connsiteX0" fmla="*/ 0 w 1997075"/>
              <a:gd name="connsiteY0" fmla="*/ 492125 h 492125"/>
              <a:gd name="connsiteX1" fmla="*/ 793750 w 1997075"/>
              <a:gd name="connsiteY1" fmla="*/ 161925 h 492125"/>
              <a:gd name="connsiteX2" fmla="*/ 1997075 w 1997075"/>
              <a:gd name="connsiteY2" fmla="*/ 0 h 492125"/>
              <a:gd name="connsiteX0" fmla="*/ 0 w 1997075"/>
              <a:gd name="connsiteY0" fmla="*/ 492125 h 492125"/>
              <a:gd name="connsiteX1" fmla="*/ 984250 w 1997075"/>
              <a:gd name="connsiteY1" fmla="*/ 155575 h 492125"/>
              <a:gd name="connsiteX2" fmla="*/ 1997075 w 1997075"/>
              <a:gd name="connsiteY2" fmla="*/ 0 h 492125"/>
              <a:gd name="connsiteX0" fmla="*/ 0 w 1997075"/>
              <a:gd name="connsiteY0" fmla="*/ 492125 h 492125"/>
              <a:gd name="connsiteX1" fmla="*/ 984250 w 1997075"/>
              <a:gd name="connsiteY1" fmla="*/ 155575 h 492125"/>
              <a:gd name="connsiteX2" fmla="*/ 1997075 w 1997075"/>
              <a:gd name="connsiteY2" fmla="*/ 0 h 492125"/>
              <a:gd name="connsiteX0" fmla="*/ 0 w 2009775"/>
              <a:gd name="connsiteY0" fmla="*/ 498475 h 498475"/>
              <a:gd name="connsiteX1" fmla="*/ 996950 w 2009775"/>
              <a:gd name="connsiteY1" fmla="*/ 155575 h 498475"/>
              <a:gd name="connsiteX2" fmla="*/ 2009775 w 2009775"/>
              <a:gd name="connsiteY2" fmla="*/ 0 h 498475"/>
              <a:gd name="connsiteX0" fmla="*/ 0 w 2009775"/>
              <a:gd name="connsiteY0" fmla="*/ 498475 h 498475"/>
              <a:gd name="connsiteX1" fmla="*/ 996950 w 2009775"/>
              <a:gd name="connsiteY1" fmla="*/ 155575 h 498475"/>
              <a:gd name="connsiteX2" fmla="*/ 2009775 w 2009775"/>
              <a:gd name="connsiteY2" fmla="*/ 0 h 498475"/>
            </a:gdLst>
            <a:ahLst/>
            <a:cxnLst>
              <a:cxn ang="0">
                <a:pos x="connsiteX0" y="connsiteY0"/>
              </a:cxn>
              <a:cxn ang="0">
                <a:pos x="connsiteX1" y="connsiteY1"/>
              </a:cxn>
              <a:cxn ang="0">
                <a:pos x="connsiteX2" y="connsiteY2"/>
              </a:cxn>
            </a:cxnLst>
            <a:rect l="l" t="t" r="r" b="b"/>
            <a:pathLst>
              <a:path w="2009775" h="498475">
                <a:moveTo>
                  <a:pt x="0" y="498475"/>
                </a:moveTo>
                <a:cubicBezTo>
                  <a:pt x="243681" y="297656"/>
                  <a:pt x="465138" y="118004"/>
                  <a:pt x="996950" y="155575"/>
                </a:cubicBezTo>
                <a:cubicBezTo>
                  <a:pt x="1528762" y="193146"/>
                  <a:pt x="1780381" y="132556"/>
                  <a:pt x="2009775" y="0"/>
                </a:cubicBezTo>
              </a:path>
            </a:pathLst>
          </a:custGeom>
          <a:noFill/>
          <a:ln w="952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形状 19">
            <a:extLst>
              <a:ext uri="{FF2B5EF4-FFF2-40B4-BE49-F238E27FC236}">
                <a16:creationId xmlns:a16="http://schemas.microsoft.com/office/drawing/2014/main" id="{8131A967-12F9-4F98-8857-B3B590F9E345}"/>
              </a:ext>
            </a:extLst>
          </p:cNvPr>
          <p:cNvSpPr/>
          <p:nvPr/>
        </p:nvSpPr>
        <p:spPr>
          <a:xfrm>
            <a:off x="6019800" y="4429125"/>
            <a:ext cx="2695576" cy="646949"/>
          </a:xfrm>
          <a:custGeom>
            <a:avLst/>
            <a:gdLst>
              <a:gd name="connsiteX0" fmla="*/ 0 w 2981325"/>
              <a:gd name="connsiteY0" fmla="*/ 0 h 337677"/>
              <a:gd name="connsiteX1" fmla="*/ 1895475 w 2981325"/>
              <a:gd name="connsiteY1" fmla="*/ 323850 h 337677"/>
              <a:gd name="connsiteX2" fmla="*/ 2981325 w 2981325"/>
              <a:gd name="connsiteY2" fmla="*/ 247650 h 337677"/>
              <a:gd name="connsiteX0" fmla="*/ 0 w 3657600"/>
              <a:gd name="connsiteY0" fmla="*/ 0 h 404352"/>
              <a:gd name="connsiteX1" fmla="*/ 2571750 w 3657600"/>
              <a:gd name="connsiteY1" fmla="*/ 390525 h 404352"/>
              <a:gd name="connsiteX2" fmla="*/ 3657600 w 3657600"/>
              <a:gd name="connsiteY2" fmla="*/ 314325 h 404352"/>
              <a:gd name="connsiteX0" fmla="*/ 0 w 3657600"/>
              <a:gd name="connsiteY0" fmla="*/ 0 h 404352"/>
              <a:gd name="connsiteX1" fmla="*/ 1504950 w 3657600"/>
              <a:gd name="connsiteY1" fmla="*/ 390525 h 404352"/>
              <a:gd name="connsiteX2" fmla="*/ 3657600 w 3657600"/>
              <a:gd name="connsiteY2" fmla="*/ 314325 h 404352"/>
              <a:gd name="connsiteX0" fmla="*/ 0 w 2690813"/>
              <a:gd name="connsiteY0" fmla="*/ 0 h 573199"/>
              <a:gd name="connsiteX1" fmla="*/ 1504950 w 2690813"/>
              <a:gd name="connsiteY1" fmla="*/ 390525 h 573199"/>
              <a:gd name="connsiteX2" fmla="*/ 2690813 w 2690813"/>
              <a:gd name="connsiteY2" fmla="*/ 561975 h 573199"/>
              <a:gd name="connsiteX0" fmla="*/ 0 w 2690813"/>
              <a:gd name="connsiteY0" fmla="*/ 0 h 623914"/>
              <a:gd name="connsiteX1" fmla="*/ 1504950 w 2690813"/>
              <a:gd name="connsiteY1" fmla="*/ 390525 h 623914"/>
              <a:gd name="connsiteX2" fmla="*/ 2690813 w 2690813"/>
              <a:gd name="connsiteY2" fmla="*/ 561975 h 623914"/>
              <a:gd name="connsiteX0" fmla="*/ 0 w 2690813"/>
              <a:gd name="connsiteY0" fmla="*/ 0 h 623914"/>
              <a:gd name="connsiteX1" fmla="*/ 1504950 w 2690813"/>
              <a:gd name="connsiteY1" fmla="*/ 390525 h 623914"/>
              <a:gd name="connsiteX2" fmla="*/ 2690813 w 2690813"/>
              <a:gd name="connsiteY2" fmla="*/ 561975 h 623914"/>
              <a:gd name="connsiteX0" fmla="*/ 0 w 2690813"/>
              <a:gd name="connsiteY0" fmla="*/ 0 h 623914"/>
              <a:gd name="connsiteX1" fmla="*/ 1504950 w 2690813"/>
              <a:gd name="connsiteY1" fmla="*/ 390525 h 623914"/>
              <a:gd name="connsiteX2" fmla="*/ 2690813 w 2690813"/>
              <a:gd name="connsiteY2" fmla="*/ 561975 h 623914"/>
              <a:gd name="connsiteX0" fmla="*/ 0 w 2695576"/>
              <a:gd name="connsiteY0" fmla="*/ 0 h 603144"/>
              <a:gd name="connsiteX1" fmla="*/ 1504950 w 2695576"/>
              <a:gd name="connsiteY1" fmla="*/ 390525 h 603144"/>
              <a:gd name="connsiteX2" fmla="*/ 2695576 w 2695576"/>
              <a:gd name="connsiteY2" fmla="*/ 590550 h 603144"/>
              <a:gd name="connsiteX0" fmla="*/ 0 w 2695576"/>
              <a:gd name="connsiteY0" fmla="*/ 0 h 657854"/>
              <a:gd name="connsiteX1" fmla="*/ 1504950 w 2695576"/>
              <a:gd name="connsiteY1" fmla="*/ 390525 h 657854"/>
              <a:gd name="connsiteX2" fmla="*/ 2695576 w 2695576"/>
              <a:gd name="connsiteY2" fmla="*/ 590550 h 657854"/>
              <a:gd name="connsiteX0" fmla="*/ 0 w 2695576"/>
              <a:gd name="connsiteY0" fmla="*/ 0 h 646949"/>
              <a:gd name="connsiteX1" fmla="*/ 1504950 w 2695576"/>
              <a:gd name="connsiteY1" fmla="*/ 390525 h 646949"/>
              <a:gd name="connsiteX2" fmla="*/ 2695576 w 2695576"/>
              <a:gd name="connsiteY2" fmla="*/ 590550 h 646949"/>
            </a:gdLst>
            <a:ahLst/>
            <a:cxnLst>
              <a:cxn ang="0">
                <a:pos x="connsiteX0" y="connsiteY0"/>
              </a:cxn>
              <a:cxn ang="0">
                <a:pos x="connsiteX1" y="connsiteY1"/>
              </a:cxn>
              <a:cxn ang="0">
                <a:pos x="connsiteX2" y="connsiteY2"/>
              </a:cxn>
            </a:cxnLst>
            <a:rect l="l" t="t" r="r" b="b"/>
            <a:pathLst>
              <a:path w="2695576" h="646949">
                <a:moveTo>
                  <a:pt x="0" y="0"/>
                </a:moveTo>
                <a:cubicBezTo>
                  <a:pt x="723107" y="22225"/>
                  <a:pt x="1027112" y="39688"/>
                  <a:pt x="1504950" y="390525"/>
                </a:cubicBezTo>
                <a:cubicBezTo>
                  <a:pt x="1982788" y="741362"/>
                  <a:pt x="2401094" y="649287"/>
                  <a:pt x="2695576" y="590550"/>
                </a:cubicBezTo>
              </a:path>
            </a:pathLst>
          </a:custGeom>
          <a:noFill/>
          <a:ln w="952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789B0E7F-57E1-4FF2-8C43-A2A1DA6B54C5}"/>
              </a:ext>
            </a:extLst>
          </p:cNvPr>
          <p:cNvSpPr/>
          <p:nvPr/>
        </p:nvSpPr>
        <p:spPr>
          <a:xfrm>
            <a:off x="3347085" y="4719292"/>
            <a:ext cx="2108835" cy="437543"/>
          </a:xfrm>
          <a:custGeom>
            <a:avLst/>
            <a:gdLst>
              <a:gd name="connsiteX0" fmla="*/ 2847975 w 2847975"/>
              <a:gd name="connsiteY0" fmla="*/ 0 h 689907"/>
              <a:gd name="connsiteX1" fmla="*/ 1038225 w 2847975"/>
              <a:gd name="connsiteY1" fmla="*/ 600075 h 689907"/>
              <a:gd name="connsiteX2" fmla="*/ 0 w 2847975"/>
              <a:gd name="connsiteY2" fmla="*/ 676275 h 689907"/>
              <a:gd name="connsiteX0" fmla="*/ 2665095 w 2665095"/>
              <a:gd name="connsiteY0" fmla="*/ 0 h 126027"/>
              <a:gd name="connsiteX1" fmla="*/ 1038225 w 2665095"/>
              <a:gd name="connsiteY1" fmla="*/ 36195 h 126027"/>
              <a:gd name="connsiteX2" fmla="*/ 0 w 2665095"/>
              <a:gd name="connsiteY2" fmla="*/ 112395 h 126027"/>
              <a:gd name="connsiteX0" fmla="*/ 2108835 w 2108835"/>
              <a:gd name="connsiteY0" fmla="*/ 0 h 402832"/>
              <a:gd name="connsiteX1" fmla="*/ 481965 w 2108835"/>
              <a:gd name="connsiteY1" fmla="*/ 36195 h 402832"/>
              <a:gd name="connsiteX2" fmla="*/ 0 w 2108835"/>
              <a:gd name="connsiteY2" fmla="*/ 401955 h 402832"/>
              <a:gd name="connsiteX0" fmla="*/ 2108835 w 2108835"/>
              <a:gd name="connsiteY0" fmla="*/ 0 h 404742"/>
              <a:gd name="connsiteX1" fmla="*/ 923925 w 2108835"/>
              <a:gd name="connsiteY1" fmla="*/ 234315 h 404742"/>
              <a:gd name="connsiteX2" fmla="*/ 0 w 2108835"/>
              <a:gd name="connsiteY2" fmla="*/ 401955 h 404742"/>
              <a:gd name="connsiteX0" fmla="*/ 2108835 w 2108835"/>
              <a:gd name="connsiteY0" fmla="*/ 0 h 404742"/>
              <a:gd name="connsiteX1" fmla="*/ 923925 w 2108835"/>
              <a:gd name="connsiteY1" fmla="*/ 234315 h 404742"/>
              <a:gd name="connsiteX2" fmla="*/ 0 w 2108835"/>
              <a:gd name="connsiteY2" fmla="*/ 401955 h 404742"/>
              <a:gd name="connsiteX0" fmla="*/ 2108835 w 2108835"/>
              <a:gd name="connsiteY0" fmla="*/ 0 h 429530"/>
              <a:gd name="connsiteX1" fmla="*/ 923925 w 2108835"/>
              <a:gd name="connsiteY1" fmla="*/ 234315 h 429530"/>
              <a:gd name="connsiteX2" fmla="*/ 0 w 2108835"/>
              <a:gd name="connsiteY2" fmla="*/ 401955 h 429530"/>
              <a:gd name="connsiteX0" fmla="*/ 2108835 w 2108835"/>
              <a:gd name="connsiteY0" fmla="*/ 48054 h 477584"/>
              <a:gd name="connsiteX1" fmla="*/ 923925 w 2108835"/>
              <a:gd name="connsiteY1" fmla="*/ 282369 h 477584"/>
              <a:gd name="connsiteX2" fmla="*/ 0 w 2108835"/>
              <a:gd name="connsiteY2" fmla="*/ 450009 h 477584"/>
              <a:gd name="connsiteX0" fmla="*/ 2108835 w 2108835"/>
              <a:gd name="connsiteY0" fmla="*/ 48054 h 468004"/>
              <a:gd name="connsiteX1" fmla="*/ 923925 w 2108835"/>
              <a:gd name="connsiteY1" fmla="*/ 282369 h 468004"/>
              <a:gd name="connsiteX2" fmla="*/ 0 w 2108835"/>
              <a:gd name="connsiteY2" fmla="*/ 450009 h 468004"/>
              <a:gd name="connsiteX0" fmla="*/ 2108835 w 2108835"/>
              <a:gd name="connsiteY0" fmla="*/ 32709 h 434664"/>
              <a:gd name="connsiteX1" fmla="*/ 923925 w 2108835"/>
              <a:gd name="connsiteY1" fmla="*/ 267024 h 434664"/>
              <a:gd name="connsiteX2" fmla="*/ 0 w 2108835"/>
              <a:gd name="connsiteY2" fmla="*/ 434664 h 434664"/>
              <a:gd name="connsiteX0" fmla="*/ 2108835 w 2108835"/>
              <a:gd name="connsiteY0" fmla="*/ 35588 h 437543"/>
              <a:gd name="connsiteX1" fmla="*/ 1000125 w 2108835"/>
              <a:gd name="connsiteY1" fmla="*/ 247043 h 437543"/>
              <a:gd name="connsiteX2" fmla="*/ 0 w 2108835"/>
              <a:gd name="connsiteY2" fmla="*/ 437543 h 437543"/>
            </a:gdLst>
            <a:ahLst/>
            <a:cxnLst>
              <a:cxn ang="0">
                <a:pos x="connsiteX0" y="connsiteY0"/>
              </a:cxn>
              <a:cxn ang="0">
                <a:pos x="connsiteX1" y="connsiteY1"/>
              </a:cxn>
              <a:cxn ang="0">
                <a:pos x="connsiteX2" y="connsiteY2"/>
              </a:cxn>
            </a:cxnLst>
            <a:rect l="l" t="t" r="r" b="b"/>
            <a:pathLst>
              <a:path w="2108835" h="437543">
                <a:moveTo>
                  <a:pt x="2108835" y="35588"/>
                </a:moveTo>
                <a:cubicBezTo>
                  <a:pt x="1715611" y="-71251"/>
                  <a:pt x="1223328" y="80990"/>
                  <a:pt x="1000125" y="247043"/>
                </a:cubicBezTo>
                <a:cubicBezTo>
                  <a:pt x="776922" y="413096"/>
                  <a:pt x="426561" y="432939"/>
                  <a:pt x="0" y="437543"/>
                </a:cubicBezTo>
              </a:path>
            </a:pathLst>
          </a:custGeom>
          <a:noFill/>
          <a:ln w="9525">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6426FEAD-AF37-4982-A879-7D772ED14E1F}"/>
              </a:ext>
            </a:extLst>
          </p:cNvPr>
          <p:cNvSpPr txBox="1"/>
          <p:nvPr/>
        </p:nvSpPr>
        <p:spPr>
          <a:xfrm>
            <a:off x="8687223" y="4743332"/>
            <a:ext cx="1362642" cy="584775"/>
          </a:xfrm>
          <a:prstGeom prst="rect">
            <a:avLst/>
          </a:prstGeom>
          <a:noFill/>
        </p:spPr>
        <p:txBody>
          <a:bodyPr wrap="square" rtlCol="0">
            <a:spAutoFit/>
          </a:bodyPr>
          <a:lstStyle/>
          <a:p>
            <a:pPr algn="ctr"/>
            <a:r>
              <a:rPr lang="zh-CN" altLang="en-US" sz="1600" dirty="0"/>
              <a:t>单击此处输入内容单击</a:t>
            </a:r>
          </a:p>
        </p:txBody>
      </p:sp>
      <p:sp>
        <p:nvSpPr>
          <p:cNvPr id="23" name="文本框 22">
            <a:extLst>
              <a:ext uri="{FF2B5EF4-FFF2-40B4-BE49-F238E27FC236}">
                <a16:creationId xmlns:a16="http://schemas.microsoft.com/office/drawing/2014/main" id="{CA3BDE81-CA1C-4A22-918B-D57F56EF9AC9}"/>
              </a:ext>
            </a:extLst>
          </p:cNvPr>
          <p:cNvSpPr txBox="1"/>
          <p:nvPr/>
        </p:nvSpPr>
        <p:spPr>
          <a:xfrm>
            <a:off x="8912577" y="3321380"/>
            <a:ext cx="1362642" cy="584775"/>
          </a:xfrm>
          <a:prstGeom prst="rect">
            <a:avLst/>
          </a:prstGeom>
          <a:noFill/>
        </p:spPr>
        <p:txBody>
          <a:bodyPr wrap="square" rtlCol="0">
            <a:spAutoFit/>
          </a:bodyPr>
          <a:lstStyle/>
          <a:p>
            <a:pPr algn="ctr"/>
            <a:r>
              <a:rPr lang="zh-CN" altLang="en-US" sz="1600" dirty="0"/>
              <a:t>单击此处输入内容单击</a:t>
            </a:r>
          </a:p>
        </p:txBody>
      </p:sp>
      <p:sp>
        <p:nvSpPr>
          <p:cNvPr id="24" name="文本框 23">
            <a:extLst>
              <a:ext uri="{FF2B5EF4-FFF2-40B4-BE49-F238E27FC236}">
                <a16:creationId xmlns:a16="http://schemas.microsoft.com/office/drawing/2014/main" id="{408023A5-93A2-4D42-86E6-D55E78E1B2A5}"/>
              </a:ext>
            </a:extLst>
          </p:cNvPr>
          <p:cNvSpPr txBox="1"/>
          <p:nvPr/>
        </p:nvSpPr>
        <p:spPr>
          <a:xfrm>
            <a:off x="8231256" y="1749304"/>
            <a:ext cx="1362642" cy="584775"/>
          </a:xfrm>
          <a:prstGeom prst="rect">
            <a:avLst/>
          </a:prstGeom>
          <a:noFill/>
        </p:spPr>
        <p:txBody>
          <a:bodyPr wrap="square" rtlCol="0">
            <a:spAutoFit/>
          </a:bodyPr>
          <a:lstStyle/>
          <a:p>
            <a:pPr algn="ctr"/>
            <a:r>
              <a:rPr lang="zh-CN" altLang="en-US" sz="1600" dirty="0"/>
              <a:t>单击此处输入内容单击</a:t>
            </a:r>
          </a:p>
        </p:txBody>
      </p:sp>
      <p:sp>
        <p:nvSpPr>
          <p:cNvPr id="25" name="文本框 24">
            <a:extLst>
              <a:ext uri="{FF2B5EF4-FFF2-40B4-BE49-F238E27FC236}">
                <a16:creationId xmlns:a16="http://schemas.microsoft.com/office/drawing/2014/main" id="{FB730002-0CEC-4517-8E8C-9BF49D75FA1A}"/>
              </a:ext>
            </a:extLst>
          </p:cNvPr>
          <p:cNvSpPr txBox="1"/>
          <p:nvPr/>
        </p:nvSpPr>
        <p:spPr>
          <a:xfrm>
            <a:off x="2883339" y="1595985"/>
            <a:ext cx="1362642" cy="584775"/>
          </a:xfrm>
          <a:prstGeom prst="rect">
            <a:avLst/>
          </a:prstGeom>
          <a:noFill/>
        </p:spPr>
        <p:txBody>
          <a:bodyPr wrap="square" rtlCol="0">
            <a:spAutoFit/>
          </a:bodyPr>
          <a:lstStyle/>
          <a:p>
            <a:pPr algn="ctr"/>
            <a:r>
              <a:rPr lang="zh-CN" altLang="en-US" sz="1600" dirty="0"/>
              <a:t>单击此处输入内容单击</a:t>
            </a:r>
          </a:p>
        </p:txBody>
      </p:sp>
      <p:sp>
        <p:nvSpPr>
          <p:cNvPr id="26" name="椭圆 25">
            <a:extLst>
              <a:ext uri="{FF2B5EF4-FFF2-40B4-BE49-F238E27FC236}">
                <a16:creationId xmlns:a16="http://schemas.microsoft.com/office/drawing/2014/main" id="{2E4C65A1-D8B7-49B4-842C-39FAFCDE9FD8}"/>
              </a:ext>
            </a:extLst>
          </p:cNvPr>
          <p:cNvSpPr/>
          <p:nvPr/>
        </p:nvSpPr>
        <p:spPr>
          <a:xfrm>
            <a:off x="1325854" y="4919305"/>
            <a:ext cx="473282" cy="473282"/>
          </a:xfrm>
          <a:prstGeom prst="ellipse">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endParaRPr lang="zh-CN" altLang="en-US" sz="2000" dirty="0">
              <a:solidFill>
                <a:schemeClr val="accent1"/>
              </a:solidFill>
              <a:latin typeface="+mj-lt"/>
              <a:ea typeface="OPPOSans R"/>
            </a:endParaRPr>
          </a:p>
        </p:txBody>
      </p:sp>
      <p:sp>
        <p:nvSpPr>
          <p:cNvPr id="27" name="椭圆 26">
            <a:extLst>
              <a:ext uri="{FF2B5EF4-FFF2-40B4-BE49-F238E27FC236}">
                <a16:creationId xmlns:a16="http://schemas.microsoft.com/office/drawing/2014/main" id="{1E2C659A-1ABE-4571-9630-5AE8B4A9EA74}"/>
              </a:ext>
            </a:extLst>
          </p:cNvPr>
          <p:cNvSpPr/>
          <p:nvPr/>
        </p:nvSpPr>
        <p:spPr>
          <a:xfrm>
            <a:off x="1150107" y="3277374"/>
            <a:ext cx="548312" cy="548312"/>
          </a:xfrm>
          <a:prstGeom prst="ellipse">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sp>
        <p:nvSpPr>
          <p:cNvPr id="28" name="椭圆 27">
            <a:extLst>
              <a:ext uri="{FF2B5EF4-FFF2-40B4-BE49-F238E27FC236}">
                <a16:creationId xmlns:a16="http://schemas.microsoft.com/office/drawing/2014/main" id="{DC729A35-3A22-4D0B-848E-73EC64AA3950}"/>
              </a:ext>
            </a:extLst>
          </p:cNvPr>
          <p:cNvSpPr/>
          <p:nvPr/>
        </p:nvSpPr>
        <p:spPr>
          <a:xfrm>
            <a:off x="1187622" y="3314889"/>
            <a:ext cx="473282" cy="473282"/>
          </a:xfrm>
          <a:prstGeom prst="ellipse">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endParaRPr lang="zh-CN" altLang="en-US" sz="2000" dirty="0">
              <a:solidFill>
                <a:schemeClr val="accent1"/>
              </a:solidFill>
              <a:latin typeface="+mj-lt"/>
              <a:ea typeface="OPPOSans R"/>
            </a:endParaRPr>
          </a:p>
        </p:txBody>
      </p:sp>
      <p:sp>
        <p:nvSpPr>
          <p:cNvPr id="29" name="椭圆 28">
            <a:extLst>
              <a:ext uri="{FF2B5EF4-FFF2-40B4-BE49-F238E27FC236}">
                <a16:creationId xmlns:a16="http://schemas.microsoft.com/office/drawing/2014/main" id="{1731A5E2-927C-460F-9275-0CACD738A016}"/>
              </a:ext>
            </a:extLst>
          </p:cNvPr>
          <p:cNvSpPr/>
          <p:nvPr/>
        </p:nvSpPr>
        <p:spPr>
          <a:xfrm>
            <a:off x="2387719" y="1620946"/>
            <a:ext cx="548312" cy="548312"/>
          </a:xfrm>
          <a:prstGeom prst="ellipse">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sp>
        <p:nvSpPr>
          <p:cNvPr id="30" name="椭圆 29">
            <a:extLst>
              <a:ext uri="{FF2B5EF4-FFF2-40B4-BE49-F238E27FC236}">
                <a16:creationId xmlns:a16="http://schemas.microsoft.com/office/drawing/2014/main" id="{883EB9B4-5D19-42C2-8585-9669E4A0D651}"/>
              </a:ext>
            </a:extLst>
          </p:cNvPr>
          <p:cNvSpPr/>
          <p:nvPr/>
        </p:nvSpPr>
        <p:spPr>
          <a:xfrm>
            <a:off x="2425234" y="1658461"/>
            <a:ext cx="473282" cy="473282"/>
          </a:xfrm>
          <a:prstGeom prst="ellipse">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endParaRPr lang="zh-CN" altLang="en-US" sz="2000" dirty="0">
              <a:solidFill>
                <a:schemeClr val="accent1"/>
              </a:solidFill>
              <a:latin typeface="+mj-lt"/>
              <a:ea typeface="OPPOSans R"/>
            </a:endParaRPr>
          </a:p>
        </p:txBody>
      </p:sp>
      <p:sp>
        <p:nvSpPr>
          <p:cNvPr id="31" name="椭圆 30">
            <a:extLst>
              <a:ext uri="{FF2B5EF4-FFF2-40B4-BE49-F238E27FC236}">
                <a16:creationId xmlns:a16="http://schemas.microsoft.com/office/drawing/2014/main" id="{BF091F88-87F2-4253-8058-1B2A5EF300B6}"/>
              </a:ext>
            </a:extLst>
          </p:cNvPr>
          <p:cNvSpPr/>
          <p:nvPr/>
        </p:nvSpPr>
        <p:spPr>
          <a:xfrm>
            <a:off x="9583189" y="1741845"/>
            <a:ext cx="548312" cy="548312"/>
          </a:xfrm>
          <a:prstGeom prst="ellipse">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sp>
        <p:nvSpPr>
          <p:cNvPr id="32" name="椭圆 31">
            <a:extLst>
              <a:ext uri="{FF2B5EF4-FFF2-40B4-BE49-F238E27FC236}">
                <a16:creationId xmlns:a16="http://schemas.microsoft.com/office/drawing/2014/main" id="{D14BD77E-AA95-42D2-B2B3-F31445FF123A}"/>
              </a:ext>
            </a:extLst>
          </p:cNvPr>
          <p:cNvSpPr/>
          <p:nvPr/>
        </p:nvSpPr>
        <p:spPr>
          <a:xfrm>
            <a:off x="9620704" y="1779360"/>
            <a:ext cx="473282" cy="473282"/>
          </a:xfrm>
          <a:prstGeom prst="ellipse">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endParaRPr lang="zh-CN" altLang="en-US" sz="2000" dirty="0">
              <a:solidFill>
                <a:schemeClr val="accent1"/>
              </a:solidFill>
              <a:latin typeface="+mj-lt"/>
              <a:ea typeface="OPPOSans R"/>
            </a:endParaRPr>
          </a:p>
        </p:txBody>
      </p:sp>
      <p:sp>
        <p:nvSpPr>
          <p:cNvPr id="33" name="椭圆 32">
            <a:extLst>
              <a:ext uri="{FF2B5EF4-FFF2-40B4-BE49-F238E27FC236}">
                <a16:creationId xmlns:a16="http://schemas.microsoft.com/office/drawing/2014/main" id="{BE3EA1B6-22BB-4114-B627-595C6A60B669}"/>
              </a:ext>
            </a:extLst>
          </p:cNvPr>
          <p:cNvSpPr/>
          <p:nvPr/>
        </p:nvSpPr>
        <p:spPr>
          <a:xfrm>
            <a:off x="10248901" y="3309181"/>
            <a:ext cx="548312" cy="548312"/>
          </a:xfrm>
          <a:prstGeom prst="ellipse">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sp>
        <p:nvSpPr>
          <p:cNvPr id="34" name="椭圆 33">
            <a:extLst>
              <a:ext uri="{FF2B5EF4-FFF2-40B4-BE49-F238E27FC236}">
                <a16:creationId xmlns:a16="http://schemas.microsoft.com/office/drawing/2014/main" id="{480E7B66-50D4-4DFD-8E22-DED2F996C5A3}"/>
              </a:ext>
            </a:extLst>
          </p:cNvPr>
          <p:cNvSpPr/>
          <p:nvPr/>
        </p:nvSpPr>
        <p:spPr>
          <a:xfrm>
            <a:off x="10286416" y="3346696"/>
            <a:ext cx="473282" cy="473282"/>
          </a:xfrm>
          <a:prstGeom prst="ellipse">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endParaRPr lang="zh-CN" altLang="en-US" sz="2000" dirty="0">
              <a:solidFill>
                <a:schemeClr val="accent1"/>
              </a:solidFill>
              <a:latin typeface="+mj-lt"/>
              <a:ea typeface="OPPOSans R"/>
            </a:endParaRPr>
          </a:p>
        </p:txBody>
      </p:sp>
      <p:sp>
        <p:nvSpPr>
          <p:cNvPr id="35" name="椭圆 34">
            <a:extLst>
              <a:ext uri="{FF2B5EF4-FFF2-40B4-BE49-F238E27FC236}">
                <a16:creationId xmlns:a16="http://schemas.microsoft.com/office/drawing/2014/main" id="{66F4A106-03C0-4E15-95C3-7EADA02BEB87}"/>
              </a:ext>
            </a:extLst>
          </p:cNvPr>
          <p:cNvSpPr/>
          <p:nvPr/>
        </p:nvSpPr>
        <p:spPr>
          <a:xfrm>
            <a:off x="9974745" y="4753053"/>
            <a:ext cx="548312" cy="548312"/>
          </a:xfrm>
          <a:prstGeom prst="ellipse">
            <a:avLst/>
          </a:pr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sp>
        <p:nvSpPr>
          <p:cNvPr id="36" name="椭圆 35">
            <a:extLst>
              <a:ext uri="{FF2B5EF4-FFF2-40B4-BE49-F238E27FC236}">
                <a16:creationId xmlns:a16="http://schemas.microsoft.com/office/drawing/2014/main" id="{E477C710-5BAC-434E-B8F6-8D0E3EDC99AA}"/>
              </a:ext>
            </a:extLst>
          </p:cNvPr>
          <p:cNvSpPr/>
          <p:nvPr/>
        </p:nvSpPr>
        <p:spPr>
          <a:xfrm>
            <a:off x="10012260" y="4790568"/>
            <a:ext cx="473282" cy="473282"/>
          </a:xfrm>
          <a:prstGeom prst="ellipse">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36000" rtlCol="0" anchor="ctr"/>
          <a:lstStyle/>
          <a:p>
            <a:pPr algn="ctr"/>
            <a:endParaRPr lang="zh-CN" altLang="en-US" sz="2000" dirty="0">
              <a:solidFill>
                <a:schemeClr val="accent1"/>
              </a:solidFill>
              <a:latin typeface="+mj-lt"/>
              <a:ea typeface="OPPOSans R"/>
            </a:endParaRPr>
          </a:p>
        </p:txBody>
      </p:sp>
    </p:spTree>
    <p:extLst>
      <p:ext uri="{BB962C8B-B14F-4D97-AF65-F5344CB8AC3E}">
        <p14:creationId xmlns:p14="http://schemas.microsoft.com/office/powerpoint/2010/main" val="950700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3304464" y="2070202"/>
            <a:ext cx="2787650" cy="2848472"/>
          </a:xfrm>
          <a:noFill/>
          <a:ln>
            <a:noFill/>
          </a:ln>
          <a:effectLst/>
        </p:spPr>
        <p:txBody>
          <a:bodyPr wrap="square" rtlCol="0">
            <a:spAutoFit/>
          </a:bodyPr>
          <a:lstStyle/>
          <a:p>
            <a:pPr algn="dist">
              <a:buFontTx/>
            </a:pPr>
            <a:r>
              <a:rPr lang="zh-CN" altLang="en-US" b="1" kern="100" dirty="0">
                <a:ln w="50800">
                  <a:noFill/>
                </a:ln>
                <a:blipFill>
                  <a:blip r:embed="rId2"/>
                  <a:stretch>
                    <a:fillRect/>
                  </a:stretch>
                </a:blipFill>
                <a:latin typeface="阿里妈妈东方大楷" pitchFamily="2" charset="-122"/>
                <a:ea typeface="阿里妈妈东方大楷" pitchFamily="2" charset="-122"/>
              </a:rPr>
              <a:t>叁</a:t>
            </a:r>
          </a:p>
        </p:txBody>
      </p:sp>
      <p:sp>
        <p:nvSpPr>
          <p:cNvPr id="28" name="标题 27">
            <a:extLst>
              <a:ext uri="{FF2B5EF4-FFF2-40B4-BE49-F238E27FC236}">
                <a16:creationId xmlns:a16="http://schemas.microsoft.com/office/drawing/2014/main" id="{73485682-25CF-4BB3-8C15-B7C54BFB1B2B}"/>
              </a:ext>
            </a:extLst>
          </p:cNvPr>
          <p:cNvSpPr>
            <a:spLocks noGrp="1"/>
          </p:cNvSpPr>
          <p:nvPr>
            <p:ph type="title"/>
          </p:nvPr>
        </p:nvSpPr>
        <p:spPr/>
        <p:txBody>
          <a:bodyPr/>
          <a:lstStyle/>
          <a:p>
            <a:r>
              <a:rPr lang="zh-CN" altLang="en-US" b="0" dirty="0">
                <a:solidFill>
                  <a:srgbClr val="FFFFFF"/>
                </a:solidFill>
              </a:rPr>
              <a:t>输入你的文本内容</a:t>
            </a:r>
          </a:p>
        </p:txBody>
      </p:sp>
    </p:spTree>
    <p:extLst>
      <p:ext uri="{BB962C8B-B14F-4D97-AF65-F5344CB8AC3E}">
        <p14:creationId xmlns:p14="http://schemas.microsoft.com/office/powerpoint/2010/main" val="3891507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CF908A-0645-426D-AE60-606C122DF789}"/>
              </a:ext>
            </a:extLst>
          </p:cNvPr>
          <p:cNvSpPr>
            <a:spLocks noGrp="1"/>
          </p:cNvSpPr>
          <p:nvPr>
            <p:ph type="title"/>
          </p:nvPr>
        </p:nvSpPr>
        <p:spPr/>
        <p:txBody>
          <a:bodyPr/>
          <a:lstStyle/>
          <a:p>
            <a:r>
              <a:rPr lang="zh-CN" altLang="en-US" dirty="0"/>
              <a:t>输入文本标题</a:t>
            </a:r>
          </a:p>
        </p:txBody>
      </p:sp>
      <p:sp>
        <p:nvSpPr>
          <p:cNvPr id="16" name="矩形 15">
            <a:extLst>
              <a:ext uri="{FF2B5EF4-FFF2-40B4-BE49-F238E27FC236}">
                <a16:creationId xmlns:a16="http://schemas.microsoft.com/office/drawing/2014/main" id="{FDE2736B-BDAD-422D-87E7-4A51116A88E3}"/>
              </a:ext>
            </a:extLst>
          </p:cNvPr>
          <p:cNvSpPr/>
          <p:nvPr/>
        </p:nvSpPr>
        <p:spPr>
          <a:xfrm>
            <a:off x="792480" y="1676400"/>
            <a:ext cx="10607040" cy="4270396"/>
          </a:xfrm>
          <a:prstGeom prst="rect">
            <a:avLst/>
          </a:prstGeom>
          <a:noFill/>
          <a:ln w="15875"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矩形 17">
            <a:extLst>
              <a:ext uri="{FF2B5EF4-FFF2-40B4-BE49-F238E27FC236}">
                <a16:creationId xmlns:a16="http://schemas.microsoft.com/office/drawing/2014/main" id="{827F4DFF-0FAE-4CB5-81FC-6F7E3DC0771B}"/>
              </a:ext>
            </a:extLst>
          </p:cNvPr>
          <p:cNvSpPr/>
          <p:nvPr/>
        </p:nvSpPr>
        <p:spPr>
          <a:xfrm>
            <a:off x="4708448" y="2171775"/>
            <a:ext cx="2174719" cy="4523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pc="300" dirty="0">
              <a:cs typeface="+mn-ea"/>
              <a:sym typeface="+mn-lt"/>
            </a:endParaRPr>
          </a:p>
        </p:txBody>
      </p:sp>
      <p:sp>
        <p:nvSpPr>
          <p:cNvPr id="23" name="直角三角形 22">
            <a:extLst>
              <a:ext uri="{FF2B5EF4-FFF2-40B4-BE49-F238E27FC236}">
                <a16:creationId xmlns:a16="http://schemas.microsoft.com/office/drawing/2014/main" id="{C901E4E6-EDF4-4E78-82FF-36579324E3A1}"/>
              </a:ext>
            </a:extLst>
          </p:cNvPr>
          <p:cNvSpPr/>
          <p:nvPr/>
        </p:nvSpPr>
        <p:spPr>
          <a:xfrm rot="16200000" flipH="1" flipV="1">
            <a:off x="832485" y="1721870"/>
            <a:ext cx="360000" cy="360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4" name="Title 4">
            <a:extLst>
              <a:ext uri="{FF2B5EF4-FFF2-40B4-BE49-F238E27FC236}">
                <a16:creationId xmlns:a16="http://schemas.microsoft.com/office/drawing/2014/main" id="{DEC1E5A9-D3F5-460A-8E57-EC0B8DB29F12}"/>
              </a:ext>
            </a:extLst>
          </p:cNvPr>
          <p:cNvSpPr txBox="1"/>
          <p:nvPr/>
        </p:nvSpPr>
        <p:spPr>
          <a:xfrm>
            <a:off x="4748831" y="2203026"/>
            <a:ext cx="2174718"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zh-CN" altLang="en-US" sz="2400" dirty="0">
                <a:solidFill>
                  <a:srgbClr val="FFFFFF"/>
                </a:solidFill>
                <a:latin typeface="+mn-lt"/>
                <a:ea typeface="+mn-ea"/>
                <a:cs typeface="+mn-ea"/>
                <a:sym typeface="+mn-lt"/>
              </a:rPr>
              <a:t>输入标题内容</a:t>
            </a:r>
          </a:p>
        </p:txBody>
      </p:sp>
      <p:sp>
        <p:nvSpPr>
          <p:cNvPr id="25" name="TextBox 15">
            <a:extLst>
              <a:ext uri="{FF2B5EF4-FFF2-40B4-BE49-F238E27FC236}">
                <a16:creationId xmlns:a16="http://schemas.microsoft.com/office/drawing/2014/main" id="{C93B4FCD-C91C-40F0-AC31-06B3DD778F60}"/>
              </a:ext>
            </a:extLst>
          </p:cNvPr>
          <p:cNvSpPr txBox="1"/>
          <p:nvPr/>
        </p:nvSpPr>
        <p:spPr>
          <a:xfrm>
            <a:off x="4638991" y="2836530"/>
            <a:ext cx="6305234" cy="11849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a:t>
            </a:r>
          </a:p>
        </p:txBody>
      </p:sp>
      <p:pic>
        <p:nvPicPr>
          <p:cNvPr id="27" name="Picture 2">
            <a:extLst>
              <a:ext uri="{FF2B5EF4-FFF2-40B4-BE49-F238E27FC236}">
                <a16:creationId xmlns:a16="http://schemas.microsoft.com/office/drawing/2014/main" id="{09A9D306-55B9-4DA9-844B-FFC2757BF448}"/>
              </a:ext>
            </a:extLst>
          </p:cNvPr>
          <p:cNvPicPr>
            <a:picLocks noChangeAspect="1" noChangeArrowheads="1"/>
          </p:cNvPicPr>
          <p:nvPr/>
        </p:nvPicPr>
        <p:blipFill>
          <a:blip r:embed="rId2" cstate="email"/>
          <a:stretch>
            <a:fillRect/>
          </a:stretch>
        </p:blipFill>
        <p:spPr bwMode="auto">
          <a:xfrm>
            <a:off x="1129702" y="2334872"/>
            <a:ext cx="3102610" cy="3102610"/>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15">
            <a:extLst>
              <a:ext uri="{FF2B5EF4-FFF2-40B4-BE49-F238E27FC236}">
                <a16:creationId xmlns:a16="http://schemas.microsoft.com/office/drawing/2014/main" id="{BFFABF98-84D9-4605-A5D4-68FFE765364B}"/>
              </a:ext>
            </a:extLst>
          </p:cNvPr>
          <p:cNvSpPr txBox="1"/>
          <p:nvPr/>
        </p:nvSpPr>
        <p:spPr>
          <a:xfrm>
            <a:off x="4638991" y="4252542"/>
            <a:ext cx="6305234" cy="11849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a:t>
            </a:r>
          </a:p>
        </p:txBody>
      </p:sp>
    </p:spTree>
    <p:extLst>
      <p:ext uri="{BB962C8B-B14F-4D97-AF65-F5344CB8AC3E}">
        <p14:creationId xmlns:p14="http://schemas.microsoft.com/office/powerpoint/2010/main" val="329061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5F8DC-DC98-4834-BE86-46EBC11C8D60}"/>
              </a:ext>
            </a:extLst>
          </p:cNvPr>
          <p:cNvSpPr>
            <a:spLocks noGrp="1"/>
          </p:cNvSpPr>
          <p:nvPr>
            <p:ph type="title"/>
          </p:nvPr>
        </p:nvSpPr>
        <p:spPr/>
        <p:txBody>
          <a:bodyPr/>
          <a:lstStyle/>
          <a:p>
            <a:r>
              <a:rPr lang="zh-CN" altLang="en-US" dirty="0"/>
              <a:t>输入文本内容</a:t>
            </a:r>
          </a:p>
        </p:txBody>
      </p:sp>
      <p:sp>
        <p:nvSpPr>
          <p:cNvPr id="21" name="文本框 20">
            <a:extLst>
              <a:ext uri="{FF2B5EF4-FFF2-40B4-BE49-F238E27FC236}">
                <a16:creationId xmlns:a16="http://schemas.microsoft.com/office/drawing/2014/main" id="{1804C2D3-F10A-42DC-919E-23FD68688B02}"/>
              </a:ext>
            </a:extLst>
          </p:cNvPr>
          <p:cNvSpPr txBox="1"/>
          <p:nvPr/>
        </p:nvSpPr>
        <p:spPr>
          <a:xfrm>
            <a:off x="2238828" y="1945892"/>
            <a:ext cx="2754005" cy="3262047"/>
          </a:xfrm>
          <a:prstGeom prst="rect">
            <a:avLst/>
          </a:prstGeom>
          <a:noFill/>
        </p:spPr>
        <p:txBody>
          <a:bodyPr wrap="square" rtlCol="0">
            <a:spAutoFit/>
          </a:bodyPr>
          <a:lstStyle/>
          <a:p>
            <a:pPr algn="just">
              <a:lnSpc>
                <a:spcPct val="130000"/>
              </a:lnSpc>
            </a:pPr>
            <a:r>
              <a:rPr lang="zh-CN" altLang="en-US" sz="16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600" dirty="0">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id="{32F29B02-0665-4857-9D66-5DBF7BE4D69E}"/>
              </a:ext>
            </a:extLst>
          </p:cNvPr>
          <p:cNvGrpSpPr/>
          <p:nvPr/>
        </p:nvGrpSpPr>
        <p:grpSpPr>
          <a:xfrm rot="16200000">
            <a:off x="948419" y="2583663"/>
            <a:ext cx="1809550" cy="584531"/>
            <a:chOff x="8340725" y="2621280"/>
            <a:chExt cx="1798320" cy="584200"/>
          </a:xfrm>
        </p:grpSpPr>
        <p:sp>
          <p:nvSpPr>
            <p:cNvPr id="23" name="圆角矩形 12">
              <a:extLst>
                <a:ext uri="{FF2B5EF4-FFF2-40B4-BE49-F238E27FC236}">
                  <a16:creationId xmlns:a16="http://schemas.microsoft.com/office/drawing/2014/main" id="{2030E871-F2DE-457D-A2ED-0657E6B5C5DE}"/>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13">
              <a:extLst>
                <a:ext uri="{FF2B5EF4-FFF2-40B4-BE49-F238E27FC236}">
                  <a16:creationId xmlns:a16="http://schemas.microsoft.com/office/drawing/2014/main" id="{62E8DCDF-3613-4EC7-B53D-CDB71525F2FB}"/>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a:extLst>
              <a:ext uri="{FF2B5EF4-FFF2-40B4-BE49-F238E27FC236}">
                <a16:creationId xmlns:a16="http://schemas.microsoft.com/office/drawing/2014/main" id="{7E1BD649-A019-49F0-90F8-CE94B57A7406}"/>
              </a:ext>
            </a:extLst>
          </p:cNvPr>
          <p:cNvSpPr txBox="1"/>
          <p:nvPr/>
        </p:nvSpPr>
        <p:spPr>
          <a:xfrm>
            <a:off x="1627004" y="2091099"/>
            <a:ext cx="452381" cy="1569660"/>
          </a:xfrm>
          <a:prstGeom prst="rect">
            <a:avLst/>
          </a:prstGeom>
          <a:noFill/>
        </p:spPr>
        <p:txBody>
          <a:bodyPr wrap="square" rtlCol="0">
            <a:spAutoFit/>
          </a:bodyPr>
          <a:lstStyle/>
          <a:p>
            <a:r>
              <a:rPr lang="zh-CN" altLang="en-US" sz="2400" dirty="0">
                <a:solidFill>
                  <a:srgbClr val="9C1E23"/>
                </a:solidFill>
                <a:latin typeface="+mj-ea"/>
                <a:ea typeface="+mj-ea"/>
              </a:rPr>
              <a:t>内容标题</a:t>
            </a:r>
          </a:p>
        </p:txBody>
      </p:sp>
      <p:sp>
        <p:nvSpPr>
          <p:cNvPr id="26" name="文本框 25">
            <a:extLst>
              <a:ext uri="{FF2B5EF4-FFF2-40B4-BE49-F238E27FC236}">
                <a16:creationId xmlns:a16="http://schemas.microsoft.com/office/drawing/2014/main" id="{CBDE6ABF-55B6-42D1-9760-6657F5D50026}"/>
              </a:ext>
            </a:extLst>
          </p:cNvPr>
          <p:cNvSpPr txBox="1"/>
          <p:nvPr/>
        </p:nvSpPr>
        <p:spPr>
          <a:xfrm>
            <a:off x="7810991" y="1945892"/>
            <a:ext cx="2754005" cy="3262047"/>
          </a:xfrm>
          <a:prstGeom prst="rect">
            <a:avLst/>
          </a:prstGeom>
          <a:noFill/>
        </p:spPr>
        <p:txBody>
          <a:bodyPr wrap="square" rtlCol="0">
            <a:spAutoFit/>
          </a:bodyPr>
          <a:lstStyle/>
          <a:p>
            <a:pPr algn="just">
              <a:lnSpc>
                <a:spcPct val="130000"/>
              </a:lnSpc>
            </a:pPr>
            <a:r>
              <a:rPr lang="zh-CN" altLang="en-US" sz="16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600" dirty="0">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a16="http://schemas.microsoft.com/office/drawing/2014/main" id="{C55D130C-A5D0-4B4B-8254-EA22120E48E7}"/>
              </a:ext>
            </a:extLst>
          </p:cNvPr>
          <p:cNvGrpSpPr/>
          <p:nvPr/>
        </p:nvGrpSpPr>
        <p:grpSpPr>
          <a:xfrm rot="16200000">
            <a:off x="6520582" y="2583663"/>
            <a:ext cx="1809550" cy="584531"/>
            <a:chOff x="8340725" y="2621280"/>
            <a:chExt cx="1798320" cy="584200"/>
          </a:xfrm>
        </p:grpSpPr>
        <p:sp>
          <p:nvSpPr>
            <p:cNvPr id="28" name="圆角矩形 12">
              <a:extLst>
                <a:ext uri="{FF2B5EF4-FFF2-40B4-BE49-F238E27FC236}">
                  <a16:creationId xmlns:a16="http://schemas.microsoft.com/office/drawing/2014/main" id="{F8D3C4B4-853D-4C85-A644-886D12E4F69F}"/>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13">
              <a:extLst>
                <a:ext uri="{FF2B5EF4-FFF2-40B4-BE49-F238E27FC236}">
                  <a16:creationId xmlns:a16="http://schemas.microsoft.com/office/drawing/2014/main" id="{248C7CC1-7783-42D0-BD0E-F4F031FACD15}"/>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4435477D-3063-4B01-8868-4DA28849A410}"/>
              </a:ext>
            </a:extLst>
          </p:cNvPr>
          <p:cNvSpPr txBox="1"/>
          <p:nvPr/>
        </p:nvSpPr>
        <p:spPr>
          <a:xfrm>
            <a:off x="7199167" y="2091099"/>
            <a:ext cx="452381" cy="1569660"/>
          </a:xfrm>
          <a:prstGeom prst="rect">
            <a:avLst/>
          </a:prstGeom>
          <a:noFill/>
        </p:spPr>
        <p:txBody>
          <a:bodyPr wrap="square" rtlCol="0">
            <a:spAutoFit/>
          </a:bodyPr>
          <a:lstStyle/>
          <a:p>
            <a:r>
              <a:rPr lang="zh-CN" altLang="en-US" sz="2400" dirty="0">
                <a:solidFill>
                  <a:srgbClr val="9C1E23"/>
                </a:solidFill>
                <a:latin typeface="+mj-ea"/>
                <a:ea typeface="+mj-ea"/>
              </a:rPr>
              <a:t>内容标题</a:t>
            </a:r>
          </a:p>
        </p:txBody>
      </p:sp>
      <p:cxnSp>
        <p:nvCxnSpPr>
          <p:cNvPr id="31" name="直接连接符 30">
            <a:extLst>
              <a:ext uri="{FF2B5EF4-FFF2-40B4-BE49-F238E27FC236}">
                <a16:creationId xmlns:a16="http://schemas.microsoft.com/office/drawing/2014/main" id="{9A4C7BB4-51B9-4B02-87D9-9C5A11EC7365}"/>
              </a:ext>
            </a:extLst>
          </p:cNvPr>
          <p:cNvCxnSpPr>
            <a:cxnSpLocks/>
          </p:cNvCxnSpPr>
          <p:nvPr/>
        </p:nvCxnSpPr>
        <p:spPr>
          <a:xfrm flipV="1">
            <a:off x="6096000" y="1736079"/>
            <a:ext cx="0" cy="40100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570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27">
            <a:extLst>
              <a:ext uri="{FF2B5EF4-FFF2-40B4-BE49-F238E27FC236}">
                <a16:creationId xmlns:a16="http://schemas.microsoft.com/office/drawing/2014/main" id="{73485682-25CF-4BB3-8C15-B7C54BFB1B2B}"/>
              </a:ext>
            </a:extLst>
          </p:cNvPr>
          <p:cNvSpPr>
            <a:spLocks noGrp="1"/>
          </p:cNvSpPr>
          <p:nvPr>
            <p:ph type="title"/>
          </p:nvPr>
        </p:nvSpPr>
        <p:spPr/>
        <p:txBody>
          <a:bodyPr/>
          <a:lstStyle/>
          <a:p>
            <a:r>
              <a:rPr lang="zh-CN" altLang="en-US" b="0" dirty="0">
                <a:solidFill>
                  <a:srgbClr val="FFFFFF"/>
                </a:solidFill>
              </a:rPr>
              <a:t>输入你的文本内容</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3301819" y="2063670"/>
            <a:ext cx="2787650" cy="2848472"/>
          </a:xfrm>
          <a:noFill/>
          <a:ln>
            <a:noFill/>
          </a:ln>
          <a:effectLst/>
        </p:spPr>
        <p:txBody>
          <a:bodyPr wrap="square" rtlCol="0">
            <a:spAutoFit/>
          </a:bodyPr>
          <a:lstStyle/>
          <a:p>
            <a:pPr algn="dist">
              <a:buFontTx/>
            </a:pPr>
            <a:r>
              <a:rPr lang="zh-CN" altLang="en-US" b="1" kern="100" dirty="0">
                <a:ln w="50800">
                  <a:noFill/>
                </a:ln>
                <a:blipFill>
                  <a:blip r:embed="rId2"/>
                  <a:stretch>
                    <a:fillRect/>
                  </a:stretch>
                </a:blipFill>
                <a:latin typeface="阿里妈妈东方大楷" pitchFamily="2" charset="-122"/>
                <a:ea typeface="阿里妈妈东方大楷" pitchFamily="2" charset="-122"/>
              </a:rPr>
              <a:t>肆</a:t>
            </a:r>
          </a:p>
        </p:txBody>
      </p:sp>
    </p:spTree>
    <p:extLst>
      <p:ext uri="{BB962C8B-B14F-4D97-AF65-F5344CB8AC3E}">
        <p14:creationId xmlns:p14="http://schemas.microsoft.com/office/powerpoint/2010/main" val="3138222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5F8DC-DC98-4834-BE86-46EBC11C8D60}"/>
              </a:ext>
            </a:extLst>
          </p:cNvPr>
          <p:cNvSpPr>
            <a:spLocks noGrp="1"/>
          </p:cNvSpPr>
          <p:nvPr>
            <p:ph type="title"/>
          </p:nvPr>
        </p:nvSpPr>
        <p:spPr/>
        <p:txBody>
          <a:bodyPr/>
          <a:lstStyle/>
          <a:p>
            <a:r>
              <a:rPr lang="zh-CN" altLang="en-US" dirty="0"/>
              <a:t>输入文本内容</a:t>
            </a:r>
          </a:p>
        </p:txBody>
      </p:sp>
      <p:sp>
        <p:nvSpPr>
          <p:cNvPr id="41" name="文本框 40">
            <a:extLst>
              <a:ext uri="{FF2B5EF4-FFF2-40B4-BE49-F238E27FC236}">
                <a16:creationId xmlns:a16="http://schemas.microsoft.com/office/drawing/2014/main" id="{CFFD75A2-2BF8-460E-AC9F-343D306D72F3}"/>
              </a:ext>
            </a:extLst>
          </p:cNvPr>
          <p:cNvSpPr txBox="1"/>
          <p:nvPr/>
        </p:nvSpPr>
        <p:spPr>
          <a:xfrm>
            <a:off x="1227751" y="2487438"/>
            <a:ext cx="2290149" cy="2865785"/>
          </a:xfrm>
          <a:prstGeom prst="rect">
            <a:avLst/>
          </a:prstGeom>
          <a:noFill/>
        </p:spPr>
        <p:txBody>
          <a:bodyPr wrap="square" rtlCol="0">
            <a:spAutoFit/>
          </a:bodyPr>
          <a:lstStyle/>
          <a:p>
            <a:pPr algn="just">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400" dirty="0">
              <a:latin typeface="微软雅黑" panose="020B0503020204020204" pitchFamily="34" charset="-122"/>
              <a:ea typeface="微软雅黑" panose="020B0503020204020204" pitchFamily="34" charset="-122"/>
            </a:endParaRPr>
          </a:p>
        </p:txBody>
      </p:sp>
      <p:grpSp>
        <p:nvGrpSpPr>
          <p:cNvPr id="42" name="组合 41">
            <a:extLst>
              <a:ext uri="{FF2B5EF4-FFF2-40B4-BE49-F238E27FC236}">
                <a16:creationId xmlns:a16="http://schemas.microsoft.com/office/drawing/2014/main" id="{8A451069-4B22-4BD4-B227-4E92DBFD656F}"/>
              </a:ext>
            </a:extLst>
          </p:cNvPr>
          <p:cNvGrpSpPr/>
          <p:nvPr/>
        </p:nvGrpSpPr>
        <p:grpSpPr>
          <a:xfrm>
            <a:off x="1498772" y="1916826"/>
            <a:ext cx="1601448" cy="432655"/>
            <a:chOff x="8340725" y="2621280"/>
            <a:chExt cx="1798320" cy="584200"/>
          </a:xfrm>
        </p:grpSpPr>
        <p:sp>
          <p:nvSpPr>
            <p:cNvPr id="43" name="圆角矩形 12">
              <a:extLst>
                <a:ext uri="{FF2B5EF4-FFF2-40B4-BE49-F238E27FC236}">
                  <a16:creationId xmlns:a16="http://schemas.microsoft.com/office/drawing/2014/main" id="{80106A3F-E94E-4C86-A0B2-8A4508CEB341}"/>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13">
              <a:extLst>
                <a:ext uri="{FF2B5EF4-FFF2-40B4-BE49-F238E27FC236}">
                  <a16:creationId xmlns:a16="http://schemas.microsoft.com/office/drawing/2014/main" id="{18D98B5C-C282-4058-924F-3BA9D8CD2D37}"/>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1FC30F94-A366-4D33-919E-C2D49F71D944}"/>
              </a:ext>
            </a:extLst>
          </p:cNvPr>
          <p:cNvSpPr txBox="1"/>
          <p:nvPr/>
        </p:nvSpPr>
        <p:spPr>
          <a:xfrm>
            <a:off x="1591610" y="1886054"/>
            <a:ext cx="1415772" cy="461665"/>
          </a:xfrm>
          <a:prstGeom prst="rect">
            <a:avLst/>
          </a:prstGeom>
          <a:noFill/>
        </p:spPr>
        <p:txBody>
          <a:bodyPr wrap="none" rtlCol="0">
            <a:spAutoFit/>
          </a:bodyPr>
          <a:lstStyle/>
          <a:p>
            <a:r>
              <a:rPr lang="zh-CN" altLang="en-US" sz="2400" dirty="0">
                <a:solidFill>
                  <a:srgbClr val="9C1E23"/>
                </a:solidFill>
                <a:latin typeface="+mj-ea"/>
                <a:ea typeface="+mj-ea"/>
              </a:rPr>
              <a:t>内容标题</a:t>
            </a:r>
          </a:p>
        </p:txBody>
      </p:sp>
      <p:sp>
        <p:nvSpPr>
          <p:cNvPr id="46" name="文本框 45">
            <a:extLst>
              <a:ext uri="{FF2B5EF4-FFF2-40B4-BE49-F238E27FC236}">
                <a16:creationId xmlns:a16="http://schemas.microsoft.com/office/drawing/2014/main" id="{FBB5B947-8428-46CA-A4D7-D198C13481E9}"/>
              </a:ext>
            </a:extLst>
          </p:cNvPr>
          <p:cNvSpPr txBox="1"/>
          <p:nvPr/>
        </p:nvSpPr>
        <p:spPr>
          <a:xfrm>
            <a:off x="4809151" y="2485676"/>
            <a:ext cx="2290149" cy="2865785"/>
          </a:xfrm>
          <a:prstGeom prst="rect">
            <a:avLst/>
          </a:prstGeom>
          <a:noFill/>
        </p:spPr>
        <p:txBody>
          <a:bodyPr wrap="square" rtlCol="0">
            <a:spAutoFit/>
          </a:bodyPr>
          <a:lstStyle/>
          <a:p>
            <a:pPr algn="just">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400" dirty="0">
              <a:latin typeface="微软雅黑" panose="020B0503020204020204" pitchFamily="34" charset="-122"/>
              <a:ea typeface="微软雅黑" panose="020B0503020204020204" pitchFamily="34" charset="-122"/>
            </a:endParaRPr>
          </a:p>
        </p:txBody>
      </p:sp>
      <p:grpSp>
        <p:nvGrpSpPr>
          <p:cNvPr id="47" name="组合 46">
            <a:extLst>
              <a:ext uri="{FF2B5EF4-FFF2-40B4-BE49-F238E27FC236}">
                <a16:creationId xmlns:a16="http://schemas.microsoft.com/office/drawing/2014/main" id="{EE3A4603-A505-45A7-B2D9-3AD81BD43019}"/>
              </a:ext>
            </a:extLst>
          </p:cNvPr>
          <p:cNvGrpSpPr/>
          <p:nvPr/>
        </p:nvGrpSpPr>
        <p:grpSpPr>
          <a:xfrm>
            <a:off x="5080172" y="1915064"/>
            <a:ext cx="1601448" cy="432655"/>
            <a:chOff x="8340725" y="2621280"/>
            <a:chExt cx="1798320" cy="584200"/>
          </a:xfrm>
        </p:grpSpPr>
        <p:sp>
          <p:nvSpPr>
            <p:cNvPr id="48" name="圆角矩形 12">
              <a:extLst>
                <a:ext uri="{FF2B5EF4-FFF2-40B4-BE49-F238E27FC236}">
                  <a16:creationId xmlns:a16="http://schemas.microsoft.com/office/drawing/2014/main" id="{86867165-B828-4D5D-8A23-CAD5A05A6FF9}"/>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13">
              <a:extLst>
                <a:ext uri="{FF2B5EF4-FFF2-40B4-BE49-F238E27FC236}">
                  <a16:creationId xmlns:a16="http://schemas.microsoft.com/office/drawing/2014/main" id="{23193197-1386-4DFB-A110-74EAF9E1C434}"/>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id="{6B268654-EC2E-4C86-856A-53D7646FB982}"/>
              </a:ext>
            </a:extLst>
          </p:cNvPr>
          <p:cNvSpPr txBox="1"/>
          <p:nvPr/>
        </p:nvSpPr>
        <p:spPr>
          <a:xfrm>
            <a:off x="5173010" y="1884292"/>
            <a:ext cx="1415772" cy="461665"/>
          </a:xfrm>
          <a:prstGeom prst="rect">
            <a:avLst/>
          </a:prstGeom>
          <a:noFill/>
        </p:spPr>
        <p:txBody>
          <a:bodyPr wrap="none" rtlCol="0">
            <a:spAutoFit/>
          </a:bodyPr>
          <a:lstStyle/>
          <a:p>
            <a:r>
              <a:rPr lang="zh-CN" altLang="en-US" sz="2400" dirty="0">
                <a:solidFill>
                  <a:srgbClr val="9C1E23"/>
                </a:solidFill>
                <a:latin typeface="+mj-ea"/>
                <a:ea typeface="+mj-ea"/>
              </a:rPr>
              <a:t>内容标题</a:t>
            </a:r>
          </a:p>
        </p:txBody>
      </p:sp>
      <p:sp>
        <p:nvSpPr>
          <p:cNvPr id="51" name="文本框 50">
            <a:extLst>
              <a:ext uri="{FF2B5EF4-FFF2-40B4-BE49-F238E27FC236}">
                <a16:creationId xmlns:a16="http://schemas.microsoft.com/office/drawing/2014/main" id="{912A1F0F-156E-4DD6-B898-75682515FFAE}"/>
              </a:ext>
            </a:extLst>
          </p:cNvPr>
          <p:cNvSpPr txBox="1"/>
          <p:nvPr/>
        </p:nvSpPr>
        <p:spPr>
          <a:xfrm>
            <a:off x="8390551" y="2487438"/>
            <a:ext cx="2290149" cy="2865785"/>
          </a:xfrm>
          <a:prstGeom prst="rect">
            <a:avLst/>
          </a:prstGeom>
          <a:noFill/>
        </p:spPr>
        <p:txBody>
          <a:bodyPr wrap="square" rtlCol="0">
            <a:spAutoFit/>
          </a:bodyPr>
          <a:lstStyle/>
          <a:p>
            <a:pPr algn="just">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400" dirty="0">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a16="http://schemas.microsoft.com/office/drawing/2014/main" id="{AE19EE43-8013-4303-8B3C-5EA77D2EF456}"/>
              </a:ext>
            </a:extLst>
          </p:cNvPr>
          <p:cNvGrpSpPr/>
          <p:nvPr/>
        </p:nvGrpSpPr>
        <p:grpSpPr>
          <a:xfrm>
            <a:off x="8661572" y="1916826"/>
            <a:ext cx="1601448" cy="432655"/>
            <a:chOff x="8340725" y="2621280"/>
            <a:chExt cx="1798320" cy="584200"/>
          </a:xfrm>
        </p:grpSpPr>
        <p:sp>
          <p:nvSpPr>
            <p:cNvPr id="53" name="圆角矩形 12">
              <a:extLst>
                <a:ext uri="{FF2B5EF4-FFF2-40B4-BE49-F238E27FC236}">
                  <a16:creationId xmlns:a16="http://schemas.microsoft.com/office/drawing/2014/main" id="{5BC51AFF-2EA5-430D-8C98-D81D8C66AF68}"/>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13">
              <a:extLst>
                <a:ext uri="{FF2B5EF4-FFF2-40B4-BE49-F238E27FC236}">
                  <a16:creationId xmlns:a16="http://schemas.microsoft.com/office/drawing/2014/main" id="{5B7AFA81-8EA2-4FA6-8591-59B2FA9ADD32}"/>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id="{E79E6B24-49B2-4B40-BED4-A03E71E9DDB6}"/>
              </a:ext>
            </a:extLst>
          </p:cNvPr>
          <p:cNvSpPr txBox="1"/>
          <p:nvPr/>
        </p:nvSpPr>
        <p:spPr>
          <a:xfrm>
            <a:off x="8754410" y="1886054"/>
            <a:ext cx="1415772" cy="461665"/>
          </a:xfrm>
          <a:prstGeom prst="rect">
            <a:avLst/>
          </a:prstGeom>
          <a:noFill/>
        </p:spPr>
        <p:txBody>
          <a:bodyPr wrap="none" rtlCol="0">
            <a:spAutoFit/>
          </a:bodyPr>
          <a:lstStyle/>
          <a:p>
            <a:r>
              <a:rPr lang="zh-CN" altLang="en-US" sz="2400" dirty="0">
                <a:solidFill>
                  <a:srgbClr val="9C1E23"/>
                </a:solidFill>
                <a:latin typeface="+mj-ea"/>
                <a:ea typeface="+mj-ea"/>
              </a:rPr>
              <a:t>内容标题</a:t>
            </a:r>
          </a:p>
        </p:txBody>
      </p:sp>
      <p:cxnSp>
        <p:nvCxnSpPr>
          <p:cNvPr id="56" name="直接连接符 55">
            <a:extLst>
              <a:ext uri="{FF2B5EF4-FFF2-40B4-BE49-F238E27FC236}">
                <a16:creationId xmlns:a16="http://schemas.microsoft.com/office/drawing/2014/main" id="{829EF736-2C1F-4EA8-AE63-6B52265FF663}"/>
              </a:ext>
            </a:extLst>
          </p:cNvPr>
          <p:cNvCxnSpPr>
            <a:cxnSpLocks/>
          </p:cNvCxnSpPr>
          <p:nvPr/>
        </p:nvCxnSpPr>
        <p:spPr>
          <a:xfrm>
            <a:off x="1293802" y="5955908"/>
            <a:ext cx="222409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8F411185-ADB1-457F-930E-7365DF7BC190}"/>
              </a:ext>
            </a:extLst>
          </p:cNvPr>
          <p:cNvCxnSpPr>
            <a:cxnSpLocks/>
          </p:cNvCxnSpPr>
          <p:nvPr/>
        </p:nvCxnSpPr>
        <p:spPr>
          <a:xfrm>
            <a:off x="4875202" y="5955908"/>
            <a:ext cx="222409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898407C3-850A-4CC3-BC7D-97F907875DB4}"/>
              </a:ext>
            </a:extLst>
          </p:cNvPr>
          <p:cNvCxnSpPr>
            <a:cxnSpLocks/>
          </p:cNvCxnSpPr>
          <p:nvPr/>
        </p:nvCxnSpPr>
        <p:spPr>
          <a:xfrm>
            <a:off x="8456602" y="5955908"/>
            <a:ext cx="222409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095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50F8BEDC-5EBD-BE04-91AC-BE650315259B}"/>
              </a:ext>
            </a:extLst>
          </p:cNvPr>
          <p:cNvSpPr>
            <a:spLocks noGrp="1"/>
          </p:cNvSpPr>
          <p:nvPr>
            <p:ph type="body" sz="quarter" idx="13"/>
          </p:nvPr>
        </p:nvSpPr>
        <p:spPr>
          <a:xfrm>
            <a:off x="2742066" y="1896573"/>
            <a:ext cx="6707868" cy="1685077"/>
          </a:xfrm>
          <a:noFill/>
        </p:spPr>
        <p:txBody>
          <a:bodyPr wrap="square" rtlCol="0">
            <a:spAutoFit/>
          </a:bodyPr>
          <a:lstStyle/>
          <a:p>
            <a:pPr algn="dist">
              <a:spcBef>
                <a:spcPct val="0"/>
              </a:spcBef>
            </a:pPr>
            <a:r>
              <a:rPr lang="zh-CN" altLang="en-US" sz="11500" b="0" kern="100" dirty="0">
                <a:ln w="50800">
                  <a:noFill/>
                </a:ln>
                <a:gradFill>
                  <a:gsLst>
                    <a:gs pos="3000">
                      <a:schemeClr val="accent3"/>
                    </a:gs>
                    <a:gs pos="81000">
                      <a:schemeClr val="accent2"/>
                    </a:gs>
                    <a:gs pos="19000">
                      <a:schemeClr val="accent2"/>
                    </a:gs>
                    <a:gs pos="100000">
                      <a:schemeClr val="accent3"/>
                    </a:gs>
                  </a:gsLst>
                  <a:lin ang="10800000" scaled="0"/>
                </a:gradFill>
                <a:latin typeface="阿里妈妈东方大楷" pitchFamily="2" charset="-122"/>
                <a:ea typeface="阿里妈妈东方大楷" pitchFamily="2" charset="-122"/>
              </a:rPr>
              <a:t>感谢聆听</a:t>
            </a:r>
          </a:p>
        </p:txBody>
      </p:sp>
      <p:sp>
        <p:nvSpPr>
          <p:cNvPr id="8" name="文本框 7">
            <a:extLst>
              <a:ext uri="{FF2B5EF4-FFF2-40B4-BE49-F238E27FC236}">
                <a16:creationId xmlns:a16="http://schemas.microsoft.com/office/drawing/2014/main" id="{49831CCB-596E-4026-B4F1-B8FCEBF9C8E5}"/>
              </a:ext>
            </a:extLst>
          </p:cNvPr>
          <p:cNvSpPr txBox="1"/>
          <p:nvPr/>
        </p:nvSpPr>
        <p:spPr>
          <a:xfrm>
            <a:off x="3071359" y="3596856"/>
            <a:ext cx="1137285" cy="337185"/>
          </a:xfrm>
          <a:prstGeom prst="rect">
            <a:avLst/>
          </a:prstGeom>
          <a:noFill/>
        </p:spPr>
        <p:txBody>
          <a:bodyPr wrap="square" rtlCol="0">
            <a:spAutoFit/>
          </a:bodyPr>
          <a:lstStyle/>
          <a:p>
            <a:pPr algn="ctr">
              <a:buClrTx/>
              <a:buSzTx/>
              <a:buFontTx/>
            </a:pPr>
            <a:r>
              <a:rPr lang="en-US" altLang="zh-CN" sz="1600" kern="100" dirty="0">
                <a:ln w="50800">
                  <a:noFill/>
                </a:ln>
                <a:solidFill>
                  <a:schemeClr val="accent2"/>
                </a:solidFill>
                <a:latin typeface="阿里妈妈东方大楷" pitchFamily="2" charset="-122"/>
                <a:ea typeface="阿里妈妈东方大楷" pitchFamily="2" charset="-122"/>
                <a:cs typeface="微软雅黑" panose="020B0503020204020204" pitchFamily="34" charset="-122"/>
              </a:rPr>
              <a:t>GAN</a:t>
            </a:r>
            <a:endPar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endParaRPr>
          </a:p>
        </p:txBody>
      </p:sp>
      <p:sp>
        <p:nvSpPr>
          <p:cNvPr id="9" name="文本框 8">
            <a:extLst>
              <a:ext uri="{FF2B5EF4-FFF2-40B4-BE49-F238E27FC236}">
                <a16:creationId xmlns:a16="http://schemas.microsoft.com/office/drawing/2014/main" id="{118C7689-A0FF-4A6D-8966-FC616363EA2E}"/>
              </a:ext>
            </a:extLst>
          </p:cNvPr>
          <p:cNvSpPr txBox="1"/>
          <p:nvPr/>
        </p:nvSpPr>
        <p:spPr>
          <a:xfrm>
            <a:off x="4655049" y="3596856"/>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XIE </a:t>
            </a:r>
          </a:p>
        </p:txBody>
      </p:sp>
      <p:sp>
        <p:nvSpPr>
          <p:cNvPr id="10" name="文本框 9">
            <a:extLst>
              <a:ext uri="{FF2B5EF4-FFF2-40B4-BE49-F238E27FC236}">
                <a16:creationId xmlns:a16="http://schemas.microsoft.com/office/drawing/2014/main" id="{9659B9E9-65B8-47D7-BF55-2FC67A761B68}"/>
              </a:ext>
            </a:extLst>
          </p:cNvPr>
          <p:cNvSpPr txBox="1"/>
          <p:nvPr/>
        </p:nvSpPr>
        <p:spPr>
          <a:xfrm>
            <a:off x="6399668" y="3596856"/>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LIN</a:t>
            </a:r>
            <a:r>
              <a:rPr lang="en-US" altLang="zh-CN" sz="1600" kern="100" dirty="0">
                <a:ln w="50800">
                  <a:noFill/>
                </a:ln>
                <a:solidFill>
                  <a:schemeClr val="accent2"/>
                </a:solidFill>
                <a:latin typeface="阿里妈妈东方大楷" pitchFamily="2" charset="-122"/>
                <a:ea typeface="阿里妈妈东方大楷" pitchFamily="2" charset="-122"/>
                <a:cs typeface="微软雅黑" panose="020B0503020204020204" pitchFamily="34" charset="-122"/>
              </a:rPr>
              <a:t>G</a:t>
            </a:r>
            <a:endPar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endParaRPr>
          </a:p>
        </p:txBody>
      </p:sp>
      <p:sp>
        <p:nvSpPr>
          <p:cNvPr id="11" name="文本框 10">
            <a:extLst>
              <a:ext uri="{FF2B5EF4-FFF2-40B4-BE49-F238E27FC236}">
                <a16:creationId xmlns:a16="http://schemas.microsoft.com/office/drawing/2014/main" id="{9907B3CD-1399-4116-96D5-BD2CB18141CB}"/>
              </a:ext>
            </a:extLst>
          </p:cNvPr>
          <p:cNvSpPr txBox="1"/>
          <p:nvPr/>
        </p:nvSpPr>
        <p:spPr>
          <a:xfrm>
            <a:off x="8144287" y="3596856"/>
            <a:ext cx="1137285" cy="337185"/>
          </a:xfrm>
          <a:prstGeom prst="rect">
            <a:avLst/>
          </a:prstGeom>
          <a:noFill/>
        </p:spPr>
        <p:txBody>
          <a:bodyPr wrap="square" rtlCol="0">
            <a:spAutoFit/>
          </a:bodyPr>
          <a:lstStyle/>
          <a:p>
            <a:pPr algn="ctr">
              <a:buClrTx/>
              <a:buSzTx/>
              <a:buFontTx/>
            </a:pPr>
            <a:r>
              <a:rPr lang="en-US" altLang="zh-CN" sz="1600" kern="100" noProof="0" dirty="0">
                <a:ln w="50800">
                  <a:noFill/>
                </a:ln>
                <a:solidFill>
                  <a:schemeClr val="accent2"/>
                </a:solidFill>
                <a:effectLst/>
                <a:uLnTx/>
                <a:uFillTx/>
                <a:latin typeface="阿里妈妈东方大楷" pitchFamily="2" charset="-122"/>
                <a:ea typeface="阿里妈妈东方大楷" pitchFamily="2" charset="-122"/>
                <a:cs typeface="微软雅黑" panose="020B0503020204020204" pitchFamily="34" charset="-122"/>
              </a:rPr>
              <a:t>TING</a:t>
            </a:r>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E486073E-0203-4CEE-B19E-CCED09326E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3403756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君君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BBC5F1D-2F12-47ED-BD76-3F60ED1D9999}"/>
              </a:ext>
            </a:extLst>
          </p:cNvPr>
          <p:cNvSpPr>
            <a:spLocks noGrp="1"/>
          </p:cNvSpPr>
          <p:nvPr>
            <p:ph type="body" sz="quarter" idx="14"/>
          </p:nvPr>
        </p:nvSpPr>
        <p:spPr>
          <a:xfrm>
            <a:off x="203454" y="2206307"/>
            <a:ext cx="1523494" cy="2026284"/>
          </a:xfrm>
          <a:noFill/>
        </p:spPr>
        <p:txBody>
          <a:bodyPr vert="eaVert" wrap="square" lIns="0" rIns="0" rtlCol="0">
            <a:spAutoFit/>
          </a:bodyPr>
          <a:lstStyle/>
          <a:p>
            <a:pPr algn="dist">
              <a:lnSpc>
                <a:spcPct val="150000"/>
              </a:lnSpc>
            </a:pPr>
            <a:r>
              <a:rPr lang="zh-CN" altLang="en-US" sz="6600" b="0" dirty="0">
                <a:solidFill>
                  <a:schemeClr val="accent2"/>
                </a:solidFill>
              </a:rPr>
              <a:t>目录</a:t>
            </a:r>
            <a:endParaRPr lang="en-GB" altLang="zh-CN" sz="6600" b="0" dirty="0">
              <a:solidFill>
                <a:schemeClr val="accent2"/>
              </a:solidFill>
            </a:endParaRPr>
          </a:p>
        </p:txBody>
      </p:sp>
      <p:sp>
        <p:nvSpPr>
          <p:cNvPr id="9" name="文本框 8">
            <a:extLst>
              <a:ext uri="{FF2B5EF4-FFF2-40B4-BE49-F238E27FC236}">
                <a16:creationId xmlns:a16="http://schemas.microsoft.com/office/drawing/2014/main" id="{EE56E672-195B-4CC6-AF3E-AAB8D8257389}"/>
              </a:ext>
            </a:extLst>
          </p:cNvPr>
          <p:cNvSpPr txBox="1"/>
          <p:nvPr/>
        </p:nvSpPr>
        <p:spPr>
          <a:xfrm>
            <a:off x="3611251" y="1703070"/>
            <a:ext cx="1107996" cy="740410"/>
          </a:xfrm>
          <a:prstGeom prst="rect">
            <a:avLst/>
          </a:prstGeom>
          <a:noFill/>
        </p:spPr>
        <p:txBody>
          <a:bodyPr vert="eaVert" wrap="square" lIns="0" rIns="0" rtlCol="0">
            <a:spAutoFit/>
          </a:bodyPr>
          <a:lstStyle/>
          <a:p>
            <a:pPr algn="ctr">
              <a:lnSpc>
                <a:spcPct val="150000"/>
              </a:lnSpc>
            </a:pPr>
            <a:r>
              <a:rPr lang="zh-CN" altLang="en-US" sz="4800" dirty="0">
                <a:solidFill>
                  <a:schemeClr val="accent2"/>
                </a:solidFill>
                <a:latin typeface="阿里妈妈东方大楷" pitchFamily="2" charset="-122"/>
                <a:ea typeface="阿里妈妈东方大楷" pitchFamily="2" charset="-122"/>
                <a:sym typeface="+mn-ea"/>
              </a:rPr>
              <a:t>壹</a:t>
            </a:r>
          </a:p>
        </p:txBody>
      </p:sp>
      <p:sp>
        <p:nvSpPr>
          <p:cNvPr id="10" name="文本框 9">
            <a:extLst>
              <a:ext uri="{FF2B5EF4-FFF2-40B4-BE49-F238E27FC236}">
                <a16:creationId xmlns:a16="http://schemas.microsoft.com/office/drawing/2014/main" id="{F95408A8-6A6C-41DA-A681-248ECA2CACC6}"/>
              </a:ext>
            </a:extLst>
          </p:cNvPr>
          <p:cNvSpPr txBox="1"/>
          <p:nvPr/>
        </p:nvSpPr>
        <p:spPr>
          <a:xfrm>
            <a:off x="3747492" y="2859405"/>
            <a:ext cx="553998" cy="2295525"/>
          </a:xfrm>
          <a:prstGeom prst="rect">
            <a:avLst/>
          </a:prstGeom>
          <a:noFill/>
        </p:spPr>
        <p:txBody>
          <a:bodyPr vert="eaVert" wrap="square" lIns="0" rIns="0" rtlCol="0">
            <a:spAutoFit/>
          </a:bodyPr>
          <a:lstStyle/>
          <a:p>
            <a:pPr algn="dist">
              <a:lnSpc>
                <a:spcPct val="150000"/>
              </a:lnSpc>
            </a:pPr>
            <a:r>
              <a:rPr lang="zh-CN" altLang="en-US" sz="2400" dirty="0">
                <a:solidFill>
                  <a:srgbClr val="FFFFFF"/>
                </a:solidFill>
                <a:latin typeface="阿里妈妈东方大楷" pitchFamily="2" charset="-122"/>
                <a:ea typeface="阿里妈妈东方大楷" pitchFamily="2" charset="-122"/>
                <a:sym typeface="+mn-ea"/>
              </a:rPr>
              <a:t>输入文本标题</a:t>
            </a:r>
          </a:p>
        </p:txBody>
      </p:sp>
      <p:sp>
        <p:nvSpPr>
          <p:cNvPr id="11" name="文本框 10">
            <a:extLst>
              <a:ext uri="{FF2B5EF4-FFF2-40B4-BE49-F238E27FC236}">
                <a16:creationId xmlns:a16="http://schemas.microsoft.com/office/drawing/2014/main" id="{839FDA3B-5B18-44BE-BAF7-8BB03FD8F6A6}"/>
              </a:ext>
            </a:extLst>
          </p:cNvPr>
          <p:cNvSpPr txBox="1"/>
          <p:nvPr/>
        </p:nvSpPr>
        <p:spPr>
          <a:xfrm>
            <a:off x="5528951" y="1703070"/>
            <a:ext cx="1107996" cy="740410"/>
          </a:xfrm>
          <a:prstGeom prst="rect">
            <a:avLst/>
          </a:prstGeom>
          <a:noFill/>
        </p:spPr>
        <p:txBody>
          <a:bodyPr vert="eaVert" wrap="square" lIns="0" rIns="0" rtlCol="0">
            <a:spAutoFit/>
          </a:bodyPr>
          <a:lstStyle/>
          <a:p>
            <a:pPr algn="ctr">
              <a:lnSpc>
                <a:spcPct val="150000"/>
              </a:lnSpc>
            </a:pPr>
            <a:r>
              <a:rPr lang="zh-CN" altLang="en-US" sz="4800" dirty="0">
                <a:solidFill>
                  <a:schemeClr val="accent2"/>
                </a:solidFill>
                <a:latin typeface="阿里妈妈东方大楷" pitchFamily="2" charset="-122"/>
                <a:ea typeface="阿里妈妈东方大楷" pitchFamily="2" charset="-122"/>
                <a:sym typeface="+mn-ea"/>
              </a:rPr>
              <a:t>贰</a:t>
            </a:r>
          </a:p>
        </p:txBody>
      </p:sp>
      <p:sp>
        <p:nvSpPr>
          <p:cNvPr id="12" name="文本框 11">
            <a:extLst>
              <a:ext uri="{FF2B5EF4-FFF2-40B4-BE49-F238E27FC236}">
                <a16:creationId xmlns:a16="http://schemas.microsoft.com/office/drawing/2014/main" id="{1EBE96B8-0B42-404F-A533-D688EBF4D33B}"/>
              </a:ext>
            </a:extLst>
          </p:cNvPr>
          <p:cNvSpPr txBox="1"/>
          <p:nvPr/>
        </p:nvSpPr>
        <p:spPr>
          <a:xfrm>
            <a:off x="7424426" y="1703070"/>
            <a:ext cx="1107996" cy="740410"/>
          </a:xfrm>
          <a:prstGeom prst="rect">
            <a:avLst/>
          </a:prstGeom>
          <a:noFill/>
        </p:spPr>
        <p:txBody>
          <a:bodyPr vert="eaVert" wrap="square" lIns="0" rIns="0" rtlCol="0">
            <a:spAutoFit/>
          </a:bodyPr>
          <a:lstStyle/>
          <a:p>
            <a:pPr algn="ctr">
              <a:lnSpc>
                <a:spcPct val="150000"/>
              </a:lnSpc>
            </a:pPr>
            <a:r>
              <a:rPr lang="zh-CN" altLang="en-US" sz="4800" dirty="0">
                <a:solidFill>
                  <a:schemeClr val="accent2"/>
                </a:solidFill>
                <a:latin typeface="阿里妈妈东方大楷" pitchFamily="2" charset="-122"/>
                <a:ea typeface="阿里妈妈东方大楷" pitchFamily="2" charset="-122"/>
                <a:sym typeface="+mn-ea"/>
              </a:rPr>
              <a:t>叁</a:t>
            </a:r>
          </a:p>
        </p:txBody>
      </p:sp>
      <p:sp>
        <p:nvSpPr>
          <p:cNvPr id="13" name="文本框 12">
            <a:extLst>
              <a:ext uri="{FF2B5EF4-FFF2-40B4-BE49-F238E27FC236}">
                <a16:creationId xmlns:a16="http://schemas.microsoft.com/office/drawing/2014/main" id="{98C66DCC-88E1-48C0-901F-E88DD86C69EA}"/>
              </a:ext>
            </a:extLst>
          </p:cNvPr>
          <p:cNvSpPr txBox="1"/>
          <p:nvPr/>
        </p:nvSpPr>
        <p:spPr>
          <a:xfrm>
            <a:off x="9313551" y="1703070"/>
            <a:ext cx="1107996" cy="740410"/>
          </a:xfrm>
          <a:prstGeom prst="rect">
            <a:avLst/>
          </a:prstGeom>
          <a:noFill/>
        </p:spPr>
        <p:txBody>
          <a:bodyPr vert="eaVert" wrap="square" lIns="0" rIns="0" rtlCol="0">
            <a:spAutoFit/>
          </a:bodyPr>
          <a:lstStyle/>
          <a:p>
            <a:pPr algn="ctr">
              <a:lnSpc>
                <a:spcPct val="150000"/>
              </a:lnSpc>
            </a:pPr>
            <a:r>
              <a:rPr lang="zh-CN" altLang="en-US" sz="4800" dirty="0">
                <a:solidFill>
                  <a:schemeClr val="accent2"/>
                </a:solidFill>
                <a:latin typeface="阿里妈妈东方大楷" pitchFamily="2" charset="-122"/>
                <a:ea typeface="阿里妈妈东方大楷" pitchFamily="2" charset="-122"/>
                <a:sym typeface="+mn-ea"/>
              </a:rPr>
              <a:t>肆</a:t>
            </a:r>
          </a:p>
        </p:txBody>
      </p:sp>
      <p:sp>
        <p:nvSpPr>
          <p:cNvPr id="18" name="文本框 17">
            <a:extLst>
              <a:ext uri="{FF2B5EF4-FFF2-40B4-BE49-F238E27FC236}">
                <a16:creationId xmlns:a16="http://schemas.microsoft.com/office/drawing/2014/main" id="{65B1F5BB-4CF7-422B-A0B3-C756ED6F1C8A}"/>
              </a:ext>
            </a:extLst>
          </p:cNvPr>
          <p:cNvSpPr txBox="1"/>
          <p:nvPr/>
        </p:nvSpPr>
        <p:spPr>
          <a:xfrm>
            <a:off x="5652492" y="2859405"/>
            <a:ext cx="553998" cy="2295525"/>
          </a:xfrm>
          <a:prstGeom prst="rect">
            <a:avLst/>
          </a:prstGeom>
          <a:noFill/>
        </p:spPr>
        <p:txBody>
          <a:bodyPr vert="eaVert" wrap="square" lIns="0" rIns="0" rtlCol="0">
            <a:spAutoFit/>
          </a:bodyPr>
          <a:lstStyle/>
          <a:p>
            <a:pPr algn="dist">
              <a:lnSpc>
                <a:spcPct val="150000"/>
              </a:lnSpc>
            </a:pPr>
            <a:r>
              <a:rPr lang="zh-CN" altLang="en-US" sz="2400" dirty="0">
                <a:solidFill>
                  <a:srgbClr val="FFFFFF"/>
                </a:solidFill>
                <a:latin typeface="阿里妈妈东方大楷" pitchFamily="2" charset="-122"/>
                <a:ea typeface="阿里妈妈东方大楷" pitchFamily="2" charset="-122"/>
                <a:sym typeface="+mn-ea"/>
              </a:rPr>
              <a:t>输入文本标题</a:t>
            </a:r>
          </a:p>
        </p:txBody>
      </p:sp>
      <p:sp>
        <p:nvSpPr>
          <p:cNvPr id="19" name="文本框 18">
            <a:extLst>
              <a:ext uri="{FF2B5EF4-FFF2-40B4-BE49-F238E27FC236}">
                <a16:creationId xmlns:a16="http://schemas.microsoft.com/office/drawing/2014/main" id="{E6D85893-50F7-4858-96E1-5340152D1954}"/>
              </a:ext>
            </a:extLst>
          </p:cNvPr>
          <p:cNvSpPr txBox="1"/>
          <p:nvPr/>
        </p:nvSpPr>
        <p:spPr>
          <a:xfrm>
            <a:off x="7557492" y="2859405"/>
            <a:ext cx="553998" cy="2295525"/>
          </a:xfrm>
          <a:prstGeom prst="rect">
            <a:avLst/>
          </a:prstGeom>
          <a:noFill/>
        </p:spPr>
        <p:txBody>
          <a:bodyPr vert="eaVert" wrap="square" lIns="0" rIns="0" rtlCol="0">
            <a:spAutoFit/>
          </a:bodyPr>
          <a:lstStyle/>
          <a:p>
            <a:pPr algn="dist">
              <a:lnSpc>
                <a:spcPct val="150000"/>
              </a:lnSpc>
            </a:pPr>
            <a:r>
              <a:rPr lang="zh-CN" altLang="en-US" sz="2400" dirty="0">
                <a:solidFill>
                  <a:srgbClr val="FFFFFF"/>
                </a:solidFill>
                <a:latin typeface="阿里妈妈东方大楷" pitchFamily="2" charset="-122"/>
                <a:ea typeface="阿里妈妈东方大楷" pitchFamily="2" charset="-122"/>
                <a:sym typeface="+mn-ea"/>
              </a:rPr>
              <a:t>输入文本标题</a:t>
            </a:r>
          </a:p>
        </p:txBody>
      </p:sp>
      <p:sp>
        <p:nvSpPr>
          <p:cNvPr id="20" name="文本框 19">
            <a:extLst>
              <a:ext uri="{FF2B5EF4-FFF2-40B4-BE49-F238E27FC236}">
                <a16:creationId xmlns:a16="http://schemas.microsoft.com/office/drawing/2014/main" id="{4EA90B7D-1DAF-4A0C-AD32-68D7D2271B92}"/>
              </a:ext>
            </a:extLst>
          </p:cNvPr>
          <p:cNvSpPr txBox="1"/>
          <p:nvPr/>
        </p:nvSpPr>
        <p:spPr>
          <a:xfrm>
            <a:off x="9462492" y="2859405"/>
            <a:ext cx="553998" cy="2295525"/>
          </a:xfrm>
          <a:prstGeom prst="rect">
            <a:avLst/>
          </a:prstGeom>
          <a:noFill/>
        </p:spPr>
        <p:txBody>
          <a:bodyPr vert="eaVert" wrap="square" lIns="0" rIns="0" rtlCol="0">
            <a:spAutoFit/>
          </a:bodyPr>
          <a:lstStyle/>
          <a:p>
            <a:pPr algn="dist">
              <a:lnSpc>
                <a:spcPct val="150000"/>
              </a:lnSpc>
            </a:pPr>
            <a:r>
              <a:rPr lang="zh-CN" altLang="en-US" sz="2400" dirty="0">
                <a:solidFill>
                  <a:srgbClr val="FFFFFF"/>
                </a:solidFill>
                <a:latin typeface="阿里妈妈东方大楷" pitchFamily="2" charset="-122"/>
                <a:ea typeface="阿里妈妈东方大楷" pitchFamily="2" charset="-122"/>
                <a:sym typeface="+mn-ea"/>
              </a:rPr>
              <a:t>输入文本标题</a:t>
            </a:r>
          </a:p>
        </p:txBody>
      </p:sp>
      <p:sp>
        <p:nvSpPr>
          <p:cNvPr id="14" name="菱形 13">
            <a:extLst>
              <a:ext uri="{FF2B5EF4-FFF2-40B4-BE49-F238E27FC236}">
                <a16:creationId xmlns:a16="http://schemas.microsoft.com/office/drawing/2014/main" id="{6C3FF66C-DA2D-4F87-9003-5F1546A3F2C0}"/>
              </a:ext>
            </a:extLst>
          </p:cNvPr>
          <p:cNvSpPr/>
          <p:nvPr/>
        </p:nvSpPr>
        <p:spPr>
          <a:xfrm>
            <a:off x="3404870" y="1555750"/>
            <a:ext cx="1092200" cy="1092200"/>
          </a:xfrm>
          <a:prstGeom prst="diamond">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a16="http://schemas.microsoft.com/office/drawing/2014/main" id="{3603F5E1-59BE-4552-8703-28CB5B1B9F8C}"/>
              </a:ext>
            </a:extLst>
          </p:cNvPr>
          <p:cNvSpPr/>
          <p:nvPr/>
        </p:nvSpPr>
        <p:spPr>
          <a:xfrm>
            <a:off x="5301403" y="1555750"/>
            <a:ext cx="1092200" cy="1092200"/>
          </a:xfrm>
          <a:prstGeom prst="diamond">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a:extLst>
              <a:ext uri="{FF2B5EF4-FFF2-40B4-BE49-F238E27FC236}">
                <a16:creationId xmlns:a16="http://schemas.microsoft.com/office/drawing/2014/main" id="{B7473592-9577-4E7A-9866-D2682FE8C79F}"/>
              </a:ext>
            </a:extLst>
          </p:cNvPr>
          <p:cNvSpPr/>
          <p:nvPr/>
        </p:nvSpPr>
        <p:spPr>
          <a:xfrm>
            <a:off x="7197936" y="1555750"/>
            <a:ext cx="1092200" cy="1092200"/>
          </a:xfrm>
          <a:prstGeom prst="diamond">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a16="http://schemas.microsoft.com/office/drawing/2014/main" id="{432E0F8D-9552-43D6-95ED-C0E64B66300D}"/>
              </a:ext>
            </a:extLst>
          </p:cNvPr>
          <p:cNvSpPr/>
          <p:nvPr/>
        </p:nvSpPr>
        <p:spPr>
          <a:xfrm>
            <a:off x="9094470" y="1555750"/>
            <a:ext cx="1092200" cy="1092200"/>
          </a:xfrm>
          <a:prstGeom prst="diamond">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156">
            <a:extLst>
              <a:ext uri="{FF2B5EF4-FFF2-40B4-BE49-F238E27FC236}">
                <a16:creationId xmlns:a16="http://schemas.microsoft.com/office/drawing/2014/main" id="{D0B8068C-D4EC-4751-9967-4CFCA863B194}"/>
              </a:ext>
            </a:extLst>
          </p:cNvPr>
          <p:cNvSpPr/>
          <p:nvPr/>
        </p:nvSpPr>
        <p:spPr>
          <a:xfrm>
            <a:off x="4948555" y="2689225"/>
            <a:ext cx="7264400" cy="1473200"/>
          </a:xfrm>
          <a:custGeom>
            <a:avLst/>
            <a:gdLst/>
            <a:ahLst/>
            <a:cxnLst>
              <a:cxn ang="3cd4">
                <a:pos x="hc" y="t"/>
              </a:cxn>
              <a:cxn ang="cd2">
                <a:pos x="l" y="vc"/>
              </a:cxn>
              <a:cxn ang="cd4">
                <a:pos x="hc" y="b"/>
              </a:cxn>
              <a:cxn ang="0">
                <a:pos x="r" y="vc"/>
              </a:cxn>
            </a:cxnLst>
            <a:rect l="l" t="t" r="r" b="b"/>
            <a:pathLst>
              <a:path w="11440" h="2320">
                <a:moveTo>
                  <a:pt x="0" y="0"/>
                </a:moveTo>
                <a:lnTo>
                  <a:pt x="11440" y="0"/>
                </a:lnTo>
                <a:lnTo>
                  <a:pt x="11440" y="2320"/>
                </a:lnTo>
                <a:lnTo>
                  <a:pt x="0" y="2320"/>
                </a:lnTo>
                <a:lnTo>
                  <a:pt x="0" y="2293"/>
                </a:lnTo>
                <a:lnTo>
                  <a:pt x="13" y="2284"/>
                </a:lnTo>
                <a:cubicBezTo>
                  <a:pt x="84" y="2237"/>
                  <a:pt x="122" y="2198"/>
                  <a:pt x="128" y="2169"/>
                </a:cubicBezTo>
                <a:cubicBezTo>
                  <a:pt x="150" y="2106"/>
                  <a:pt x="134" y="2034"/>
                  <a:pt x="79" y="1954"/>
                </a:cubicBezTo>
                <a:cubicBezTo>
                  <a:pt x="52" y="1922"/>
                  <a:pt x="27" y="1897"/>
                  <a:pt x="4" y="1877"/>
                </a:cubicBezTo>
                <a:lnTo>
                  <a:pt x="0" y="1873"/>
                </a:lnTo>
                <a:lnTo>
                  <a:pt x="0" y="1565"/>
                </a:lnTo>
                <a:lnTo>
                  <a:pt x="3" y="1562"/>
                </a:lnTo>
                <a:cubicBezTo>
                  <a:pt x="116" y="1433"/>
                  <a:pt x="186" y="1356"/>
                  <a:pt x="212" y="1330"/>
                </a:cubicBezTo>
                <a:cubicBezTo>
                  <a:pt x="249" y="1247"/>
                  <a:pt x="198" y="1180"/>
                  <a:pt x="60" y="1130"/>
                </a:cubicBezTo>
                <a:cubicBezTo>
                  <a:pt x="45" y="1122"/>
                  <a:pt x="31" y="1115"/>
                  <a:pt x="17" y="1109"/>
                </a:cubicBezTo>
                <a:lnTo>
                  <a:pt x="0" y="1101"/>
                </a:lnTo>
                <a:lnTo>
                  <a:pt x="0" y="676"/>
                </a:lnTo>
                <a:lnTo>
                  <a:pt x="14" y="674"/>
                </a:lnTo>
                <a:cubicBezTo>
                  <a:pt x="211" y="642"/>
                  <a:pt x="350" y="627"/>
                  <a:pt x="432" y="627"/>
                </a:cubicBezTo>
                <a:cubicBezTo>
                  <a:pt x="540" y="606"/>
                  <a:pt x="601" y="604"/>
                  <a:pt x="615" y="620"/>
                </a:cubicBezTo>
                <a:cubicBezTo>
                  <a:pt x="624" y="619"/>
                  <a:pt x="622" y="620"/>
                  <a:pt x="607" y="623"/>
                </a:cubicBezTo>
                <a:cubicBezTo>
                  <a:pt x="579" y="652"/>
                  <a:pt x="550" y="681"/>
                  <a:pt x="520" y="710"/>
                </a:cubicBezTo>
                <a:cubicBezTo>
                  <a:pt x="461" y="767"/>
                  <a:pt x="457" y="811"/>
                  <a:pt x="509" y="840"/>
                </a:cubicBezTo>
                <a:cubicBezTo>
                  <a:pt x="531" y="840"/>
                  <a:pt x="568" y="845"/>
                  <a:pt x="619" y="855"/>
                </a:cubicBezTo>
                <a:cubicBezTo>
                  <a:pt x="653" y="855"/>
                  <a:pt x="692" y="874"/>
                  <a:pt x="736" y="910"/>
                </a:cubicBezTo>
                <a:cubicBezTo>
                  <a:pt x="792" y="955"/>
                  <a:pt x="833" y="1004"/>
                  <a:pt x="860" y="1058"/>
                </a:cubicBezTo>
                <a:cubicBezTo>
                  <a:pt x="910" y="1126"/>
                  <a:pt x="977" y="1127"/>
                  <a:pt x="1061" y="1060"/>
                </a:cubicBezTo>
                <a:cubicBezTo>
                  <a:pt x="1111" y="997"/>
                  <a:pt x="1136" y="926"/>
                  <a:pt x="1136" y="846"/>
                </a:cubicBezTo>
                <a:cubicBezTo>
                  <a:pt x="1136" y="825"/>
                  <a:pt x="1136" y="809"/>
                  <a:pt x="1136" y="798"/>
                </a:cubicBezTo>
                <a:cubicBezTo>
                  <a:pt x="1114" y="666"/>
                  <a:pt x="1066" y="558"/>
                  <a:pt x="991" y="472"/>
                </a:cubicBezTo>
                <a:cubicBezTo>
                  <a:pt x="908" y="339"/>
                  <a:pt x="827" y="291"/>
                  <a:pt x="749" y="329"/>
                </a:cubicBezTo>
                <a:cubicBezTo>
                  <a:pt x="715" y="354"/>
                  <a:pt x="503" y="392"/>
                  <a:pt x="110" y="442"/>
                </a:cubicBezTo>
                <a:cubicBezTo>
                  <a:pt x="86" y="445"/>
                  <a:pt x="61" y="447"/>
                  <a:pt x="37" y="450"/>
                </a:cubicBezTo>
                <a:lnTo>
                  <a:pt x="0" y="454"/>
                </a:lnTo>
                <a:lnTo>
                  <a:pt x="0" y="399"/>
                </a:lnTo>
                <a:lnTo>
                  <a:pt x="8" y="390"/>
                </a:lnTo>
                <a:cubicBezTo>
                  <a:pt x="22" y="376"/>
                  <a:pt x="40" y="359"/>
                  <a:pt x="59" y="339"/>
                </a:cubicBezTo>
                <a:cubicBezTo>
                  <a:pt x="91" y="285"/>
                  <a:pt x="72" y="226"/>
                  <a:pt x="4" y="164"/>
                </a:cubicBezTo>
                <a:lnTo>
                  <a:pt x="0" y="16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3276305" y="2066925"/>
            <a:ext cx="2676820" cy="2845217"/>
          </a:xfrm>
          <a:noFill/>
          <a:ln>
            <a:noFill/>
          </a:ln>
          <a:effectLst/>
        </p:spPr>
        <p:txBody>
          <a:bodyPr wrap="square" rtlCol="0">
            <a:spAutoFit/>
          </a:bodyPr>
          <a:lstStyle/>
          <a:p>
            <a:pPr algn="dist">
              <a:buFontTx/>
            </a:pPr>
            <a:r>
              <a:rPr lang="zh-CN" altLang="en-US" b="1" kern="100" dirty="0">
                <a:ln w="50800">
                  <a:noFill/>
                </a:ln>
                <a:blipFill>
                  <a:blip r:embed="rId2"/>
                  <a:stretch>
                    <a:fillRect/>
                  </a:stretch>
                </a:blipFill>
                <a:latin typeface="阿里妈妈东方大楷" pitchFamily="2" charset="-122"/>
                <a:ea typeface="阿里妈妈东方大楷" pitchFamily="2" charset="-122"/>
              </a:rPr>
              <a:t>壹</a:t>
            </a:r>
          </a:p>
        </p:txBody>
      </p:sp>
      <p:sp>
        <p:nvSpPr>
          <p:cNvPr id="28" name="标题 27">
            <a:extLst>
              <a:ext uri="{FF2B5EF4-FFF2-40B4-BE49-F238E27FC236}">
                <a16:creationId xmlns:a16="http://schemas.microsoft.com/office/drawing/2014/main" id="{73485682-25CF-4BB3-8C15-B7C54BFB1B2B}"/>
              </a:ext>
            </a:extLst>
          </p:cNvPr>
          <p:cNvSpPr>
            <a:spLocks noGrp="1"/>
          </p:cNvSpPr>
          <p:nvPr>
            <p:ph type="title"/>
          </p:nvPr>
        </p:nvSpPr>
        <p:spPr>
          <a:xfrm>
            <a:off x="6318250" y="2833394"/>
            <a:ext cx="5731164" cy="951057"/>
          </a:xfrm>
        </p:spPr>
        <p:txBody>
          <a:bodyPr/>
          <a:lstStyle/>
          <a:p>
            <a:r>
              <a:rPr lang="zh-CN" altLang="en-US" b="0" dirty="0">
                <a:solidFill>
                  <a:srgbClr val="FFFFFF"/>
                </a:solidFill>
              </a:rPr>
              <a:t>输入你的文本内容</a:t>
            </a:r>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59BA2E4A-1A03-4404-9578-D5352B863B0F}"/>
              </a:ext>
            </a:extLst>
          </p:cNvPr>
          <p:cNvSpPr>
            <a:spLocks noGrp="1"/>
          </p:cNvSpPr>
          <p:nvPr>
            <p:ph type="title"/>
          </p:nvPr>
        </p:nvSpPr>
        <p:spPr>
          <a:xfrm>
            <a:off x="660400" y="0"/>
            <a:ext cx="3873500" cy="1028700"/>
          </a:xfrm>
        </p:spPr>
        <p:txBody>
          <a:bodyPr/>
          <a:lstStyle/>
          <a:p>
            <a:r>
              <a:rPr lang="zh-CN" altLang="en-US" dirty="0"/>
              <a:t>输入文本标题</a:t>
            </a:r>
          </a:p>
        </p:txBody>
      </p:sp>
      <p:sp>
        <p:nvSpPr>
          <p:cNvPr id="13" name="文本框 12">
            <a:extLst>
              <a:ext uri="{FF2B5EF4-FFF2-40B4-BE49-F238E27FC236}">
                <a16:creationId xmlns:a16="http://schemas.microsoft.com/office/drawing/2014/main" id="{2D8C2D46-E073-47F6-9E28-2184CC99ECB0}"/>
              </a:ext>
            </a:extLst>
          </p:cNvPr>
          <p:cNvSpPr txBox="1"/>
          <p:nvPr/>
        </p:nvSpPr>
        <p:spPr>
          <a:xfrm>
            <a:off x="8360706" y="3597911"/>
            <a:ext cx="2429214" cy="2301784"/>
          </a:xfrm>
          <a:prstGeom prst="rect">
            <a:avLst/>
          </a:prstGeom>
          <a:noFill/>
        </p:spPr>
        <p:txBody>
          <a:bodyPr wrap="square" rtlCol="0">
            <a:spAutoFit/>
          </a:bodyPr>
          <a:lstStyle/>
          <a:p>
            <a:pPr algn="just">
              <a:lnSpc>
                <a:spcPct val="130000"/>
              </a:lnSpc>
            </a:pPr>
            <a:r>
              <a:rPr lang="zh-CN" altLang="en-US" sz="1600" dirty="0">
                <a:cs typeface="+mn-ea"/>
                <a:sym typeface="+mn-lt"/>
              </a:rPr>
              <a:t>单击此处输入文本内容单击此处输入文本内容单击此处输入文本内容单击此处输入文本内容单击此处输入文本内容单击此处输入文本内容单击此处输入文本内容</a:t>
            </a:r>
            <a:endParaRPr lang="zh-CN" altLang="en-US" sz="1600" dirty="0">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E16EB5F9-7C8C-4F1D-819E-A45DF1566101}"/>
              </a:ext>
            </a:extLst>
          </p:cNvPr>
          <p:cNvGrpSpPr/>
          <p:nvPr/>
        </p:nvGrpSpPr>
        <p:grpSpPr>
          <a:xfrm>
            <a:off x="8412096" y="2873851"/>
            <a:ext cx="1798320" cy="555149"/>
            <a:chOff x="8340725" y="2621280"/>
            <a:chExt cx="1798320" cy="584200"/>
          </a:xfrm>
        </p:grpSpPr>
        <p:sp>
          <p:nvSpPr>
            <p:cNvPr id="14" name="圆角矩形 12">
              <a:extLst>
                <a:ext uri="{FF2B5EF4-FFF2-40B4-BE49-F238E27FC236}">
                  <a16:creationId xmlns:a16="http://schemas.microsoft.com/office/drawing/2014/main" id="{977CA380-885D-4054-8F7B-025B1974AEF2}"/>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3">
              <a:extLst>
                <a:ext uri="{FF2B5EF4-FFF2-40B4-BE49-F238E27FC236}">
                  <a16:creationId xmlns:a16="http://schemas.microsoft.com/office/drawing/2014/main" id="{1271DF0E-B630-4AE5-8ABD-FAFB4CC06A9A}"/>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4B461189-8C71-4ED6-8B98-D95AD70E546C}"/>
              </a:ext>
            </a:extLst>
          </p:cNvPr>
          <p:cNvSpPr txBox="1"/>
          <p:nvPr/>
        </p:nvSpPr>
        <p:spPr>
          <a:xfrm>
            <a:off x="8608946" y="2906396"/>
            <a:ext cx="1415772" cy="461665"/>
          </a:xfrm>
          <a:prstGeom prst="rect">
            <a:avLst/>
          </a:prstGeom>
          <a:noFill/>
        </p:spPr>
        <p:txBody>
          <a:bodyPr wrap="none" rtlCol="0">
            <a:spAutoFit/>
          </a:bodyPr>
          <a:lstStyle/>
          <a:p>
            <a:r>
              <a:rPr lang="zh-CN" altLang="en-US" sz="2400" dirty="0">
                <a:solidFill>
                  <a:srgbClr val="9C1E23"/>
                </a:solidFill>
                <a:latin typeface="+mj-ea"/>
                <a:ea typeface="+mj-ea"/>
              </a:rPr>
              <a:t>内容标题</a:t>
            </a:r>
          </a:p>
        </p:txBody>
      </p:sp>
      <p:sp>
        <p:nvSpPr>
          <p:cNvPr id="19" name="文本框 18">
            <a:extLst>
              <a:ext uri="{FF2B5EF4-FFF2-40B4-BE49-F238E27FC236}">
                <a16:creationId xmlns:a16="http://schemas.microsoft.com/office/drawing/2014/main" id="{2321F8C5-6290-4F64-AEB2-511105D006D3}"/>
              </a:ext>
            </a:extLst>
          </p:cNvPr>
          <p:cNvSpPr txBox="1"/>
          <p:nvPr/>
        </p:nvSpPr>
        <p:spPr>
          <a:xfrm>
            <a:off x="1497352" y="2594927"/>
            <a:ext cx="2429214" cy="2301784"/>
          </a:xfrm>
          <a:prstGeom prst="rect">
            <a:avLst/>
          </a:prstGeom>
          <a:noFill/>
        </p:spPr>
        <p:txBody>
          <a:bodyPr wrap="square" rtlCol="0">
            <a:spAutoFit/>
          </a:bodyPr>
          <a:lstStyle/>
          <a:p>
            <a:pPr algn="just">
              <a:lnSpc>
                <a:spcPct val="130000"/>
              </a:lnSpc>
            </a:pPr>
            <a:r>
              <a:rPr lang="zh-CN" altLang="en-US" sz="1600" dirty="0">
                <a:cs typeface="+mn-ea"/>
                <a:sym typeface="+mn-lt"/>
              </a:rPr>
              <a:t>单击此处输入文本内容单击此处输入文本内容单击此处输入文本内容单击此处输入文本内容单击此处输入文本内容单击此处输入文本内容单击此处输入文本内容</a:t>
            </a:r>
            <a:endParaRPr lang="zh-CN" altLang="en-US" sz="1600" dirty="0">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17FE40B8-D3D9-4920-8385-057B56A5A4EA}"/>
              </a:ext>
            </a:extLst>
          </p:cNvPr>
          <p:cNvGrpSpPr/>
          <p:nvPr/>
        </p:nvGrpSpPr>
        <p:grpSpPr>
          <a:xfrm>
            <a:off x="2061232" y="1870867"/>
            <a:ext cx="1798320" cy="555149"/>
            <a:chOff x="8340725" y="2621280"/>
            <a:chExt cx="1798320" cy="584200"/>
          </a:xfrm>
        </p:grpSpPr>
        <p:sp>
          <p:nvSpPr>
            <p:cNvPr id="21" name="圆角矩形 12">
              <a:extLst>
                <a:ext uri="{FF2B5EF4-FFF2-40B4-BE49-F238E27FC236}">
                  <a16:creationId xmlns:a16="http://schemas.microsoft.com/office/drawing/2014/main" id="{60E66627-36E8-4902-833D-451945AC584F}"/>
                </a:ext>
              </a:extLst>
            </p:cNvPr>
            <p:cNvSpPr/>
            <p:nvPr/>
          </p:nvSpPr>
          <p:spPr>
            <a:xfrm>
              <a:off x="8340725" y="2621280"/>
              <a:ext cx="1798320" cy="584200"/>
            </a:xfrm>
            <a:prstGeom prst="roundRect">
              <a:avLst>
                <a:gd name="adj" fmla="val 5000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3">
              <a:extLst>
                <a:ext uri="{FF2B5EF4-FFF2-40B4-BE49-F238E27FC236}">
                  <a16:creationId xmlns:a16="http://schemas.microsoft.com/office/drawing/2014/main" id="{4B3234C2-1137-49A3-BC39-6013F485C08F}"/>
                </a:ext>
              </a:extLst>
            </p:cNvPr>
            <p:cNvSpPr/>
            <p:nvPr/>
          </p:nvSpPr>
          <p:spPr>
            <a:xfrm>
              <a:off x="8380095" y="2661285"/>
              <a:ext cx="1718945" cy="506730"/>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69482C4C-E482-4BD6-8089-60E77B516956}"/>
              </a:ext>
            </a:extLst>
          </p:cNvPr>
          <p:cNvSpPr txBox="1"/>
          <p:nvPr/>
        </p:nvSpPr>
        <p:spPr>
          <a:xfrm>
            <a:off x="2258082" y="1903412"/>
            <a:ext cx="1415772" cy="461665"/>
          </a:xfrm>
          <a:prstGeom prst="rect">
            <a:avLst/>
          </a:prstGeom>
          <a:noFill/>
        </p:spPr>
        <p:txBody>
          <a:bodyPr wrap="none" rtlCol="0">
            <a:spAutoFit/>
          </a:bodyPr>
          <a:lstStyle/>
          <a:p>
            <a:r>
              <a:rPr lang="zh-CN" altLang="en-US" sz="2400" dirty="0">
                <a:solidFill>
                  <a:srgbClr val="9C1E23"/>
                </a:solidFill>
                <a:latin typeface="+mj-ea"/>
                <a:ea typeface="+mj-ea"/>
              </a:rPr>
              <a:t>内容标题</a:t>
            </a:r>
          </a:p>
        </p:txBody>
      </p:sp>
      <p:pic>
        <p:nvPicPr>
          <p:cNvPr id="26" name="图片 25" descr="272d70ed25c1b96e88198bcda5ee71a12d40ecbc9ce45-Nd8twp">
            <a:extLst>
              <a:ext uri="{FF2B5EF4-FFF2-40B4-BE49-F238E27FC236}">
                <a16:creationId xmlns:a16="http://schemas.microsoft.com/office/drawing/2014/main" id="{988652F3-8FB1-49A0-8202-1C53AF5FD77A}"/>
              </a:ext>
            </a:extLst>
          </p:cNvPr>
          <p:cNvPicPr>
            <a:picLocks noGrp="1" noChangeAspect="1"/>
          </p:cNvPicPr>
          <p:nvPr isPhoto="1"/>
        </p:nvPicPr>
        <p:blipFill rotWithShape="1">
          <a:blip r:embed="rId3">
            <a:lum/>
            <a:extLst>
              <a:ext uri="{28A0092B-C50C-407E-A947-70E740481C1C}">
                <a14:useLocalDpi xmlns:a14="http://schemas.microsoft.com/office/drawing/2010/main" val="0"/>
              </a:ext>
            </a:extLst>
          </a:blip>
          <a:srcRect l="14073" t="6032" r="-544" b="21391"/>
          <a:stretch/>
        </p:blipFill>
        <p:spPr>
          <a:xfrm>
            <a:off x="4279682" y="1619250"/>
            <a:ext cx="3676519" cy="3619500"/>
          </a:xfrm>
          <a:prstGeom prst="rect">
            <a:avLst/>
          </a:prstGeom>
        </p:spPr>
      </p:pic>
    </p:spTree>
    <p:custDataLst>
      <p:tags r:id="rId1"/>
    </p:custDataLst>
    <p:extLst>
      <p:ext uri="{BB962C8B-B14F-4D97-AF65-F5344CB8AC3E}">
        <p14:creationId xmlns:p14="http://schemas.microsoft.com/office/powerpoint/2010/main" val="3718478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a:extLst>
              <a:ext uri="{FF2B5EF4-FFF2-40B4-BE49-F238E27FC236}">
                <a16:creationId xmlns:a16="http://schemas.microsoft.com/office/drawing/2014/main" id="{3A7ABDD2-12AE-449F-AA60-FC695E066897}"/>
              </a:ext>
            </a:extLst>
          </p:cNvPr>
          <p:cNvCxnSpPr>
            <a:cxnSpLocks/>
          </p:cNvCxnSpPr>
          <p:nvPr/>
        </p:nvCxnSpPr>
        <p:spPr>
          <a:xfrm flipV="1">
            <a:off x="4499717" y="3919266"/>
            <a:ext cx="0" cy="20214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4D5D44A6-75A2-4AFA-8CA6-3E6DE60B6DD5}"/>
              </a:ext>
            </a:extLst>
          </p:cNvPr>
          <p:cNvCxnSpPr>
            <a:cxnSpLocks/>
          </p:cNvCxnSpPr>
          <p:nvPr/>
        </p:nvCxnSpPr>
        <p:spPr>
          <a:xfrm flipV="1">
            <a:off x="6418954" y="1447800"/>
            <a:ext cx="0" cy="20214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4B80B9A0-99F5-4F21-94F8-28DA21CE9884}"/>
              </a:ext>
            </a:extLst>
          </p:cNvPr>
          <p:cNvCxnSpPr>
            <a:cxnSpLocks/>
          </p:cNvCxnSpPr>
          <p:nvPr/>
        </p:nvCxnSpPr>
        <p:spPr>
          <a:xfrm flipV="1">
            <a:off x="8398630" y="3919266"/>
            <a:ext cx="0" cy="20214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623CE9A-A265-47C1-B194-873C1C36DB1F}"/>
              </a:ext>
            </a:extLst>
          </p:cNvPr>
          <p:cNvCxnSpPr>
            <a:cxnSpLocks/>
          </p:cNvCxnSpPr>
          <p:nvPr/>
        </p:nvCxnSpPr>
        <p:spPr>
          <a:xfrm flipV="1">
            <a:off x="2603601" y="1447800"/>
            <a:ext cx="0" cy="20214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B678CD00-690B-4EB4-840E-0E52DC4235A8}"/>
              </a:ext>
            </a:extLst>
          </p:cNvPr>
          <p:cNvSpPr>
            <a:spLocks noGrp="1"/>
          </p:cNvSpPr>
          <p:nvPr>
            <p:ph type="title"/>
          </p:nvPr>
        </p:nvSpPr>
        <p:spPr/>
        <p:txBody>
          <a:bodyPr/>
          <a:lstStyle/>
          <a:p>
            <a:r>
              <a:rPr lang="zh-CN" altLang="en-US" dirty="0"/>
              <a:t>输入文本标题</a:t>
            </a:r>
          </a:p>
        </p:txBody>
      </p:sp>
      <p:sp>
        <p:nvSpPr>
          <p:cNvPr id="3" name="矩形 2">
            <a:extLst>
              <a:ext uri="{FF2B5EF4-FFF2-40B4-BE49-F238E27FC236}">
                <a16:creationId xmlns:a16="http://schemas.microsoft.com/office/drawing/2014/main" id="{C2ABB716-9989-418F-B3B5-A205DAD5A247}"/>
              </a:ext>
            </a:extLst>
          </p:cNvPr>
          <p:cNvSpPr/>
          <p:nvPr/>
        </p:nvSpPr>
        <p:spPr>
          <a:xfrm>
            <a:off x="0" y="3063240"/>
            <a:ext cx="12192000" cy="129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id="{0A43452F-0223-490B-B8CC-73E2E0B091E2}"/>
              </a:ext>
            </a:extLst>
          </p:cNvPr>
          <p:cNvCxnSpPr>
            <a:cxnSpLocks/>
            <a:stCxn id="3" idx="1"/>
          </p:cNvCxnSpPr>
          <p:nvPr/>
        </p:nvCxnSpPr>
        <p:spPr>
          <a:xfrm>
            <a:off x="0" y="3710940"/>
            <a:ext cx="131064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8BA420CD-31CD-43E3-ABCF-D5E83C52886E}"/>
              </a:ext>
            </a:extLst>
          </p:cNvPr>
          <p:cNvSpPr txBox="1"/>
          <p:nvPr/>
        </p:nvSpPr>
        <p:spPr>
          <a:xfrm>
            <a:off x="2645727" y="1362160"/>
            <a:ext cx="2529527" cy="999504"/>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en-US" altLang="zh-CN" sz="1400" b="0" i="0" u="none" strike="noStrike" kern="1200" cap="none" spc="0" normalizeH="0" baseline="0" noProof="0" dirty="0">
                <a:ln>
                  <a:noFill/>
                </a:ln>
                <a:effectLst/>
                <a:uLnTx/>
                <a:uFillTx/>
                <a:cs typeface="+mn-cs"/>
              </a:rPr>
              <a:t>9:00-9:30   </a:t>
            </a:r>
            <a:r>
              <a:rPr kumimoji="0" lang="zh-CN" altLang="en-US" sz="1400" b="0" i="0" u="none" strike="noStrike" kern="1200" cap="none" spc="0" normalizeH="0" baseline="0" noProof="0" dirty="0">
                <a:ln>
                  <a:noFill/>
                </a:ln>
                <a:effectLst/>
                <a:uLnTx/>
                <a:uFillTx/>
                <a:cs typeface="+mn-cs"/>
              </a:rPr>
              <a:t>观众入场</a:t>
            </a:r>
          </a:p>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en-US" altLang="zh-CN" sz="1400" b="0" i="0" u="none" strike="noStrike" kern="1200" cap="none" spc="0" normalizeH="0" baseline="0" noProof="0" dirty="0">
                <a:ln>
                  <a:noFill/>
                </a:ln>
                <a:effectLst/>
                <a:uLnTx/>
                <a:uFillTx/>
                <a:cs typeface="+mn-cs"/>
              </a:rPr>
              <a:t>9:30-9:40</a:t>
            </a:r>
            <a:r>
              <a:rPr kumimoji="0" lang="en-US" altLang="en-US" sz="1400" b="0" i="0" u="none" strike="noStrike" kern="1200" cap="none" spc="0" normalizeH="0" baseline="0" noProof="0" dirty="0">
                <a:ln>
                  <a:noFill/>
                </a:ln>
                <a:effectLst/>
                <a:uLnTx/>
                <a:uFillTx/>
                <a:cs typeface="+mn-cs"/>
              </a:rPr>
              <a:t>   </a:t>
            </a:r>
            <a:r>
              <a:rPr kumimoji="0" lang="zh-CN" altLang="en-US" sz="1400" b="0" i="0" u="none" strike="noStrike" kern="1200" cap="none" spc="0" normalizeH="0" baseline="0" noProof="0" dirty="0">
                <a:ln>
                  <a:noFill/>
                </a:ln>
                <a:effectLst/>
                <a:uLnTx/>
                <a:uFillTx/>
                <a:cs typeface="+mn-cs"/>
              </a:rPr>
              <a:t>主持人暖场</a:t>
            </a:r>
          </a:p>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en-US" altLang="en-US" sz="1400" b="0" i="0" u="none" strike="noStrike" kern="1200" cap="none" spc="0" normalizeH="0" baseline="0" noProof="0" dirty="0">
                <a:ln>
                  <a:noFill/>
                </a:ln>
                <a:effectLst/>
                <a:uLnTx/>
                <a:uFillTx/>
                <a:cs typeface="+mn-cs"/>
              </a:rPr>
              <a:t>9:45-9:50   </a:t>
            </a:r>
            <a:r>
              <a:rPr kumimoji="0" lang="zh-CN" altLang="en-US" sz="1400" b="0" i="0" u="none" strike="noStrike" kern="1200" cap="none" spc="0" normalizeH="0" baseline="0" noProof="0" dirty="0">
                <a:ln>
                  <a:noFill/>
                </a:ln>
                <a:effectLst/>
                <a:uLnTx/>
                <a:uFillTx/>
                <a:cs typeface="+mn-cs"/>
              </a:rPr>
              <a:t>领导致辞</a:t>
            </a:r>
            <a:r>
              <a:rPr kumimoji="0" lang="en-US" altLang="en-US" sz="1400" b="0" i="0" u="none" strike="noStrike" kern="1200" cap="none" spc="0" normalizeH="0" baseline="0" noProof="0" dirty="0">
                <a:ln>
                  <a:noFill/>
                </a:ln>
                <a:effectLst/>
                <a:uLnTx/>
                <a:uFillTx/>
                <a:cs typeface="+mn-cs"/>
              </a:rPr>
              <a:t>  </a:t>
            </a:r>
            <a:endParaRPr kumimoji="0" lang="en-US" altLang="zh-CN" sz="1400" b="0" i="0" u="none" strike="noStrike" kern="1200" cap="none" spc="0" normalizeH="0" baseline="0" noProof="0" dirty="0">
              <a:ln>
                <a:noFill/>
              </a:ln>
              <a:effectLst/>
              <a:uLnTx/>
              <a:uFillTx/>
              <a:cs typeface="+mn-cs"/>
            </a:endParaRPr>
          </a:p>
        </p:txBody>
      </p:sp>
      <p:sp>
        <p:nvSpPr>
          <p:cNvPr id="46" name="文本框 45">
            <a:extLst>
              <a:ext uri="{FF2B5EF4-FFF2-40B4-BE49-F238E27FC236}">
                <a16:creationId xmlns:a16="http://schemas.microsoft.com/office/drawing/2014/main" id="{D30FF057-C177-4428-82E8-096DEBB17F65}"/>
              </a:ext>
            </a:extLst>
          </p:cNvPr>
          <p:cNvSpPr txBox="1"/>
          <p:nvPr/>
        </p:nvSpPr>
        <p:spPr>
          <a:xfrm>
            <a:off x="4628965" y="5048974"/>
            <a:ext cx="2589313" cy="1003801"/>
          </a:xfrm>
          <a:prstGeom prst="rect">
            <a:avLst/>
          </a:prstGeom>
          <a:noFill/>
        </p:spPr>
        <p:txBody>
          <a:bodyPr wrap="square" rtlCol="0">
            <a:spAutoFit/>
          </a:bodyPr>
          <a:lstStyle>
            <a:defPPr>
              <a:defRPr lang="zh-CN"/>
            </a:defPPr>
            <a:lvl1pPr marR="0" lvl="0" indent="0" algn="just" fontAlgn="auto">
              <a:lnSpc>
                <a:spcPct val="120000"/>
              </a:lnSpc>
              <a:spcBef>
                <a:spcPts val="0"/>
              </a:spcBef>
              <a:spcAft>
                <a:spcPts val="0"/>
              </a:spcAft>
              <a:buClrTx/>
              <a:buSzTx/>
              <a:buFontTx/>
              <a:buNone/>
              <a:tabLst/>
              <a:defRPr kumimoji="0" sz="1400" b="0" i="0" u="none" strike="noStrike" cap="none" spc="0" normalizeH="0" baseline="0">
                <a:ln>
                  <a:noFill/>
                </a:ln>
                <a:solidFill>
                  <a:schemeClr val="tx1">
                    <a:lumMod val="85000"/>
                    <a:lumOff val="15000"/>
                  </a:schemeClr>
                </a:solidFill>
                <a:effectLst/>
                <a:uLnTx/>
                <a:uFillTx/>
              </a:defRPr>
            </a:lvl1pPr>
          </a:lstStyle>
          <a:p>
            <a:pPr>
              <a:spcAft>
                <a:spcPts val="600"/>
              </a:spcAft>
            </a:pPr>
            <a:r>
              <a:rPr lang="en-US" altLang="zh-CN" dirty="0">
                <a:solidFill>
                  <a:schemeClr val="tx1"/>
                </a:solidFill>
              </a:rPr>
              <a:t>10:00-10:05   </a:t>
            </a:r>
            <a:r>
              <a:rPr lang="zh-CN" altLang="en-US" dirty="0">
                <a:solidFill>
                  <a:schemeClr val="tx1"/>
                </a:solidFill>
              </a:rPr>
              <a:t>节目：百花富贵</a:t>
            </a:r>
          </a:p>
          <a:p>
            <a:pPr>
              <a:spcAft>
                <a:spcPts val="600"/>
              </a:spcAft>
            </a:pPr>
            <a:r>
              <a:rPr lang="en-US" altLang="zh-CN" dirty="0">
                <a:solidFill>
                  <a:schemeClr val="tx1"/>
                </a:solidFill>
              </a:rPr>
              <a:t>10:15-10:20   </a:t>
            </a:r>
            <a:r>
              <a:rPr lang="zh-CN" altLang="en-US" dirty="0">
                <a:solidFill>
                  <a:schemeClr val="tx1"/>
                </a:solidFill>
              </a:rPr>
              <a:t>节目：汉唐舞  </a:t>
            </a:r>
          </a:p>
          <a:p>
            <a:pPr>
              <a:spcAft>
                <a:spcPts val="600"/>
              </a:spcAft>
            </a:pPr>
            <a:r>
              <a:rPr lang="en-US" altLang="zh-CN" dirty="0">
                <a:solidFill>
                  <a:schemeClr val="tx1"/>
                </a:solidFill>
              </a:rPr>
              <a:t>10:30-10:40   </a:t>
            </a:r>
            <a:r>
              <a:rPr lang="zh-CN" altLang="en-US" dirty="0">
                <a:solidFill>
                  <a:schemeClr val="tx1"/>
                </a:solidFill>
              </a:rPr>
              <a:t>节目：古乐演奏</a:t>
            </a:r>
          </a:p>
        </p:txBody>
      </p:sp>
      <p:sp>
        <p:nvSpPr>
          <p:cNvPr id="47" name="文本框 46">
            <a:extLst>
              <a:ext uri="{FF2B5EF4-FFF2-40B4-BE49-F238E27FC236}">
                <a16:creationId xmlns:a16="http://schemas.microsoft.com/office/drawing/2014/main" id="{78BC1715-0CB1-4A84-B255-EC66756DBCF1}"/>
              </a:ext>
            </a:extLst>
          </p:cNvPr>
          <p:cNvSpPr txBox="1"/>
          <p:nvPr/>
        </p:nvSpPr>
        <p:spPr>
          <a:xfrm>
            <a:off x="6461080" y="1362160"/>
            <a:ext cx="3361455" cy="668324"/>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en-US" altLang="zh-CN" sz="1400" b="0" i="0" u="none" strike="noStrike" kern="1200" cap="none" spc="0" normalizeH="0" baseline="0" noProof="0" dirty="0">
                <a:ln>
                  <a:noFill/>
                </a:ln>
                <a:effectLst/>
                <a:uLnTx/>
                <a:uFillTx/>
                <a:cs typeface="+mn-cs"/>
              </a:rPr>
              <a:t>10:05-10:15   </a:t>
            </a:r>
            <a:r>
              <a:rPr kumimoji="0" lang="zh-CN" altLang="en-US" sz="1400" b="0" i="0" u="none" strike="noStrike" kern="1200" cap="none" spc="0" normalizeH="0" baseline="0" noProof="0" dirty="0">
                <a:ln>
                  <a:noFill/>
                </a:ln>
                <a:effectLst/>
                <a:uLnTx/>
                <a:uFillTx/>
                <a:cs typeface="+mn-cs"/>
              </a:rPr>
              <a:t>湾里十佳精品名宿 颁奖</a:t>
            </a:r>
            <a:endParaRPr kumimoji="0" lang="en-US" altLang="zh-CN" sz="1400" b="0" i="0" u="none" strike="noStrike" kern="1200" cap="none" spc="0" normalizeH="0" baseline="0" noProof="0" dirty="0">
              <a:ln>
                <a:noFill/>
              </a:ln>
              <a:effectLst/>
              <a:uLnTx/>
              <a:uFillTx/>
              <a:cs typeface="+mn-cs"/>
            </a:endParaRPr>
          </a:p>
          <a:p>
            <a:pPr marL="0" marR="0" lvl="0" indent="0" algn="just" defTabSz="914400" rtl="0" eaLnBrk="1" fontAlgn="auto" latinLnBrk="0" hangingPunct="1">
              <a:lnSpc>
                <a:spcPct val="120000"/>
              </a:lnSpc>
              <a:spcBef>
                <a:spcPts val="0"/>
              </a:spcBef>
              <a:spcAft>
                <a:spcPts val="600"/>
              </a:spcAft>
              <a:buClrTx/>
              <a:buSzTx/>
              <a:buFontTx/>
              <a:buNone/>
              <a:tabLst/>
              <a:defRPr/>
            </a:pPr>
            <a:r>
              <a:rPr kumimoji="0" lang="en-US" altLang="zh-CN" sz="1400" b="0" i="0" u="none" strike="noStrike" kern="1200" cap="none" spc="0" normalizeH="0" baseline="0" noProof="0" dirty="0">
                <a:ln>
                  <a:noFill/>
                </a:ln>
                <a:effectLst/>
                <a:uLnTx/>
                <a:uFillTx/>
                <a:cs typeface="+mn-cs"/>
              </a:rPr>
              <a:t>10:20-10:30   </a:t>
            </a:r>
            <a:r>
              <a:rPr kumimoji="0" lang="zh-CN" altLang="en-US" sz="1400" b="0" i="0" u="none" strike="noStrike" kern="1200" cap="none" spc="0" normalizeH="0" baseline="0" noProof="0" dirty="0">
                <a:ln>
                  <a:noFill/>
                </a:ln>
                <a:effectLst/>
                <a:uLnTx/>
                <a:uFillTx/>
                <a:cs typeface="+mn-cs"/>
              </a:rPr>
              <a:t>湾里新时代人物 颁奖 </a:t>
            </a:r>
          </a:p>
        </p:txBody>
      </p:sp>
      <p:sp>
        <p:nvSpPr>
          <p:cNvPr id="50" name="文本框 49">
            <a:extLst>
              <a:ext uri="{FF2B5EF4-FFF2-40B4-BE49-F238E27FC236}">
                <a16:creationId xmlns:a16="http://schemas.microsoft.com/office/drawing/2014/main" id="{E9F26D74-62CC-43AD-9271-75F378AE7FFC}"/>
              </a:ext>
            </a:extLst>
          </p:cNvPr>
          <p:cNvSpPr txBox="1"/>
          <p:nvPr/>
        </p:nvSpPr>
        <p:spPr>
          <a:xfrm>
            <a:off x="8527878" y="5048974"/>
            <a:ext cx="2589313" cy="1003801"/>
          </a:xfrm>
          <a:prstGeom prst="rect">
            <a:avLst/>
          </a:prstGeom>
          <a:noFill/>
        </p:spPr>
        <p:txBody>
          <a:bodyPr wrap="square" rtlCol="0">
            <a:spAutoFit/>
          </a:bodyPr>
          <a:lstStyle>
            <a:defPPr>
              <a:defRPr lang="zh-CN"/>
            </a:defPPr>
            <a:lvl1pPr marR="0" lvl="0" indent="0" algn="just" fontAlgn="auto">
              <a:lnSpc>
                <a:spcPct val="120000"/>
              </a:lnSpc>
              <a:spcBef>
                <a:spcPts val="0"/>
              </a:spcBef>
              <a:spcAft>
                <a:spcPts val="0"/>
              </a:spcAft>
              <a:buClrTx/>
              <a:buSzTx/>
              <a:buFontTx/>
              <a:buNone/>
              <a:tabLst/>
              <a:defRPr kumimoji="0" sz="1400" b="0" i="0" u="none" strike="noStrike" cap="none" spc="0" normalizeH="0" baseline="0">
                <a:ln>
                  <a:noFill/>
                </a:ln>
                <a:solidFill>
                  <a:schemeClr val="tx1">
                    <a:lumMod val="85000"/>
                    <a:lumOff val="15000"/>
                  </a:schemeClr>
                </a:solidFill>
                <a:effectLst/>
                <a:uLnTx/>
                <a:uFillTx/>
              </a:defRPr>
            </a:lvl1pPr>
          </a:lstStyle>
          <a:p>
            <a:pPr>
              <a:spcAft>
                <a:spcPts val="600"/>
              </a:spcAft>
            </a:pPr>
            <a:r>
              <a:rPr lang="en-US" altLang="zh-CN" dirty="0">
                <a:solidFill>
                  <a:schemeClr val="tx1"/>
                </a:solidFill>
              </a:rPr>
              <a:t>10:40-11:20  </a:t>
            </a:r>
            <a:r>
              <a:rPr lang="zh-CN" altLang="en-US" dirty="0">
                <a:solidFill>
                  <a:schemeClr val="tx1"/>
                </a:solidFill>
              </a:rPr>
              <a:t>趣味运动会</a:t>
            </a:r>
          </a:p>
          <a:p>
            <a:pPr>
              <a:spcAft>
                <a:spcPts val="600"/>
              </a:spcAft>
            </a:pPr>
            <a:r>
              <a:rPr lang="en-US" altLang="zh-CN" dirty="0">
                <a:solidFill>
                  <a:schemeClr val="tx1"/>
                </a:solidFill>
              </a:rPr>
              <a:t>11:20-11:25  </a:t>
            </a:r>
            <a:r>
              <a:rPr lang="zh-CN" altLang="en-US" dirty="0">
                <a:solidFill>
                  <a:schemeClr val="tx1"/>
                </a:solidFill>
              </a:rPr>
              <a:t>节目：御风惊鸿</a:t>
            </a:r>
          </a:p>
          <a:p>
            <a:pPr>
              <a:spcAft>
                <a:spcPts val="600"/>
              </a:spcAft>
            </a:pPr>
            <a:r>
              <a:rPr lang="en-US" altLang="zh-CN" dirty="0">
                <a:solidFill>
                  <a:schemeClr val="tx1"/>
                </a:solidFill>
              </a:rPr>
              <a:t>11:25-11:30  </a:t>
            </a:r>
            <a:r>
              <a:rPr lang="zh-CN" altLang="en-US" dirty="0">
                <a:solidFill>
                  <a:schemeClr val="tx1"/>
                </a:solidFill>
              </a:rPr>
              <a:t>趣味运动会 颁奖 </a:t>
            </a:r>
          </a:p>
        </p:txBody>
      </p:sp>
      <p:grpSp>
        <p:nvGrpSpPr>
          <p:cNvPr id="96" name="组合 95">
            <a:extLst>
              <a:ext uri="{FF2B5EF4-FFF2-40B4-BE49-F238E27FC236}">
                <a16:creationId xmlns:a16="http://schemas.microsoft.com/office/drawing/2014/main" id="{54827386-BD80-4242-9E34-1C314A9E4E48}"/>
              </a:ext>
            </a:extLst>
          </p:cNvPr>
          <p:cNvGrpSpPr/>
          <p:nvPr/>
        </p:nvGrpSpPr>
        <p:grpSpPr>
          <a:xfrm>
            <a:off x="1936184" y="3480889"/>
            <a:ext cx="1246716" cy="450050"/>
            <a:chOff x="1936184" y="3483502"/>
            <a:chExt cx="1246716" cy="450050"/>
          </a:xfrm>
        </p:grpSpPr>
        <p:sp>
          <p:nvSpPr>
            <p:cNvPr id="9" name="箭头: 五边形 8">
              <a:extLst>
                <a:ext uri="{FF2B5EF4-FFF2-40B4-BE49-F238E27FC236}">
                  <a16:creationId xmlns:a16="http://schemas.microsoft.com/office/drawing/2014/main" id="{D9DF1D6D-D3C8-48A7-A7B4-F0067A5DEF97}"/>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箭头: 五边形 9">
              <a:extLst>
                <a:ext uri="{FF2B5EF4-FFF2-40B4-BE49-F238E27FC236}">
                  <a16:creationId xmlns:a16="http://schemas.microsoft.com/office/drawing/2014/main" id="{4435D525-4429-4CF0-BF3C-7D113CD91DEF}"/>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11" name="六边形 10">
              <a:extLst>
                <a:ext uri="{FF2B5EF4-FFF2-40B4-BE49-F238E27FC236}">
                  <a16:creationId xmlns:a16="http://schemas.microsoft.com/office/drawing/2014/main" id="{DFAF6963-21EB-43FF-A599-90A4EC6E2865}"/>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75" name="六边形 74">
              <a:extLst>
                <a:ext uri="{FF2B5EF4-FFF2-40B4-BE49-F238E27FC236}">
                  <a16:creationId xmlns:a16="http://schemas.microsoft.com/office/drawing/2014/main" id="{B715CD45-8798-4459-9008-891BADB5BD01}"/>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40" name="文本框 39">
            <a:extLst>
              <a:ext uri="{FF2B5EF4-FFF2-40B4-BE49-F238E27FC236}">
                <a16:creationId xmlns:a16="http://schemas.microsoft.com/office/drawing/2014/main" id="{941E5179-1479-4C1C-B39E-B5700A4C511F}"/>
              </a:ext>
            </a:extLst>
          </p:cNvPr>
          <p:cNvSpPr txBox="1"/>
          <p:nvPr/>
        </p:nvSpPr>
        <p:spPr>
          <a:xfrm>
            <a:off x="2065198" y="3536637"/>
            <a:ext cx="1024844" cy="338554"/>
          </a:xfrm>
          <a:prstGeom prst="rect">
            <a:avLst/>
          </a:prstGeom>
          <a:noFill/>
        </p:spPr>
        <p:txBody>
          <a:bodyPr wrap="square" rtlCol="0">
            <a:spAutoFit/>
          </a:bodyPr>
          <a:lstStyle/>
          <a:p>
            <a:pPr algn="ctr"/>
            <a:r>
              <a:rPr lang="zh-CN" altLang="en-US" sz="1600" dirty="0">
                <a:solidFill>
                  <a:srgbClr val="FFFFFF"/>
                </a:solidFill>
                <a:latin typeface="+mj-ea"/>
                <a:ea typeface="+mj-ea"/>
              </a:rPr>
              <a:t>开幕式</a:t>
            </a:r>
          </a:p>
        </p:txBody>
      </p:sp>
      <p:grpSp>
        <p:nvGrpSpPr>
          <p:cNvPr id="97" name="组合 96">
            <a:extLst>
              <a:ext uri="{FF2B5EF4-FFF2-40B4-BE49-F238E27FC236}">
                <a16:creationId xmlns:a16="http://schemas.microsoft.com/office/drawing/2014/main" id="{5FBFCBE9-F3AA-45B8-9E9C-02CEEDF67FDE}"/>
              </a:ext>
            </a:extLst>
          </p:cNvPr>
          <p:cNvGrpSpPr/>
          <p:nvPr/>
        </p:nvGrpSpPr>
        <p:grpSpPr>
          <a:xfrm>
            <a:off x="3876359" y="3480889"/>
            <a:ext cx="1246716" cy="450050"/>
            <a:chOff x="1936184" y="3483502"/>
            <a:chExt cx="1246716" cy="450050"/>
          </a:xfrm>
        </p:grpSpPr>
        <p:sp>
          <p:nvSpPr>
            <p:cNvPr id="98" name="箭头: 五边形 97">
              <a:extLst>
                <a:ext uri="{FF2B5EF4-FFF2-40B4-BE49-F238E27FC236}">
                  <a16:creationId xmlns:a16="http://schemas.microsoft.com/office/drawing/2014/main" id="{BA3A3A2A-52EF-4683-8871-808603A89719}"/>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9" name="箭头: 五边形 98">
              <a:extLst>
                <a:ext uri="{FF2B5EF4-FFF2-40B4-BE49-F238E27FC236}">
                  <a16:creationId xmlns:a16="http://schemas.microsoft.com/office/drawing/2014/main" id="{B47C5AD4-3386-426C-AB7F-20088065EE4F}"/>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100" name="六边形 99">
              <a:extLst>
                <a:ext uri="{FF2B5EF4-FFF2-40B4-BE49-F238E27FC236}">
                  <a16:creationId xmlns:a16="http://schemas.microsoft.com/office/drawing/2014/main" id="{C1043DCD-6813-4F8D-9AA8-E302790A250F}"/>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101" name="六边形 100">
              <a:extLst>
                <a:ext uri="{FF2B5EF4-FFF2-40B4-BE49-F238E27FC236}">
                  <a16:creationId xmlns:a16="http://schemas.microsoft.com/office/drawing/2014/main" id="{DAC4BF71-B437-4892-8709-BE71A29830D6}"/>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102" name="文本框 101">
            <a:extLst>
              <a:ext uri="{FF2B5EF4-FFF2-40B4-BE49-F238E27FC236}">
                <a16:creationId xmlns:a16="http://schemas.microsoft.com/office/drawing/2014/main" id="{33944E09-447D-46D3-BFD1-FCEFE0FAFF80}"/>
              </a:ext>
            </a:extLst>
          </p:cNvPr>
          <p:cNvSpPr txBox="1"/>
          <p:nvPr/>
        </p:nvSpPr>
        <p:spPr>
          <a:xfrm>
            <a:off x="4005373" y="3536637"/>
            <a:ext cx="1024844" cy="338554"/>
          </a:xfrm>
          <a:prstGeom prst="rect">
            <a:avLst/>
          </a:prstGeom>
          <a:noFill/>
        </p:spPr>
        <p:txBody>
          <a:bodyPr wrap="square" rtlCol="0">
            <a:spAutoFit/>
          </a:bodyPr>
          <a:lstStyle/>
          <a:p>
            <a:pPr algn="ctr"/>
            <a:r>
              <a:rPr lang="zh-CN" altLang="en-US" sz="1600" dirty="0">
                <a:solidFill>
                  <a:srgbClr val="FFFFFF"/>
                </a:solidFill>
                <a:latin typeface="+mj-ea"/>
                <a:ea typeface="+mj-ea"/>
              </a:rPr>
              <a:t>开幕式</a:t>
            </a:r>
          </a:p>
        </p:txBody>
      </p:sp>
      <p:grpSp>
        <p:nvGrpSpPr>
          <p:cNvPr id="103" name="组合 102">
            <a:extLst>
              <a:ext uri="{FF2B5EF4-FFF2-40B4-BE49-F238E27FC236}">
                <a16:creationId xmlns:a16="http://schemas.microsoft.com/office/drawing/2014/main" id="{0EE771B0-0A73-4334-926A-7E809E99338F}"/>
              </a:ext>
            </a:extLst>
          </p:cNvPr>
          <p:cNvGrpSpPr/>
          <p:nvPr/>
        </p:nvGrpSpPr>
        <p:grpSpPr>
          <a:xfrm>
            <a:off x="5792970" y="3480889"/>
            <a:ext cx="1246716" cy="450050"/>
            <a:chOff x="1936184" y="3483502"/>
            <a:chExt cx="1246716" cy="450050"/>
          </a:xfrm>
        </p:grpSpPr>
        <p:sp>
          <p:nvSpPr>
            <p:cNvPr id="104" name="箭头: 五边形 103">
              <a:extLst>
                <a:ext uri="{FF2B5EF4-FFF2-40B4-BE49-F238E27FC236}">
                  <a16:creationId xmlns:a16="http://schemas.microsoft.com/office/drawing/2014/main" id="{E72E8DF6-E63D-4554-B179-BF31B510B868}"/>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5" name="箭头: 五边形 104">
              <a:extLst>
                <a:ext uri="{FF2B5EF4-FFF2-40B4-BE49-F238E27FC236}">
                  <a16:creationId xmlns:a16="http://schemas.microsoft.com/office/drawing/2014/main" id="{432B707D-B940-4685-9278-EEE58FDDEB6D}"/>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106" name="六边形 105">
              <a:extLst>
                <a:ext uri="{FF2B5EF4-FFF2-40B4-BE49-F238E27FC236}">
                  <a16:creationId xmlns:a16="http://schemas.microsoft.com/office/drawing/2014/main" id="{B53A6029-06A9-43AB-927C-C606372D97D2}"/>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107" name="六边形 106">
              <a:extLst>
                <a:ext uri="{FF2B5EF4-FFF2-40B4-BE49-F238E27FC236}">
                  <a16:creationId xmlns:a16="http://schemas.microsoft.com/office/drawing/2014/main" id="{FE1564D7-826B-4858-854A-74FCCF07A130}"/>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108" name="文本框 107">
            <a:extLst>
              <a:ext uri="{FF2B5EF4-FFF2-40B4-BE49-F238E27FC236}">
                <a16:creationId xmlns:a16="http://schemas.microsoft.com/office/drawing/2014/main" id="{7631DB8B-CAE0-47EA-900A-ECF6D472DB9A}"/>
              </a:ext>
            </a:extLst>
          </p:cNvPr>
          <p:cNvSpPr txBox="1"/>
          <p:nvPr/>
        </p:nvSpPr>
        <p:spPr>
          <a:xfrm>
            <a:off x="5921984" y="3536637"/>
            <a:ext cx="1024844" cy="338554"/>
          </a:xfrm>
          <a:prstGeom prst="rect">
            <a:avLst/>
          </a:prstGeom>
          <a:noFill/>
        </p:spPr>
        <p:txBody>
          <a:bodyPr wrap="square" rtlCol="0">
            <a:spAutoFit/>
          </a:bodyPr>
          <a:lstStyle/>
          <a:p>
            <a:pPr algn="ctr"/>
            <a:r>
              <a:rPr lang="zh-CN" altLang="en-US" sz="1600" dirty="0">
                <a:solidFill>
                  <a:srgbClr val="FFFFFF"/>
                </a:solidFill>
                <a:latin typeface="+mj-ea"/>
                <a:ea typeface="+mj-ea"/>
              </a:rPr>
              <a:t>开幕式</a:t>
            </a:r>
          </a:p>
        </p:txBody>
      </p:sp>
      <p:grpSp>
        <p:nvGrpSpPr>
          <p:cNvPr id="110" name="组合 109">
            <a:extLst>
              <a:ext uri="{FF2B5EF4-FFF2-40B4-BE49-F238E27FC236}">
                <a16:creationId xmlns:a16="http://schemas.microsoft.com/office/drawing/2014/main" id="{F5A7128A-6BB7-4506-A466-ECF8669B7E26}"/>
              </a:ext>
            </a:extLst>
          </p:cNvPr>
          <p:cNvGrpSpPr/>
          <p:nvPr/>
        </p:nvGrpSpPr>
        <p:grpSpPr>
          <a:xfrm>
            <a:off x="7789358" y="3480889"/>
            <a:ext cx="1246716" cy="450050"/>
            <a:chOff x="1936184" y="3483502"/>
            <a:chExt cx="1246716" cy="450050"/>
          </a:xfrm>
        </p:grpSpPr>
        <p:sp>
          <p:nvSpPr>
            <p:cNvPr id="111" name="箭头: 五边形 110">
              <a:extLst>
                <a:ext uri="{FF2B5EF4-FFF2-40B4-BE49-F238E27FC236}">
                  <a16:creationId xmlns:a16="http://schemas.microsoft.com/office/drawing/2014/main" id="{82CDBC55-3669-4D72-9614-613D9ADBD969}"/>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2" name="箭头: 五边形 111">
              <a:extLst>
                <a:ext uri="{FF2B5EF4-FFF2-40B4-BE49-F238E27FC236}">
                  <a16:creationId xmlns:a16="http://schemas.microsoft.com/office/drawing/2014/main" id="{597E92B2-B084-4A91-8762-598DBC591A70}"/>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113" name="六边形 112">
              <a:extLst>
                <a:ext uri="{FF2B5EF4-FFF2-40B4-BE49-F238E27FC236}">
                  <a16:creationId xmlns:a16="http://schemas.microsoft.com/office/drawing/2014/main" id="{413878BE-13FC-4181-BD42-864E4A157B93}"/>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114" name="六边形 113">
              <a:extLst>
                <a:ext uri="{FF2B5EF4-FFF2-40B4-BE49-F238E27FC236}">
                  <a16:creationId xmlns:a16="http://schemas.microsoft.com/office/drawing/2014/main" id="{C698DD0A-A951-47CD-B17E-4AF03F1417F2}"/>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115" name="文本框 114">
            <a:extLst>
              <a:ext uri="{FF2B5EF4-FFF2-40B4-BE49-F238E27FC236}">
                <a16:creationId xmlns:a16="http://schemas.microsoft.com/office/drawing/2014/main" id="{8D6CF2B6-99CC-4625-960C-22D6B30185E3}"/>
              </a:ext>
            </a:extLst>
          </p:cNvPr>
          <p:cNvSpPr txBox="1"/>
          <p:nvPr/>
        </p:nvSpPr>
        <p:spPr>
          <a:xfrm>
            <a:off x="7918372" y="3536637"/>
            <a:ext cx="1024844" cy="338554"/>
          </a:xfrm>
          <a:prstGeom prst="rect">
            <a:avLst/>
          </a:prstGeom>
          <a:noFill/>
        </p:spPr>
        <p:txBody>
          <a:bodyPr wrap="square" rtlCol="0">
            <a:spAutoFit/>
          </a:bodyPr>
          <a:lstStyle/>
          <a:p>
            <a:pPr algn="ctr"/>
            <a:r>
              <a:rPr lang="zh-CN" altLang="en-US" sz="1600" dirty="0">
                <a:solidFill>
                  <a:srgbClr val="FFFFFF"/>
                </a:solidFill>
                <a:latin typeface="+mj-ea"/>
                <a:ea typeface="+mj-ea"/>
              </a:rPr>
              <a:t>开幕式</a:t>
            </a:r>
          </a:p>
        </p:txBody>
      </p:sp>
    </p:spTree>
    <p:extLst>
      <p:ext uri="{BB962C8B-B14F-4D97-AF65-F5344CB8AC3E}">
        <p14:creationId xmlns:p14="http://schemas.microsoft.com/office/powerpoint/2010/main" val="1720589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CF908A-0645-426D-AE60-606C122DF789}"/>
              </a:ext>
            </a:extLst>
          </p:cNvPr>
          <p:cNvSpPr>
            <a:spLocks noGrp="1"/>
          </p:cNvSpPr>
          <p:nvPr>
            <p:ph type="title"/>
          </p:nvPr>
        </p:nvSpPr>
        <p:spPr/>
        <p:txBody>
          <a:bodyPr/>
          <a:lstStyle/>
          <a:p>
            <a:r>
              <a:rPr lang="zh-CN" altLang="en-US" dirty="0"/>
              <a:t>输入文本标题</a:t>
            </a:r>
          </a:p>
        </p:txBody>
      </p:sp>
      <p:sp>
        <p:nvSpPr>
          <p:cNvPr id="3" name="文本框 2">
            <a:extLst>
              <a:ext uri="{FF2B5EF4-FFF2-40B4-BE49-F238E27FC236}">
                <a16:creationId xmlns:a16="http://schemas.microsoft.com/office/drawing/2014/main" id="{7C710B55-04C2-4258-A208-59B154DAD551}"/>
              </a:ext>
            </a:extLst>
          </p:cNvPr>
          <p:cNvSpPr txBox="1"/>
          <p:nvPr/>
        </p:nvSpPr>
        <p:spPr>
          <a:xfrm>
            <a:off x="1835736" y="4610735"/>
            <a:ext cx="1931670" cy="102098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just">
              <a:lnSpc>
                <a:spcPct val="130000"/>
              </a:lnSpc>
            </a:pPr>
            <a:r>
              <a:rPr lang="zh-CN" altLang="en-US" sz="1600" dirty="0">
                <a:cs typeface="+mn-ea"/>
                <a:sym typeface="+mn-lt"/>
              </a:rPr>
              <a:t>单击此处输入文本内容单击此处输入文本内容单击</a:t>
            </a:r>
            <a:endParaRPr lang="en-US" altLang="zh-CN" sz="1600" dirty="0">
              <a:solidFill>
                <a:schemeClr val="tx1"/>
              </a:solidFill>
              <a:cs typeface="+mn-ea"/>
              <a:sym typeface="+mn-lt"/>
            </a:endParaRPr>
          </a:p>
        </p:txBody>
      </p:sp>
      <p:sp>
        <p:nvSpPr>
          <p:cNvPr id="4" name="文本框 3">
            <a:extLst>
              <a:ext uri="{FF2B5EF4-FFF2-40B4-BE49-F238E27FC236}">
                <a16:creationId xmlns:a16="http://schemas.microsoft.com/office/drawing/2014/main" id="{EF9F8F30-4159-4260-AF8E-9F94A375653E}"/>
              </a:ext>
            </a:extLst>
          </p:cNvPr>
          <p:cNvSpPr txBox="1"/>
          <p:nvPr/>
        </p:nvSpPr>
        <p:spPr>
          <a:xfrm>
            <a:off x="1977862" y="3747573"/>
            <a:ext cx="1583726"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solidFill>
                <a:latin typeface="+mj-ea"/>
                <a:ea typeface="+mj-ea"/>
                <a:cs typeface="+mn-ea"/>
                <a:sym typeface="+mn-lt"/>
              </a:rPr>
              <a:t>输入标题</a:t>
            </a:r>
          </a:p>
        </p:txBody>
      </p:sp>
      <p:sp>
        <p:nvSpPr>
          <p:cNvPr id="11" name="文本框 10">
            <a:extLst>
              <a:ext uri="{FF2B5EF4-FFF2-40B4-BE49-F238E27FC236}">
                <a16:creationId xmlns:a16="http://schemas.microsoft.com/office/drawing/2014/main" id="{F2ED9604-25CE-420F-A882-CEF89D4E347A}"/>
              </a:ext>
            </a:extLst>
          </p:cNvPr>
          <p:cNvSpPr txBox="1"/>
          <p:nvPr/>
        </p:nvSpPr>
        <p:spPr>
          <a:xfrm>
            <a:off x="5130165" y="4610735"/>
            <a:ext cx="1931670" cy="102098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just">
              <a:lnSpc>
                <a:spcPct val="130000"/>
              </a:lnSpc>
            </a:pPr>
            <a:r>
              <a:rPr lang="zh-CN" altLang="en-US" sz="1600" dirty="0">
                <a:cs typeface="+mn-ea"/>
                <a:sym typeface="+mn-lt"/>
              </a:rPr>
              <a:t>单击此处输入文本内容单击此处输入文本内容单击</a:t>
            </a:r>
          </a:p>
        </p:txBody>
      </p:sp>
      <p:sp>
        <p:nvSpPr>
          <p:cNvPr id="12" name="文本框 11">
            <a:extLst>
              <a:ext uri="{FF2B5EF4-FFF2-40B4-BE49-F238E27FC236}">
                <a16:creationId xmlns:a16="http://schemas.microsoft.com/office/drawing/2014/main" id="{1460691C-D0F8-4236-A7EF-411D6014438F}"/>
              </a:ext>
            </a:extLst>
          </p:cNvPr>
          <p:cNvSpPr txBox="1"/>
          <p:nvPr/>
        </p:nvSpPr>
        <p:spPr>
          <a:xfrm>
            <a:off x="8512848" y="4610735"/>
            <a:ext cx="1931670" cy="102098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just">
              <a:lnSpc>
                <a:spcPct val="130000"/>
              </a:lnSpc>
            </a:pPr>
            <a:r>
              <a:rPr lang="zh-CN" altLang="en-US" sz="1600" dirty="0">
                <a:cs typeface="+mn-ea"/>
                <a:sym typeface="+mn-lt"/>
              </a:rPr>
              <a:t>单击此处输入文本内容单击此处输入文本内容单击</a:t>
            </a:r>
          </a:p>
        </p:txBody>
      </p:sp>
      <p:pic>
        <p:nvPicPr>
          <p:cNvPr id="13" name="Picture 2">
            <a:extLst>
              <a:ext uri="{FF2B5EF4-FFF2-40B4-BE49-F238E27FC236}">
                <a16:creationId xmlns:a16="http://schemas.microsoft.com/office/drawing/2014/main" id="{03748466-6856-42B8-958C-7C7B2CBCF1AC}"/>
              </a:ext>
            </a:extLst>
          </p:cNvPr>
          <p:cNvPicPr>
            <a:picLocks noChangeAspect="1" noChangeArrowheads="1"/>
          </p:cNvPicPr>
          <p:nvPr/>
        </p:nvPicPr>
        <p:blipFill>
          <a:blip r:embed="rId2" cstate="email"/>
          <a:stretch>
            <a:fillRect/>
          </a:stretch>
        </p:blipFill>
        <p:spPr bwMode="auto">
          <a:xfrm>
            <a:off x="1557606" y="1515745"/>
            <a:ext cx="2369185" cy="236918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1E1B1375-6CDB-45DD-B0DC-F3E2DB2B92EF}"/>
              </a:ext>
            </a:extLst>
          </p:cNvPr>
          <p:cNvPicPr>
            <a:picLocks noChangeAspect="1" noChangeArrowheads="1"/>
          </p:cNvPicPr>
          <p:nvPr/>
        </p:nvPicPr>
        <p:blipFill>
          <a:blip r:embed="rId2" cstate="email"/>
          <a:stretch>
            <a:fillRect/>
          </a:stretch>
        </p:blipFill>
        <p:spPr bwMode="auto">
          <a:xfrm>
            <a:off x="4838065" y="1515745"/>
            <a:ext cx="2369185" cy="23691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B14C42E2-92BE-4CD6-8B24-F7F2D8DE9E3E}"/>
              </a:ext>
            </a:extLst>
          </p:cNvPr>
          <p:cNvPicPr>
            <a:picLocks noChangeAspect="1" noChangeArrowheads="1"/>
          </p:cNvPicPr>
          <p:nvPr/>
        </p:nvPicPr>
        <p:blipFill>
          <a:blip r:embed="rId2" cstate="email"/>
          <a:stretch>
            <a:fillRect/>
          </a:stretch>
        </p:blipFill>
        <p:spPr bwMode="auto">
          <a:xfrm>
            <a:off x="8206778" y="1515745"/>
            <a:ext cx="2369185" cy="2369185"/>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接连接符 16">
            <a:extLst>
              <a:ext uri="{FF2B5EF4-FFF2-40B4-BE49-F238E27FC236}">
                <a16:creationId xmlns:a16="http://schemas.microsoft.com/office/drawing/2014/main" id="{05EACFF8-C40B-454D-8428-1FAAE6836088}"/>
              </a:ext>
            </a:extLst>
          </p:cNvPr>
          <p:cNvCxnSpPr>
            <a:cxnSpLocks/>
          </p:cNvCxnSpPr>
          <p:nvPr/>
        </p:nvCxnSpPr>
        <p:spPr>
          <a:xfrm>
            <a:off x="2529695" y="4279508"/>
            <a:ext cx="48006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11999C16-7722-448A-86E1-9E0A6FE56683}"/>
              </a:ext>
            </a:extLst>
          </p:cNvPr>
          <p:cNvSpPr txBox="1"/>
          <p:nvPr/>
        </p:nvSpPr>
        <p:spPr>
          <a:xfrm>
            <a:off x="5264728" y="3747573"/>
            <a:ext cx="1583726"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solidFill>
                <a:latin typeface="+mj-ea"/>
                <a:ea typeface="+mj-ea"/>
                <a:cs typeface="+mn-ea"/>
                <a:sym typeface="+mn-lt"/>
              </a:rPr>
              <a:t>输入标题</a:t>
            </a:r>
          </a:p>
        </p:txBody>
      </p:sp>
      <p:cxnSp>
        <p:nvCxnSpPr>
          <p:cNvPr id="20" name="直接连接符 19">
            <a:extLst>
              <a:ext uri="{FF2B5EF4-FFF2-40B4-BE49-F238E27FC236}">
                <a16:creationId xmlns:a16="http://schemas.microsoft.com/office/drawing/2014/main" id="{AAF92935-9421-4727-85AC-30518542EF3C}"/>
              </a:ext>
            </a:extLst>
          </p:cNvPr>
          <p:cNvCxnSpPr>
            <a:cxnSpLocks/>
          </p:cNvCxnSpPr>
          <p:nvPr/>
        </p:nvCxnSpPr>
        <p:spPr>
          <a:xfrm>
            <a:off x="5816561" y="4279508"/>
            <a:ext cx="48006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73037F2-AE7A-41B3-A0F0-E2521CAA2841}"/>
              </a:ext>
            </a:extLst>
          </p:cNvPr>
          <p:cNvSpPr txBox="1"/>
          <p:nvPr/>
        </p:nvSpPr>
        <p:spPr>
          <a:xfrm>
            <a:off x="8639848" y="3747573"/>
            <a:ext cx="1583726"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solidFill>
                <a:latin typeface="+mj-ea"/>
                <a:ea typeface="+mj-ea"/>
                <a:cs typeface="+mn-ea"/>
                <a:sym typeface="+mn-lt"/>
              </a:rPr>
              <a:t>输入标题</a:t>
            </a:r>
          </a:p>
        </p:txBody>
      </p:sp>
      <p:cxnSp>
        <p:nvCxnSpPr>
          <p:cNvPr id="22" name="直接连接符 21">
            <a:extLst>
              <a:ext uri="{FF2B5EF4-FFF2-40B4-BE49-F238E27FC236}">
                <a16:creationId xmlns:a16="http://schemas.microsoft.com/office/drawing/2014/main" id="{546552F9-EF82-4C83-97EE-FDF0C265A174}"/>
              </a:ext>
            </a:extLst>
          </p:cNvPr>
          <p:cNvCxnSpPr>
            <a:cxnSpLocks/>
          </p:cNvCxnSpPr>
          <p:nvPr/>
        </p:nvCxnSpPr>
        <p:spPr>
          <a:xfrm>
            <a:off x="9191681" y="4279508"/>
            <a:ext cx="48006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308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27">
            <a:extLst>
              <a:ext uri="{FF2B5EF4-FFF2-40B4-BE49-F238E27FC236}">
                <a16:creationId xmlns:a16="http://schemas.microsoft.com/office/drawing/2014/main" id="{73485682-25CF-4BB3-8C15-B7C54BFB1B2B}"/>
              </a:ext>
            </a:extLst>
          </p:cNvPr>
          <p:cNvSpPr>
            <a:spLocks noGrp="1"/>
          </p:cNvSpPr>
          <p:nvPr>
            <p:ph type="title"/>
          </p:nvPr>
        </p:nvSpPr>
        <p:spPr/>
        <p:txBody>
          <a:bodyPr/>
          <a:lstStyle/>
          <a:p>
            <a:r>
              <a:rPr lang="zh-CN" altLang="en-US" b="0" dirty="0">
                <a:solidFill>
                  <a:srgbClr val="FFFFFF"/>
                </a:solidFill>
              </a:rPr>
              <a:t>输入你的文本内容</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3308350" y="2090605"/>
            <a:ext cx="2787650" cy="2848472"/>
          </a:xfrm>
          <a:noFill/>
          <a:ln>
            <a:noFill/>
          </a:ln>
          <a:effectLst/>
        </p:spPr>
        <p:txBody>
          <a:bodyPr wrap="square" rtlCol="0">
            <a:spAutoFit/>
          </a:bodyPr>
          <a:lstStyle/>
          <a:p>
            <a:pPr algn="dist">
              <a:buFontTx/>
            </a:pPr>
            <a:r>
              <a:rPr lang="zh-CN" altLang="en-US" b="1" kern="100" dirty="0">
                <a:ln w="50800">
                  <a:noFill/>
                </a:ln>
                <a:blipFill>
                  <a:blip r:embed="rId2"/>
                  <a:stretch>
                    <a:fillRect/>
                  </a:stretch>
                </a:blipFill>
                <a:latin typeface="阿里妈妈东方大楷" pitchFamily="2" charset="-122"/>
                <a:ea typeface="阿里妈妈东方大楷" pitchFamily="2" charset="-122"/>
              </a:rPr>
              <a:t>贰</a:t>
            </a:r>
          </a:p>
        </p:txBody>
      </p:sp>
    </p:spTree>
    <p:extLst>
      <p:ext uri="{BB962C8B-B14F-4D97-AF65-F5344CB8AC3E}">
        <p14:creationId xmlns:p14="http://schemas.microsoft.com/office/powerpoint/2010/main" val="1641169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5F8DC-DC98-4834-BE86-46EBC11C8D60}"/>
              </a:ext>
            </a:extLst>
          </p:cNvPr>
          <p:cNvSpPr>
            <a:spLocks noGrp="1"/>
          </p:cNvSpPr>
          <p:nvPr>
            <p:ph type="title"/>
          </p:nvPr>
        </p:nvSpPr>
        <p:spPr/>
        <p:txBody>
          <a:bodyPr/>
          <a:lstStyle/>
          <a:p>
            <a:r>
              <a:rPr lang="zh-CN" altLang="en-US" dirty="0"/>
              <a:t>输入文本内容</a:t>
            </a:r>
          </a:p>
        </p:txBody>
      </p:sp>
      <p:sp>
        <p:nvSpPr>
          <p:cNvPr id="3" name="矩形 2" descr="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
            <a:extLst>
              <a:ext uri="{FF2B5EF4-FFF2-40B4-BE49-F238E27FC236}">
                <a16:creationId xmlns:a16="http://schemas.microsoft.com/office/drawing/2014/main" id="{263501A7-A6F1-41C7-AD18-922BF9585B47}"/>
              </a:ext>
            </a:extLst>
          </p:cNvPr>
          <p:cNvSpPr/>
          <p:nvPr/>
        </p:nvSpPr>
        <p:spPr>
          <a:xfrm>
            <a:off x="915840" y="3836800"/>
            <a:ext cx="3239135" cy="41819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accent1"/>
                </a:solidFill>
                <a:effectLst/>
                <a:uLnTx/>
                <a:uFillTx/>
                <a:latin typeface="+mj-ea"/>
                <a:ea typeface="+mj-ea"/>
                <a:cs typeface="汉仪楷体简" panose="02010609000101010101" charset="-122"/>
                <a:sym typeface="Arial" panose="020B0604020202020204" pitchFamily="34" charset="0"/>
              </a:rPr>
              <a:t>2</a:t>
            </a:r>
            <a:r>
              <a:rPr kumimoji="0" lang="zh-CN" altLang="en-US" sz="1600" b="0" i="0" u="none" strike="noStrike" kern="1200" cap="none" spc="0" normalizeH="0" baseline="0" noProof="0" dirty="0">
                <a:ln>
                  <a:noFill/>
                </a:ln>
                <a:solidFill>
                  <a:schemeClr val="accent1"/>
                </a:solidFill>
                <a:effectLst/>
                <a:uLnTx/>
                <a:uFillTx/>
                <a:latin typeface="+mj-ea"/>
                <a:ea typeface="+mj-ea"/>
                <a:cs typeface="汉仪楷体简" panose="02010609000101010101" charset="-122"/>
                <a:sym typeface="Arial" panose="020B0604020202020204" pitchFamily="34" charset="0"/>
              </a:rPr>
              <a:t>天</a:t>
            </a:r>
            <a:r>
              <a:rPr kumimoji="0" lang="en-US" altLang="zh-CN" sz="1600" b="0" i="0" u="none" strike="noStrike" kern="1200" cap="none" spc="0" normalizeH="0" baseline="0" noProof="0" dirty="0">
                <a:ln>
                  <a:noFill/>
                </a:ln>
                <a:solidFill>
                  <a:schemeClr val="accent1"/>
                </a:solidFill>
                <a:effectLst/>
                <a:uLnTx/>
                <a:uFillTx/>
                <a:latin typeface="+mj-ea"/>
                <a:ea typeface="+mj-ea"/>
                <a:cs typeface="汉仪楷体简" panose="02010609000101010101" charset="-122"/>
                <a:sym typeface="Arial" panose="020B0604020202020204" pitchFamily="34" charset="0"/>
              </a:rPr>
              <a:t>1</a:t>
            </a:r>
            <a:r>
              <a:rPr kumimoji="0" lang="zh-CN" altLang="en-US" sz="1600" b="0" i="0" u="none" strike="noStrike" kern="1200" cap="none" spc="0" normalizeH="0" baseline="0" noProof="0" dirty="0">
                <a:ln>
                  <a:noFill/>
                </a:ln>
                <a:solidFill>
                  <a:schemeClr val="accent1"/>
                </a:solidFill>
                <a:effectLst/>
                <a:uLnTx/>
                <a:uFillTx/>
                <a:latin typeface="+mj-ea"/>
                <a:ea typeface="+mj-ea"/>
                <a:cs typeface="汉仪楷体简" panose="02010609000101010101" charset="-122"/>
                <a:sym typeface="Arial" panose="020B0604020202020204" pitchFamily="34" charset="0"/>
              </a:rPr>
              <a:t>夜的温泉度假酒店体验</a:t>
            </a:r>
          </a:p>
        </p:txBody>
      </p:sp>
      <p:sp>
        <p:nvSpPr>
          <p:cNvPr id="4" name="矩形 3" descr="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
            <a:extLst>
              <a:ext uri="{FF2B5EF4-FFF2-40B4-BE49-F238E27FC236}">
                <a16:creationId xmlns:a16="http://schemas.microsoft.com/office/drawing/2014/main" id="{FC5EB98A-4704-44E9-8E4E-20A87E3B7BC0}"/>
              </a:ext>
            </a:extLst>
          </p:cNvPr>
          <p:cNvSpPr/>
          <p:nvPr/>
        </p:nvSpPr>
        <p:spPr>
          <a:xfrm>
            <a:off x="8079775" y="3836800"/>
            <a:ext cx="3559175" cy="418191"/>
          </a:xfrm>
          <a:prstGeom prst="rect">
            <a:avLst/>
          </a:prstGeom>
        </p:spPr>
        <p:txBody>
          <a:bodyPr wrap="square">
            <a:spAutoFit/>
          </a:bodyPr>
          <a:lstStyle/>
          <a:p>
            <a:pPr algn="ctr">
              <a:lnSpc>
                <a:spcPct val="150000"/>
              </a:lnSpc>
            </a:pPr>
            <a:r>
              <a:rPr lang="en-US" altLang="zh-CN" sz="1600" dirty="0">
                <a:solidFill>
                  <a:schemeClr val="accent1"/>
                </a:solidFill>
                <a:latin typeface="+mj-ea"/>
                <a:ea typeface="+mj-ea"/>
                <a:sym typeface="Arial" panose="020B0604020202020204" pitchFamily="34" charset="0"/>
              </a:rPr>
              <a:t>1</a:t>
            </a:r>
            <a:r>
              <a:rPr lang="zh-CN" altLang="en-US" sz="1600" dirty="0">
                <a:solidFill>
                  <a:schemeClr val="accent1"/>
                </a:solidFill>
                <a:latin typeface="+mj-ea"/>
                <a:ea typeface="+mj-ea"/>
                <a:sym typeface="Arial" panose="020B0604020202020204" pitchFamily="34" charset="0"/>
              </a:rPr>
              <a:t>日雅集大咖论道体验</a:t>
            </a:r>
          </a:p>
        </p:txBody>
      </p:sp>
      <p:sp>
        <p:nvSpPr>
          <p:cNvPr id="5" name="矩形 4" descr="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
            <a:extLst>
              <a:ext uri="{FF2B5EF4-FFF2-40B4-BE49-F238E27FC236}">
                <a16:creationId xmlns:a16="http://schemas.microsoft.com/office/drawing/2014/main" id="{D3D7B996-2CB8-446F-9D0B-16C39CBF83B7}"/>
              </a:ext>
            </a:extLst>
          </p:cNvPr>
          <p:cNvSpPr/>
          <p:nvPr/>
        </p:nvSpPr>
        <p:spPr>
          <a:xfrm>
            <a:off x="4846626" y="3836800"/>
            <a:ext cx="2787107" cy="418191"/>
          </a:xfrm>
          <a:prstGeom prst="rect">
            <a:avLst/>
          </a:prstGeom>
        </p:spPr>
        <p:txBody>
          <a:bodyPr wrap="square">
            <a:spAutoFit/>
          </a:bodyPr>
          <a:lstStyle/>
          <a:p>
            <a:pPr algn="ctr">
              <a:lnSpc>
                <a:spcPct val="150000"/>
              </a:lnSpc>
            </a:pPr>
            <a:r>
              <a:rPr lang="en-US" altLang="zh-CN" sz="1600" dirty="0">
                <a:solidFill>
                  <a:schemeClr val="accent1"/>
                </a:solidFill>
                <a:latin typeface="+mj-ea"/>
                <a:ea typeface="+mj-ea"/>
                <a:sym typeface="Arial" panose="020B0604020202020204" pitchFamily="34" charset="0"/>
              </a:rPr>
              <a:t>1</a:t>
            </a:r>
            <a:r>
              <a:rPr lang="zh-CN" altLang="en-US" sz="1600" dirty="0">
                <a:solidFill>
                  <a:schemeClr val="accent1"/>
                </a:solidFill>
                <a:latin typeface="+mj-ea"/>
                <a:ea typeface="+mj-ea"/>
                <a:sym typeface="Arial" panose="020B0604020202020204" pitchFamily="34" charset="0"/>
              </a:rPr>
              <a:t>日山谷禅修体验</a:t>
            </a:r>
          </a:p>
        </p:txBody>
      </p:sp>
      <p:cxnSp>
        <p:nvCxnSpPr>
          <p:cNvPr id="33" name="直接连接符 32">
            <a:extLst>
              <a:ext uri="{FF2B5EF4-FFF2-40B4-BE49-F238E27FC236}">
                <a16:creationId xmlns:a16="http://schemas.microsoft.com/office/drawing/2014/main" id="{BE669AE6-6DD7-431B-A18E-AD2CF7591C1C}"/>
              </a:ext>
            </a:extLst>
          </p:cNvPr>
          <p:cNvCxnSpPr/>
          <p:nvPr/>
        </p:nvCxnSpPr>
        <p:spPr>
          <a:xfrm>
            <a:off x="4214319" y="3724914"/>
            <a:ext cx="0" cy="2349243"/>
          </a:xfrm>
          <a:prstGeom prst="line">
            <a:avLst/>
          </a:prstGeom>
          <a:ln>
            <a:solidFill>
              <a:schemeClr val="tx1">
                <a:alpha val="7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C72E5E9-7B3C-4FA9-B6A9-4AA2A0A72D37}"/>
              </a:ext>
            </a:extLst>
          </p:cNvPr>
          <p:cNvCxnSpPr/>
          <p:nvPr/>
        </p:nvCxnSpPr>
        <p:spPr>
          <a:xfrm>
            <a:off x="7977682" y="3724914"/>
            <a:ext cx="0" cy="2349243"/>
          </a:xfrm>
          <a:prstGeom prst="line">
            <a:avLst/>
          </a:prstGeom>
          <a:ln>
            <a:solidFill>
              <a:schemeClr val="tx1">
                <a:alpha val="70000"/>
              </a:schemeClr>
            </a:solidFill>
          </a:ln>
        </p:spPr>
        <p:style>
          <a:lnRef idx="1">
            <a:schemeClr val="accent1"/>
          </a:lnRef>
          <a:fillRef idx="0">
            <a:schemeClr val="accent1"/>
          </a:fillRef>
          <a:effectRef idx="0">
            <a:schemeClr val="accent1"/>
          </a:effectRef>
          <a:fontRef idx="minor">
            <a:schemeClr val="tx1"/>
          </a:fontRef>
        </p:style>
      </p:cxnSp>
      <p:sp>
        <p:nvSpPr>
          <p:cNvPr id="35" name="矩形 34" descr="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
            <a:extLst>
              <a:ext uri="{FF2B5EF4-FFF2-40B4-BE49-F238E27FC236}">
                <a16:creationId xmlns:a16="http://schemas.microsoft.com/office/drawing/2014/main" id="{3E192CA1-36E0-4351-B282-BC4E4F4D583C}"/>
              </a:ext>
            </a:extLst>
          </p:cNvPr>
          <p:cNvSpPr/>
          <p:nvPr/>
        </p:nvSpPr>
        <p:spPr>
          <a:xfrm>
            <a:off x="915840" y="4650311"/>
            <a:ext cx="3239135" cy="115685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吉祥禅寺游览、观赏日落</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吉祥禅寺素斋、景澜酒店家宴</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温泉度假酒店住宿一晚</a:t>
            </a:r>
          </a:p>
        </p:txBody>
      </p:sp>
      <p:sp>
        <p:nvSpPr>
          <p:cNvPr id="36" name="矩形 35" descr="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
            <a:extLst>
              <a:ext uri="{FF2B5EF4-FFF2-40B4-BE49-F238E27FC236}">
                <a16:creationId xmlns:a16="http://schemas.microsoft.com/office/drawing/2014/main" id="{4CD36116-BBC6-4EB1-9F22-D504E93EB160}"/>
              </a:ext>
            </a:extLst>
          </p:cNvPr>
          <p:cNvSpPr/>
          <p:nvPr/>
        </p:nvSpPr>
        <p:spPr>
          <a:xfrm>
            <a:off x="8079775" y="4650311"/>
            <a:ext cx="3559175" cy="115685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大咖私密分享</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生活美学</a:t>
            </a:r>
            <a:r>
              <a:rPr kumimoji="0" lang="en-US" altLang="zh-CN"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DIY</a:t>
            </a: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体验</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（雅道，非遗项目，书画等艺术类）</a:t>
            </a:r>
          </a:p>
        </p:txBody>
      </p:sp>
      <p:sp>
        <p:nvSpPr>
          <p:cNvPr id="37" name="矩形 36" descr="e7d195523061f1c03a90ee8e42cb24248e56383cd534985688F9F494128731F165EE95AB4B0C0A38076AAEA07667B1565C446FC45FF01DFB0E885BCDBDF3A284F3DB14DA61DD97F0BAB2E6C668FB4931659DCAC52277681B35A97A58EB1CDE1A30E511E1F70EEB23193653529328E29B82636547E25AC41088D20F0A52114429D13EF1D12E4FBA26373564D4CAB325C9">
            <a:extLst>
              <a:ext uri="{FF2B5EF4-FFF2-40B4-BE49-F238E27FC236}">
                <a16:creationId xmlns:a16="http://schemas.microsoft.com/office/drawing/2014/main" id="{6B1DCB0B-7ED8-483D-BE69-D1A55834493A}"/>
              </a:ext>
            </a:extLst>
          </p:cNvPr>
          <p:cNvSpPr/>
          <p:nvPr/>
        </p:nvSpPr>
        <p:spPr>
          <a:xfrm>
            <a:off x="4846626" y="4650311"/>
            <a:ext cx="2787107" cy="115685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吉祥禅寺游览</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禅修</a:t>
            </a:r>
            <a:r>
              <a:rPr kumimoji="0" lang="en-US" altLang="zh-CN"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a:t>
            </a: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瑜伽</a:t>
            </a:r>
            <a:r>
              <a:rPr kumimoji="0" lang="en-US" altLang="zh-CN"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a:t>
            </a: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佛经</a:t>
            </a:r>
            <a:r>
              <a:rPr kumimoji="0" lang="en-US" altLang="zh-CN"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a:t>
            </a: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风水课程</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汉仪楷体简" panose="02010609000101010101" charset="-122"/>
                <a:sym typeface="Arial" panose="020B0604020202020204" pitchFamily="34" charset="0"/>
              </a:rPr>
              <a:t>吉祥禅寺素斋</a:t>
            </a:r>
          </a:p>
        </p:txBody>
      </p:sp>
      <p:grpSp>
        <p:nvGrpSpPr>
          <p:cNvPr id="38" name="组合 37">
            <a:extLst>
              <a:ext uri="{FF2B5EF4-FFF2-40B4-BE49-F238E27FC236}">
                <a16:creationId xmlns:a16="http://schemas.microsoft.com/office/drawing/2014/main" id="{B691730D-10A7-41B1-999A-520A915ADE60}"/>
              </a:ext>
            </a:extLst>
          </p:cNvPr>
          <p:cNvGrpSpPr/>
          <p:nvPr/>
        </p:nvGrpSpPr>
        <p:grpSpPr>
          <a:xfrm>
            <a:off x="1026905" y="1973949"/>
            <a:ext cx="3033289" cy="1094982"/>
            <a:chOff x="1936184" y="3483502"/>
            <a:chExt cx="1246716" cy="450050"/>
          </a:xfrm>
        </p:grpSpPr>
        <p:sp>
          <p:nvSpPr>
            <p:cNvPr id="39" name="箭头: 五边形 38">
              <a:extLst>
                <a:ext uri="{FF2B5EF4-FFF2-40B4-BE49-F238E27FC236}">
                  <a16:creationId xmlns:a16="http://schemas.microsoft.com/office/drawing/2014/main" id="{A8641359-B8F6-4AE8-BBF2-C5091EA3618C}"/>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箭头: 五边形 39">
              <a:extLst>
                <a:ext uri="{FF2B5EF4-FFF2-40B4-BE49-F238E27FC236}">
                  <a16:creationId xmlns:a16="http://schemas.microsoft.com/office/drawing/2014/main" id="{7B686CE9-A798-4773-B18F-A30A14C0FEA4}"/>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41" name="六边形 40">
              <a:extLst>
                <a:ext uri="{FF2B5EF4-FFF2-40B4-BE49-F238E27FC236}">
                  <a16:creationId xmlns:a16="http://schemas.microsoft.com/office/drawing/2014/main" id="{916F6217-CBBD-437A-9A9D-F8C2A2221359}"/>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42" name="六边形 41">
              <a:extLst>
                <a:ext uri="{FF2B5EF4-FFF2-40B4-BE49-F238E27FC236}">
                  <a16:creationId xmlns:a16="http://schemas.microsoft.com/office/drawing/2014/main" id="{D7EE074D-C863-4C33-9BBE-B072F4B2D507}"/>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43" name="文本框 42">
            <a:extLst>
              <a:ext uri="{FF2B5EF4-FFF2-40B4-BE49-F238E27FC236}">
                <a16:creationId xmlns:a16="http://schemas.microsoft.com/office/drawing/2014/main" id="{4CCFC066-5E2B-4241-8047-3C0F3F34DCF6}"/>
              </a:ext>
            </a:extLst>
          </p:cNvPr>
          <p:cNvSpPr txBox="1"/>
          <p:nvPr/>
        </p:nvSpPr>
        <p:spPr>
          <a:xfrm>
            <a:off x="1326279" y="2244955"/>
            <a:ext cx="2493472" cy="523220"/>
          </a:xfrm>
          <a:prstGeom prst="rect">
            <a:avLst/>
          </a:prstGeom>
          <a:noFill/>
        </p:spPr>
        <p:txBody>
          <a:bodyPr wrap="square" rtlCol="0">
            <a:spAutoFit/>
          </a:bodyPr>
          <a:lstStyle/>
          <a:p>
            <a:pPr algn="ctr"/>
            <a:r>
              <a:rPr lang="zh-CN" altLang="en-US" sz="2800" dirty="0">
                <a:solidFill>
                  <a:srgbClr val="FFFFFF"/>
                </a:solidFill>
                <a:latin typeface="+mj-ea"/>
                <a:ea typeface="+mj-ea"/>
              </a:rPr>
              <a:t>开幕式</a:t>
            </a:r>
          </a:p>
        </p:txBody>
      </p:sp>
      <p:grpSp>
        <p:nvGrpSpPr>
          <p:cNvPr id="44" name="组合 43">
            <a:extLst>
              <a:ext uri="{FF2B5EF4-FFF2-40B4-BE49-F238E27FC236}">
                <a16:creationId xmlns:a16="http://schemas.microsoft.com/office/drawing/2014/main" id="{950F6B48-CD36-435D-AD8F-10E6255B9CD9}"/>
              </a:ext>
            </a:extLst>
          </p:cNvPr>
          <p:cNvGrpSpPr/>
          <p:nvPr/>
        </p:nvGrpSpPr>
        <p:grpSpPr>
          <a:xfrm>
            <a:off x="4600444" y="1973949"/>
            <a:ext cx="3033289" cy="1094982"/>
            <a:chOff x="1936184" y="3483502"/>
            <a:chExt cx="1246716" cy="450050"/>
          </a:xfrm>
        </p:grpSpPr>
        <p:sp>
          <p:nvSpPr>
            <p:cNvPr id="45" name="箭头: 五边形 44">
              <a:extLst>
                <a:ext uri="{FF2B5EF4-FFF2-40B4-BE49-F238E27FC236}">
                  <a16:creationId xmlns:a16="http://schemas.microsoft.com/office/drawing/2014/main" id="{90F0EEC8-978C-4B5A-9BF3-0E74F507A443}"/>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6" name="箭头: 五边形 45">
              <a:extLst>
                <a:ext uri="{FF2B5EF4-FFF2-40B4-BE49-F238E27FC236}">
                  <a16:creationId xmlns:a16="http://schemas.microsoft.com/office/drawing/2014/main" id="{69ED0C6C-ACF7-4F35-9FF3-682BEBA34346}"/>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47" name="六边形 46">
              <a:extLst>
                <a:ext uri="{FF2B5EF4-FFF2-40B4-BE49-F238E27FC236}">
                  <a16:creationId xmlns:a16="http://schemas.microsoft.com/office/drawing/2014/main" id="{B9152D21-3FB2-4F56-B97F-DF46F3B4D247}"/>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48" name="六边形 47">
              <a:extLst>
                <a:ext uri="{FF2B5EF4-FFF2-40B4-BE49-F238E27FC236}">
                  <a16:creationId xmlns:a16="http://schemas.microsoft.com/office/drawing/2014/main" id="{53C7F60D-D92E-427C-93A8-849430AB4045}"/>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49" name="文本框 48">
            <a:extLst>
              <a:ext uri="{FF2B5EF4-FFF2-40B4-BE49-F238E27FC236}">
                <a16:creationId xmlns:a16="http://schemas.microsoft.com/office/drawing/2014/main" id="{6A1E5731-ABD1-4CA3-9668-3B3329A7C648}"/>
              </a:ext>
            </a:extLst>
          </p:cNvPr>
          <p:cNvSpPr txBox="1"/>
          <p:nvPr/>
        </p:nvSpPr>
        <p:spPr>
          <a:xfrm>
            <a:off x="4899818" y="2244955"/>
            <a:ext cx="2493472" cy="523220"/>
          </a:xfrm>
          <a:prstGeom prst="rect">
            <a:avLst/>
          </a:prstGeom>
          <a:noFill/>
        </p:spPr>
        <p:txBody>
          <a:bodyPr wrap="square" rtlCol="0">
            <a:spAutoFit/>
          </a:bodyPr>
          <a:lstStyle/>
          <a:p>
            <a:pPr algn="ctr"/>
            <a:r>
              <a:rPr lang="zh-CN" altLang="en-US" sz="2800" dirty="0">
                <a:solidFill>
                  <a:srgbClr val="FFFFFF"/>
                </a:solidFill>
                <a:latin typeface="+mj-ea"/>
                <a:ea typeface="+mj-ea"/>
              </a:rPr>
              <a:t>开幕式</a:t>
            </a:r>
          </a:p>
        </p:txBody>
      </p:sp>
      <p:grpSp>
        <p:nvGrpSpPr>
          <p:cNvPr id="50" name="组合 49">
            <a:extLst>
              <a:ext uri="{FF2B5EF4-FFF2-40B4-BE49-F238E27FC236}">
                <a16:creationId xmlns:a16="http://schemas.microsoft.com/office/drawing/2014/main" id="{35B6AB3C-9A06-46C7-87C3-85D52169ACD6}"/>
              </a:ext>
            </a:extLst>
          </p:cNvPr>
          <p:cNvGrpSpPr/>
          <p:nvPr/>
        </p:nvGrpSpPr>
        <p:grpSpPr>
          <a:xfrm>
            <a:off x="8131808" y="1973949"/>
            <a:ext cx="3033289" cy="1094982"/>
            <a:chOff x="1936184" y="3483502"/>
            <a:chExt cx="1246716" cy="450050"/>
          </a:xfrm>
        </p:grpSpPr>
        <p:sp>
          <p:nvSpPr>
            <p:cNvPr id="51" name="箭头: 五边形 50">
              <a:extLst>
                <a:ext uri="{FF2B5EF4-FFF2-40B4-BE49-F238E27FC236}">
                  <a16:creationId xmlns:a16="http://schemas.microsoft.com/office/drawing/2014/main" id="{98C7B6CA-9A94-4236-8B2E-5884C296DF02}"/>
                </a:ext>
              </a:extLst>
            </p:cNvPr>
            <p:cNvSpPr/>
            <p:nvPr/>
          </p:nvSpPr>
          <p:spPr>
            <a:xfrm rot="10800000" flipV="1">
              <a:off x="1936184" y="3523049"/>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2" name="箭头: 五边形 51">
              <a:extLst>
                <a:ext uri="{FF2B5EF4-FFF2-40B4-BE49-F238E27FC236}">
                  <a16:creationId xmlns:a16="http://schemas.microsoft.com/office/drawing/2014/main" id="{225D60EB-760A-45E6-96DA-6145086AE62F}"/>
                </a:ext>
              </a:extLst>
            </p:cNvPr>
            <p:cNvSpPr/>
            <p:nvPr/>
          </p:nvSpPr>
          <p:spPr>
            <a:xfrm>
              <a:off x="2601668" y="3523050"/>
              <a:ext cx="581232" cy="370955"/>
            </a:xfrm>
            <a:prstGeom prst="homePlate">
              <a:avLst>
                <a:gd name="adj" fmla="val 40456"/>
              </a:avLst>
            </a:prstGeom>
            <a:solidFill>
              <a:srgbClr val="FFFFFF"/>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mj-ea"/>
                <a:ea typeface="+mj-ea"/>
              </a:endParaRPr>
            </a:p>
          </p:txBody>
        </p:sp>
        <p:sp>
          <p:nvSpPr>
            <p:cNvPr id="53" name="六边形 52">
              <a:extLst>
                <a:ext uri="{FF2B5EF4-FFF2-40B4-BE49-F238E27FC236}">
                  <a16:creationId xmlns:a16="http://schemas.microsoft.com/office/drawing/2014/main" id="{64ABADF4-6AD7-425F-9D36-61ABADECCF32}"/>
                </a:ext>
              </a:extLst>
            </p:cNvPr>
            <p:cNvSpPr/>
            <p:nvPr/>
          </p:nvSpPr>
          <p:spPr>
            <a:xfrm>
              <a:off x="1996388" y="3483502"/>
              <a:ext cx="1135780" cy="450050"/>
            </a:xfrm>
            <a:prstGeom prst="hexagon">
              <a:avLst>
                <a:gd name="adj" fmla="val 46946"/>
                <a:gd name="vf" fmla="val 115470"/>
              </a:avLst>
            </a:prstGeom>
            <a:solidFill>
              <a:schemeClr val="accent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sp>
          <p:nvSpPr>
            <p:cNvPr id="54" name="六边形 53">
              <a:extLst>
                <a:ext uri="{FF2B5EF4-FFF2-40B4-BE49-F238E27FC236}">
                  <a16:creationId xmlns:a16="http://schemas.microsoft.com/office/drawing/2014/main" id="{EF94F386-7206-4C14-AA3E-046F365B0D59}"/>
                </a:ext>
              </a:extLst>
            </p:cNvPr>
            <p:cNvSpPr/>
            <p:nvPr/>
          </p:nvSpPr>
          <p:spPr>
            <a:xfrm>
              <a:off x="2064210" y="3523049"/>
              <a:ext cx="1000136" cy="370956"/>
            </a:xfrm>
            <a:prstGeom prst="hexagon">
              <a:avLst>
                <a:gd name="adj" fmla="val 46946"/>
                <a:gd name="vf" fmla="val 115470"/>
              </a:avLst>
            </a:prstGeom>
            <a:noFill/>
            <a:ln w="9525">
              <a:solidFill>
                <a:schemeClr val="accent2"/>
              </a:solidFill>
            </a:ln>
            <a:effectLst>
              <a:outerShdw blurRad="381000" dist="279400" dir="5400000" sx="96000" sy="96000" algn="t"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dirty="0">
                <a:gradFill flip="none" rotWithShape="1">
                  <a:gsLst>
                    <a:gs pos="0">
                      <a:schemeClr val="accent1">
                        <a:lumMod val="82000"/>
                        <a:lumOff val="18000"/>
                      </a:schemeClr>
                    </a:gs>
                    <a:gs pos="100000">
                      <a:schemeClr val="accent1"/>
                    </a:gs>
                  </a:gsLst>
                  <a:lin ang="2700000" scaled="1"/>
                  <a:tileRect/>
                </a:gradFill>
                <a:latin typeface="+mj-ea"/>
                <a:ea typeface="+mj-ea"/>
              </a:endParaRPr>
            </a:p>
          </p:txBody>
        </p:sp>
      </p:grpSp>
      <p:sp>
        <p:nvSpPr>
          <p:cNvPr id="55" name="文本框 54">
            <a:extLst>
              <a:ext uri="{FF2B5EF4-FFF2-40B4-BE49-F238E27FC236}">
                <a16:creationId xmlns:a16="http://schemas.microsoft.com/office/drawing/2014/main" id="{C69D3D81-13F6-4AE9-9CEF-F44EB84A7125}"/>
              </a:ext>
            </a:extLst>
          </p:cNvPr>
          <p:cNvSpPr txBox="1"/>
          <p:nvPr/>
        </p:nvSpPr>
        <p:spPr>
          <a:xfrm>
            <a:off x="8431182" y="2244955"/>
            <a:ext cx="2493472" cy="523220"/>
          </a:xfrm>
          <a:prstGeom prst="rect">
            <a:avLst/>
          </a:prstGeom>
          <a:noFill/>
        </p:spPr>
        <p:txBody>
          <a:bodyPr wrap="square" rtlCol="0">
            <a:spAutoFit/>
          </a:bodyPr>
          <a:lstStyle/>
          <a:p>
            <a:pPr algn="ctr"/>
            <a:r>
              <a:rPr lang="zh-CN" altLang="en-US" sz="2800" dirty="0">
                <a:solidFill>
                  <a:srgbClr val="FFFFFF"/>
                </a:solidFill>
                <a:latin typeface="+mj-ea"/>
                <a:ea typeface="+mj-ea"/>
              </a:rPr>
              <a:t>开幕式</a:t>
            </a:r>
          </a:p>
        </p:txBody>
      </p:sp>
    </p:spTree>
    <p:extLst>
      <p:ext uri="{BB962C8B-B14F-4D97-AF65-F5344CB8AC3E}">
        <p14:creationId xmlns:p14="http://schemas.microsoft.com/office/powerpoint/2010/main" val="1676145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2C53B7-CACD-4147-8342-DA2F76D6DC65}"/>
              </a:ext>
            </a:extLst>
          </p:cNvPr>
          <p:cNvSpPr>
            <a:spLocks noGrp="1"/>
          </p:cNvSpPr>
          <p:nvPr>
            <p:ph type="title"/>
          </p:nvPr>
        </p:nvSpPr>
        <p:spPr/>
        <p:txBody>
          <a:bodyPr/>
          <a:lstStyle/>
          <a:p>
            <a:r>
              <a:rPr lang="zh-CN" altLang="en-US" dirty="0"/>
              <a:t>输入文本标题</a:t>
            </a:r>
          </a:p>
        </p:txBody>
      </p:sp>
      <p:sp>
        <p:nvSpPr>
          <p:cNvPr id="5" name="TextBox 15">
            <a:extLst>
              <a:ext uri="{FF2B5EF4-FFF2-40B4-BE49-F238E27FC236}">
                <a16:creationId xmlns:a16="http://schemas.microsoft.com/office/drawing/2014/main" id="{6C3444E6-9AA8-4431-8975-52DB21EE0DA2}"/>
              </a:ext>
            </a:extLst>
          </p:cNvPr>
          <p:cNvSpPr txBox="1"/>
          <p:nvPr/>
        </p:nvSpPr>
        <p:spPr>
          <a:xfrm>
            <a:off x="1209674" y="3098800"/>
            <a:ext cx="3329305" cy="20251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a:t>
            </a:r>
          </a:p>
        </p:txBody>
      </p:sp>
      <p:pic>
        <p:nvPicPr>
          <p:cNvPr id="9" name="Picture 2">
            <a:extLst>
              <a:ext uri="{FF2B5EF4-FFF2-40B4-BE49-F238E27FC236}">
                <a16:creationId xmlns:a16="http://schemas.microsoft.com/office/drawing/2014/main" id="{889AA64D-A58C-4DF2-AFE4-447023CBE11E}"/>
              </a:ext>
            </a:extLst>
          </p:cNvPr>
          <p:cNvPicPr>
            <a:picLocks noChangeAspect="1" noChangeArrowheads="1"/>
          </p:cNvPicPr>
          <p:nvPr/>
        </p:nvPicPr>
        <p:blipFill>
          <a:blip r:embed="rId2" cstate="email"/>
          <a:stretch>
            <a:fillRect/>
          </a:stretch>
        </p:blipFill>
        <p:spPr bwMode="auto">
          <a:xfrm>
            <a:off x="4744085" y="2498275"/>
            <a:ext cx="2703830" cy="270383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a:extLst>
              <a:ext uri="{FF2B5EF4-FFF2-40B4-BE49-F238E27FC236}">
                <a16:creationId xmlns:a16="http://schemas.microsoft.com/office/drawing/2014/main" id="{4C6298B0-F0AD-4375-8B70-398D8C2DF27A}"/>
              </a:ext>
            </a:extLst>
          </p:cNvPr>
          <p:cNvSpPr/>
          <p:nvPr/>
        </p:nvSpPr>
        <p:spPr>
          <a:xfrm>
            <a:off x="2171623" y="2234351"/>
            <a:ext cx="2174719" cy="4523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pc="300" dirty="0">
              <a:cs typeface="+mn-ea"/>
              <a:sym typeface="+mn-lt"/>
            </a:endParaRPr>
          </a:p>
        </p:txBody>
      </p:sp>
      <p:sp>
        <p:nvSpPr>
          <p:cNvPr id="11" name="Title 4">
            <a:extLst>
              <a:ext uri="{FF2B5EF4-FFF2-40B4-BE49-F238E27FC236}">
                <a16:creationId xmlns:a16="http://schemas.microsoft.com/office/drawing/2014/main" id="{689D7767-B8C6-4C55-B2D6-93C9418559A8}"/>
              </a:ext>
            </a:extLst>
          </p:cNvPr>
          <p:cNvSpPr txBox="1"/>
          <p:nvPr/>
        </p:nvSpPr>
        <p:spPr>
          <a:xfrm>
            <a:off x="2186606" y="2265602"/>
            <a:ext cx="2174718"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r>
              <a:rPr lang="zh-CN" altLang="en-US" sz="2400" dirty="0">
                <a:solidFill>
                  <a:srgbClr val="FFFFFF"/>
                </a:solidFill>
                <a:latin typeface="+mj-ea"/>
                <a:ea typeface="+mj-ea"/>
                <a:cs typeface="+mn-ea"/>
                <a:sym typeface="+mn-lt"/>
              </a:rPr>
              <a:t>输入标题内容</a:t>
            </a:r>
          </a:p>
        </p:txBody>
      </p:sp>
      <p:sp>
        <p:nvSpPr>
          <p:cNvPr id="12" name="TextBox 15">
            <a:extLst>
              <a:ext uri="{FF2B5EF4-FFF2-40B4-BE49-F238E27FC236}">
                <a16:creationId xmlns:a16="http://schemas.microsoft.com/office/drawing/2014/main" id="{D5400300-C36F-44CC-83ED-954B7BF21A27}"/>
              </a:ext>
            </a:extLst>
          </p:cNvPr>
          <p:cNvSpPr txBox="1"/>
          <p:nvPr/>
        </p:nvSpPr>
        <p:spPr>
          <a:xfrm>
            <a:off x="7653021" y="3098800"/>
            <a:ext cx="3329305" cy="20251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a:t>
            </a:r>
          </a:p>
        </p:txBody>
      </p:sp>
      <p:sp>
        <p:nvSpPr>
          <p:cNvPr id="13" name="矩形 12">
            <a:extLst>
              <a:ext uri="{FF2B5EF4-FFF2-40B4-BE49-F238E27FC236}">
                <a16:creationId xmlns:a16="http://schemas.microsoft.com/office/drawing/2014/main" id="{8C2C5FEA-B3F6-457D-85D6-52366BA6A40F}"/>
              </a:ext>
            </a:extLst>
          </p:cNvPr>
          <p:cNvSpPr/>
          <p:nvPr/>
        </p:nvSpPr>
        <p:spPr>
          <a:xfrm>
            <a:off x="7681596" y="2234351"/>
            <a:ext cx="2174719" cy="4523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pc="300" dirty="0">
              <a:cs typeface="+mn-ea"/>
              <a:sym typeface="+mn-lt"/>
            </a:endParaRPr>
          </a:p>
        </p:txBody>
      </p:sp>
      <p:sp>
        <p:nvSpPr>
          <p:cNvPr id="14" name="Title 4">
            <a:extLst>
              <a:ext uri="{FF2B5EF4-FFF2-40B4-BE49-F238E27FC236}">
                <a16:creationId xmlns:a16="http://schemas.microsoft.com/office/drawing/2014/main" id="{F820971B-C864-4857-97C2-88AB9C4E2418}"/>
              </a:ext>
            </a:extLst>
          </p:cNvPr>
          <p:cNvSpPr txBox="1"/>
          <p:nvPr/>
        </p:nvSpPr>
        <p:spPr>
          <a:xfrm>
            <a:off x="7696579" y="2265602"/>
            <a:ext cx="2174718"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r>
              <a:rPr lang="zh-CN" altLang="en-US" sz="2400" dirty="0">
                <a:solidFill>
                  <a:srgbClr val="FFFFFF"/>
                </a:solidFill>
                <a:latin typeface="+mj-ea"/>
                <a:ea typeface="+mj-ea"/>
                <a:cs typeface="+mn-ea"/>
                <a:sym typeface="+mn-lt"/>
              </a:rPr>
              <a:t>输入标题内容</a:t>
            </a:r>
          </a:p>
        </p:txBody>
      </p:sp>
    </p:spTree>
    <p:extLst>
      <p:ext uri="{BB962C8B-B14F-4D97-AF65-F5344CB8AC3E}">
        <p14:creationId xmlns:p14="http://schemas.microsoft.com/office/powerpoint/2010/main" val="339977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OfficePLUS">
  <a:themeElements>
    <a:clrScheme name="中国国潮">
      <a:dk1>
        <a:srgbClr val="2F2F2F"/>
      </a:dk1>
      <a:lt1>
        <a:srgbClr val="FFFFFF"/>
      </a:lt1>
      <a:dk2>
        <a:srgbClr val="778495"/>
      </a:dk2>
      <a:lt2>
        <a:srgbClr val="F0F0F0"/>
      </a:lt2>
      <a:accent1>
        <a:srgbClr val="920202"/>
      </a:accent1>
      <a:accent2>
        <a:srgbClr val="F9EAB0"/>
      </a:accent2>
      <a:accent3>
        <a:srgbClr val="D49142"/>
      </a:accent3>
      <a:accent4>
        <a:srgbClr val="06BB9A"/>
      </a:accent4>
      <a:accent5>
        <a:srgbClr val="8E7EF0"/>
      </a:accent5>
      <a:accent6>
        <a:srgbClr val="F4B919"/>
      </a:accent6>
      <a:hlink>
        <a:srgbClr val="F84D4D"/>
      </a:hlink>
      <a:folHlink>
        <a:srgbClr val="979797"/>
      </a:folHlink>
    </a:clrScheme>
    <a:fontScheme name="自定义 1">
      <a:majorFont>
        <a:latin typeface="阿里妈妈东方大楷"/>
        <a:ea typeface="阿里妈妈东方大楷"/>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414</TotalTime>
  <Words>942</Words>
  <Application>Microsoft Office PowerPoint</Application>
  <PresentationFormat>宽屏</PresentationFormat>
  <Paragraphs>114</Paragraphs>
  <Slides>18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OPPOSans H</vt:lpstr>
      <vt:lpstr>OPPOSans M</vt:lpstr>
      <vt:lpstr>阿里巴巴普惠体 2.0 55 Regular</vt:lpstr>
      <vt:lpstr>阿里巴巴普惠体 2.0 65 Medium</vt:lpstr>
      <vt:lpstr>阿里妈妈东方大楷</vt:lpstr>
      <vt:lpstr>等线</vt:lpstr>
      <vt:lpstr>方正大草简体</vt:lpstr>
      <vt:lpstr>方正苏新诗柳楷简体</vt:lpstr>
      <vt:lpstr>思源黑体 CN</vt:lpstr>
      <vt:lpstr>微软雅黑</vt:lpstr>
      <vt:lpstr>Arial</vt:lpstr>
      <vt:lpstr>OfficePLUS</vt:lpstr>
      <vt:lpstr>中国风潮</vt:lpstr>
      <vt:lpstr>PowerPoint 演示文稿</vt:lpstr>
      <vt:lpstr>输入你的文本内容</vt:lpstr>
      <vt:lpstr>输入文本标题</vt:lpstr>
      <vt:lpstr>输入文本标题</vt:lpstr>
      <vt:lpstr>输入文本标题</vt:lpstr>
      <vt:lpstr>输入你的文本内容</vt:lpstr>
      <vt:lpstr>输入文本内容</vt:lpstr>
      <vt:lpstr>输入文本标题</vt:lpstr>
      <vt:lpstr>输入文本内容</vt:lpstr>
      <vt:lpstr>输入你的文本内容</vt:lpstr>
      <vt:lpstr>输入文本标题</vt:lpstr>
      <vt:lpstr>输入文本内容</vt:lpstr>
      <vt:lpstr>输入你的文本内容</vt:lpstr>
      <vt:lpstr>输入文本内容</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OfficePLUS PowerPoint  Standard Template</dc:title>
  <dc:creator/>
  <cp:lastModifiedBy>user Power</cp:lastModifiedBy>
  <cp:revision>38</cp:revision>
  <dcterms:created xsi:type="dcterms:W3CDTF">2021-10-26T10:37:55Z</dcterms:created>
  <dcterms:modified xsi:type="dcterms:W3CDTF">2023-08-23T02:53:40Z</dcterms:modified>
</cp:coreProperties>
</file>