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63" r:id="rId5"/>
    <p:sldId id="265" r:id="rId6"/>
    <p:sldId id="264" r:id="rId7"/>
    <p:sldId id="259" r:id="rId8"/>
    <p:sldId id="266" r:id="rId9"/>
    <p:sldId id="274" r:id="rId10"/>
    <p:sldId id="275" r:id="rId11"/>
    <p:sldId id="260" r:id="rId12"/>
    <p:sldId id="270" r:id="rId13"/>
    <p:sldId id="272" r:id="rId14"/>
    <p:sldId id="261" r:id="rId15"/>
    <p:sldId id="273" r:id="rId16"/>
    <p:sldId id="271" r:id="rId17"/>
    <p:sldId id="262" r:id="rId18"/>
    <p:sldId id="1126" r:id="rId19"/>
    <p:sldId id="2007578498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4" d="100"/>
          <a:sy n="84" d="100"/>
        </p:scale>
        <p:origin x="96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CA5-468D-899E-83E2296DCD1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CA5-468D-899E-83E2296DCD1F}"/>
              </c:ext>
            </c:extLst>
          </c:dPt>
          <c:cat>
            <c:strRef>
              <c:f>Sheet1!$A$2:$A$3</c:f>
              <c:strCache>
                <c:ptCount val="2"/>
                <c:pt idx="0">
                  <c:v>上半年</c:v>
                </c:pt>
                <c:pt idx="1">
                  <c:v>下半年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1B-40A4-99DC-218A85DEF9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038-44B2-89C0-634CD2570B1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038-44B2-89C0-634CD2570B15}"/>
              </c:ext>
            </c:extLst>
          </c:dPt>
          <c:cat>
            <c:strRef>
              <c:f>Sheet1!$A$2:$A$3</c:f>
              <c:strCache>
                <c:ptCount val="2"/>
                <c:pt idx="0">
                  <c:v>上半年</c:v>
                </c:pt>
                <c:pt idx="1">
                  <c:v>下半年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1B-40A4-99DC-218A85DEF9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accent1"/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产品A</c:v>
                </c:pt>
              </c:strCache>
            </c:strRef>
          </c:tx>
          <c:spPr>
            <a:solidFill>
              <a:srgbClr val="2C53E8"/>
            </a:solidFill>
            <a:ln>
              <a:noFill/>
            </a:ln>
            <a:effectLst/>
          </c:spPr>
          <c:invertIfNegative val="1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noFill/>
                  </a:ln>
                  <a:effectLst/>
                </c14:spPr>
              </c14:invertSolidFillFmt>
            </c:ext>
            <c:ext xmlns:c16="http://schemas.microsoft.com/office/drawing/2014/chart" uri="{C3380CC4-5D6E-409C-BE32-E72D297353CC}">
              <c16:uniqueId val="{00000000-267B-4B64-BB40-DCE80E4CFDC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产品B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7B-4B64-BB40-DCE80E4CFDC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67B-4B64-BB40-DCE80E4CFD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69646352"/>
        <c:axId val="2069627632"/>
      </c:barChart>
      <c:catAx>
        <c:axId val="2069646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69627632"/>
        <c:crosses val="autoZero"/>
        <c:auto val="1"/>
        <c:lblAlgn val="ctr"/>
        <c:lblOffset val="100"/>
        <c:noMultiLvlLbl val="0"/>
      </c:catAx>
      <c:valAx>
        <c:axId val="2069627632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696463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部门A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E0E-4016-95CA-6940F88B80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部门B</c:v>
                </c:pt>
              </c:strCache>
            </c:strRef>
          </c:tx>
          <c:spPr>
            <a:ln w="28575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E0E-4016-95CA-6940F88B806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部门C</c:v>
                </c:pt>
              </c:strCache>
            </c:strRef>
          </c:tx>
          <c:spPr>
            <a:ln w="28575" cap="rnd">
              <a:solidFill>
                <a:schemeClr val="accent2">
                  <a:lumMod val="20000"/>
                  <a:lumOff val="8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E0E-4016-95CA-6940F88B80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69650192"/>
        <c:axId val="2069627152"/>
      </c:lineChart>
      <c:catAx>
        <c:axId val="2069650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69627152"/>
        <c:crosses val="autoZero"/>
        <c:auto val="1"/>
        <c:lblAlgn val="ctr"/>
        <c:lblOffset val="100"/>
        <c:noMultiLvlLbl val="0"/>
      </c:catAx>
      <c:valAx>
        <c:axId val="20696271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69650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58C3F0-CC43-4CAA-8BDE-D84D632E3C59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BEB013-CDB2-4688-8434-3C259295A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492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顶角 13">
            <a:extLst>
              <a:ext uri="{FF2B5EF4-FFF2-40B4-BE49-F238E27FC236}">
                <a16:creationId xmlns:a16="http://schemas.microsoft.com/office/drawing/2014/main" id="{CB01FE20-B563-24B9-2090-D44913724366}"/>
              </a:ext>
            </a:extLst>
          </p:cNvPr>
          <p:cNvSpPr/>
          <p:nvPr userDrawn="1"/>
        </p:nvSpPr>
        <p:spPr>
          <a:xfrm>
            <a:off x="0" y="5567427"/>
            <a:ext cx="12192000" cy="1290536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8690A33-4892-3A6E-473B-C256910F0FBD}"/>
              </a:ext>
            </a:extLst>
          </p:cNvPr>
          <p:cNvGrpSpPr/>
          <p:nvPr userDrawn="1"/>
        </p:nvGrpSpPr>
        <p:grpSpPr>
          <a:xfrm>
            <a:off x="660400" y="501624"/>
            <a:ext cx="10871199" cy="514980"/>
            <a:chOff x="660399" y="289947"/>
            <a:chExt cx="10871199" cy="51498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46E13DC-4650-9828-C46A-D46F09D5CC9C}"/>
                </a:ext>
              </a:extLst>
            </p:cNvPr>
            <p:cNvSpPr txBox="1"/>
            <p:nvPr userDrawn="1"/>
          </p:nvSpPr>
          <p:spPr>
            <a:xfrm>
              <a:off x="1756521" y="362770"/>
              <a:ext cx="32640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latin typeface="+mj-ea"/>
                  <a:ea typeface="+mj-ea"/>
                </a:rPr>
                <a:t>WORK SUMMARY REPORT </a:t>
              </a:r>
              <a:endParaRPr lang="zh-CN" altLang="en-US">
                <a:latin typeface="+mj-ea"/>
                <a:ea typeface="+mj-ea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32AE180-CC25-4ED1-EA4D-F578B2EF6FC5}"/>
                </a:ext>
              </a:extLst>
            </p:cNvPr>
            <p:cNvGrpSpPr/>
            <p:nvPr userDrawn="1"/>
          </p:nvGrpSpPr>
          <p:grpSpPr>
            <a:xfrm>
              <a:off x="905136" y="498311"/>
              <a:ext cx="851385" cy="98251"/>
              <a:chOff x="10535272" y="656930"/>
              <a:chExt cx="851385" cy="98251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34F7A5DB-E17B-75FA-C3C4-7F8A4EDABD72}"/>
                  </a:ext>
                </a:extLst>
              </p:cNvPr>
              <p:cNvSpPr/>
              <p:nvPr userDrawn="1"/>
            </p:nvSpPr>
            <p:spPr>
              <a:xfrm>
                <a:off x="10535272" y="656930"/>
                <a:ext cx="98251" cy="9825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BAC794EB-CB4D-187E-0F88-AC398AD5E9DF}"/>
                  </a:ext>
                </a:extLst>
              </p:cNvPr>
              <p:cNvSpPr/>
              <p:nvPr userDrawn="1"/>
            </p:nvSpPr>
            <p:spPr>
              <a:xfrm>
                <a:off x="10737178" y="656930"/>
                <a:ext cx="98251" cy="982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1509FB24-9371-D0E0-108B-5BD29AA58840}"/>
                  </a:ext>
                </a:extLst>
              </p:cNvPr>
              <p:cNvSpPr/>
              <p:nvPr userDrawn="1"/>
            </p:nvSpPr>
            <p:spPr>
              <a:xfrm>
                <a:off x="11012792" y="656930"/>
                <a:ext cx="98251" cy="9825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BF4B9DCF-72BA-6521-FF5A-3EC102947638}"/>
                  </a:ext>
                </a:extLst>
              </p:cNvPr>
              <p:cNvSpPr/>
              <p:nvPr userDrawn="1"/>
            </p:nvSpPr>
            <p:spPr>
              <a:xfrm>
                <a:off x="11288406" y="656930"/>
                <a:ext cx="98251" cy="982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AA96DAF5-A7E7-46FA-BE1B-CC69220F43DC}"/>
                </a:ext>
              </a:extLst>
            </p:cNvPr>
            <p:cNvSpPr/>
            <p:nvPr userDrawn="1"/>
          </p:nvSpPr>
          <p:spPr>
            <a:xfrm>
              <a:off x="660399" y="289947"/>
              <a:ext cx="10871199" cy="51498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形 45" descr="放大镜 纯色填充">
              <a:extLst>
                <a:ext uri="{FF2B5EF4-FFF2-40B4-BE49-F238E27FC236}">
                  <a16:creationId xmlns:a16="http://schemas.microsoft.com/office/drawing/2014/main" id="{90A45C4A-310E-3320-01F8-8DE458BDA0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882443" y="304028"/>
              <a:ext cx="457200" cy="45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顶角 18">
            <a:extLst>
              <a:ext uri="{FF2B5EF4-FFF2-40B4-BE49-F238E27FC236}">
                <a16:creationId xmlns:a16="http://schemas.microsoft.com/office/drawing/2014/main" id="{8357032C-A2A6-B25A-37F2-665E5AB1205F}"/>
              </a:ext>
            </a:extLst>
          </p:cNvPr>
          <p:cNvSpPr/>
          <p:nvPr userDrawn="1"/>
        </p:nvSpPr>
        <p:spPr>
          <a:xfrm>
            <a:off x="0" y="5567427"/>
            <a:ext cx="12192000" cy="1290536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A8F1E48-8ED6-C72F-4D4E-56207F587809}"/>
              </a:ext>
            </a:extLst>
          </p:cNvPr>
          <p:cNvGrpSpPr/>
          <p:nvPr userDrawn="1"/>
        </p:nvGrpSpPr>
        <p:grpSpPr>
          <a:xfrm>
            <a:off x="660400" y="501236"/>
            <a:ext cx="10871199" cy="514980"/>
            <a:chOff x="660399" y="289947"/>
            <a:chExt cx="10871199" cy="51498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78E41B3-D1F0-443E-ABDD-5B144E6A7481}"/>
                </a:ext>
              </a:extLst>
            </p:cNvPr>
            <p:cNvSpPr txBox="1"/>
            <p:nvPr userDrawn="1"/>
          </p:nvSpPr>
          <p:spPr>
            <a:xfrm>
              <a:off x="1756521" y="362770"/>
              <a:ext cx="32640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latin typeface="+mj-ea"/>
                  <a:ea typeface="+mj-ea"/>
                </a:rPr>
                <a:t>WORK SUMMARY REPORT </a:t>
              </a:r>
              <a:endParaRPr lang="zh-CN" altLang="en-US">
                <a:latin typeface="+mj-ea"/>
                <a:ea typeface="+mj-ea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DD82BFB6-ACD9-6857-2E47-04C08F6C28D9}"/>
                </a:ext>
              </a:extLst>
            </p:cNvPr>
            <p:cNvGrpSpPr/>
            <p:nvPr userDrawn="1"/>
          </p:nvGrpSpPr>
          <p:grpSpPr>
            <a:xfrm>
              <a:off x="905136" y="498311"/>
              <a:ext cx="851385" cy="98251"/>
              <a:chOff x="10535272" y="656930"/>
              <a:chExt cx="851385" cy="98251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1E1AD3F7-8C21-288F-714B-5CCE6E7B0072}"/>
                  </a:ext>
                </a:extLst>
              </p:cNvPr>
              <p:cNvSpPr/>
              <p:nvPr userDrawn="1"/>
            </p:nvSpPr>
            <p:spPr>
              <a:xfrm>
                <a:off x="10535272" y="656930"/>
                <a:ext cx="98251" cy="9825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EA1ED821-1D61-F5D6-6AFF-869FF90ED743}"/>
                  </a:ext>
                </a:extLst>
              </p:cNvPr>
              <p:cNvSpPr/>
              <p:nvPr userDrawn="1"/>
            </p:nvSpPr>
            <p:spPr>
              <a:xfrm>
                <a:off x="10737178" y="656930"/>
                <a:ext cx="98251" cy="982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5C4356D9-D1EA-21CA-19B0-BB8CA804EBED}"/>
                  </a:ext>
                </a:extLst>
              </p:cNvPr>
              <p:cNvSpPr/>
              <p:nvPr userDrawn="1"/>
            </p:nvSpPr>
            <p:spPr>
              <a:xfrm>
                <a:off x="11012792" y="656930"/>
                <a:ext cx="98251" cy="9825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5F96DBCC-B312-7E78-2727-03153001D8E5}"/>
                  </a:ext>
                </a:extLst>
              </p:cNvPr>
              <p:cNvSpPr/>
              <p:nvPr userDrawn="1"/>
            </p:nvSpPr>
            <p:spPr>
              <a:xfrm>
                <a:off x="11288406" y="656930"/>
                <a:ext cx="98251" cy="982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9A9F471-A86F-BFB7-33DB-BF509BE306F5}"/>
                </a:ext>
              </a:extLst>
            </p:cNvPr>
            <p:cNvSpPr/>
            <p:nvPr userDrawn="1"/>
          </p:nvSpPr>
          <p:spPr>
            <a:xfrm>
              <a:off x="660399" y="289947"/>
              <a:ext cx="10871199" cy="51498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13" descr="放大镜 纯色填充">
              <a:extLst>
                <a:ext uri="{FF2B5EF4-FFF2-40B4-BE49-F238E27FC236}">
                  <a16:creationId xmlns:a16="http://schemas.microsoft.com/office/drawing/2014/main" id="{F7AB8581-1A8F-4E6D-D3C1-C5C45EE6E38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882443" y="304028"/>
              <a:ext cx="457200" cy="457200"/>
            </a:xfrm>
            <a:prstGeom prst="rect">
              <a:avLst/>
            </a:prstGeom>
          </p:spPr>
        </p:pic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765B53AD-B90B-3EA0-2CDC-67421C3F20C2}"/>
              </a:ext>
            </a:extLst>
          </p:cNvPr>
          <p:cNvSpPr txBox="1"/>
          <p:nvPr userDrawn="1"/>
        </p:nvSpPr>
        <p:spPr>
          <a:xfrm>
            <a:off x="673100" y="1626572"/>
            <a:ext cx="2328650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720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77587CA-D119-8DC5-67A1-30F2A0E77383}"/>
              </a:ext>
            </a:extLst>
          </p:cNvPr>
          <p:cNvSpPr txBox="1"/>
          <p:nvPr userDrawn="1"/>
        </p:nvSpPr>
        <p:spPr>
          <a:xfrm>
            <a:off x="2599968" y="2081633"/>
            <a:ext cx="226831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3200">
                <a:latin typeface="+mj-ea"/>
                <a:ea typeface="+mj-ea"/>
              </a:rPr>
              <a:t>CONTENTS</a:t>
            </a:r>
          </a:p>
        </p:txBody>
      </p:sp>
      <p:pic>
        <p:nvPicPr>
          <p:cNvPr id="47" name="图形 46">
            <a:extLst>
              <a:ext uri="{FF2B5EF4-FFF2-40B4-BE49-F238E27FC236}">
                <a16:creationId xmlns:a16="http://schemas.microsoft.com/office/drawing/2014/main" id="{75765B9D-4B19-5099-8B83-D6D7F41685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5746" y="3073702"/>
            <a:ext cx="3728443" cy="248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顶角 13">
            <a:extLst>
              <a:ext uri="{FF2B5EF4-FFF2-40B4-BE49-F238E27FC236}">
                <a16:creationId xmlns:a16="http://schemas.microsoft.com/office/drawing/2014/main" id="{B9965AB4-250A-1884-EACF-A9772DC48814}"/>
              </a:ext>
            </a:extLst>
          </p:cNvPr>
          <p:cNvSpPr/>
          <p:nvPr userDrawn="1"/>
        </p:nvSpPr>
        <p:spPr>
          <a:xfrm>
            <a:off x="0" y="5567427"/>
            <a:ext cx="12192000" cy="1290536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FAB3068-3B19-D3B4-DB1E-1CE69E3F9489}"/>
              </a:ext>
            </a:extLst>
          </p:cNvPr>
          <p:cNvGrpSpPr/>
          <p:nvPr userDrawn="1"/>
        </p:nvGrpSpPr>
        <p:grpSpPr>
          <a:xfrm>
            <a:off x="660400" y="501236"/>
            <a:ext cx="10871199" cy="514980"/>
            <a:chOff x="660399" y="289947"/>
            <a:chExt cx="10871199" cy="51498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D45CBBB-BE6C-8D58-A65F-E551111387AB}"/>
                </a:ext>
              </a:extLst>
            </p:cNvPr>
            <p:cNvSpPr txBox="1"/>
            <p:nvPr userDrawn="1"/>
          </p:nvSpPr>
          <p:spPr>
            <a:xfrm>
              <a:off x="1756521" y="362770"/>
              <a:ext cx="32640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latin typeface="+mj-ea"/>
                  <a:ea typeface="+mj-ea"/>
                </a:rPr>
                <a:t>WORK SUMMARY REPORT </a:t>
              </a:r>
              <a:endParaRPr lang="zh-CN" altLang="en-US">
                <a:latin typeface="+mj-ea"/>
                <a:ea typeface="+mj-ea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8EE841A-BE00-AFDF-BD76-EEEBF3820A20}"/>
                </a:ext>
              </a:extLst>
            </p:cNvPr>
            <p:cNvGrpSpPr/>
            <p:nvPr userDrawn="1"/>
          </p:nvGrpSpPr>
          <p:grpSpPr>
            <a:xfrm>
              <a:off x="905136" y="498311"/>
              <a:ext cx="851385" cy="98251"/>
              <a:chOff x="10535272" y="656930"/>
              <a:chExt cx="851385" cy="98251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853DBE6C-E6C4-8AA1-36BB-0498D243D42B}"/>
                  </a:ext>
                </a:extLst>
              </p:cNvPr>
              <p:cNvSpPr/>
              <p:nvPr userDrawn="1"/>
            </p:nvSpPr>
            <p:spPr>
              <a:xfrm>
                <a:off x="10535272" y="656930"/>
                <a:ext cx="98251" cy="9825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CF8A64FB-330D-88B7-59FD-A90C84CB30A5}"/>
                  </a:ext>
                </a:extLst>
              </p:cNvPr>
              <p:cNvSpPr/>
              <p:nvPr userDrawn="1"/>
            </p:nvSpPr>
            <p:spPr>
              <a:xfrm>
                <a:off x="10737178" y="656930"/>
                <a:ext cx="98251" cy="982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ADED1D78-F5DE-9CEE-521D-DC72CB0912A2}"/>
                  </a:ext>
                </a:extLst>
              </p:cNvPr>
              <p:cNvSpPr/>
              <p:nvPr userDrawn="1"/>
            </p:nvSpPr>
            <p:spPr>
              <a:xfrm>
                <a:off x="11012792" y="656930"/>
                <a:ext cx="98251" cy="9825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C65B4845-9D53-A843-1EFB-6B8E78B1E0A1}"/>
                  </a:ext>
                </a:extLst>
              </p:cNvPr>
              <p:cNvSpPr/>
              <p:nvPr userDrawn="1"/>
            </p:nvSpPr>
            <p:spPr>
              <a:xfrm>
                <a:off x="11288406" y="656930"/>
                <a:ext cx="98251" cy="982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02E91CFA-7401-3F01-FA37-F7358DD1BB0B}"/>
                </a:ext>
              </a:extLst>
            </p:cNvPr>
            <p:cNvSpPr/>
            <p:nvPr userDrawn="1"/>
          </p:nvSpPr>
          <p:spPr>
            <a:xfrm>
              <a:off x="660399" y="289947"/>
              <a:ext cx="10871199" cy="51498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形 14" descr="放大镜 纯色填充">
              <a:extLst>
                <a:ext uri="{FF2B5EF4-FFF2-40B4-BE49-F238E27FC236}">
                  <a16:creationId xmlns:a16="http://schemas.microsoft.com/office/drawing/2014/main" id="{EA16C0BD-6EEE-C0E8-7B69-D7D28C35CD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882443" y="304028"/>
              <a:ext cx="457200" cy="457200"/>
            </a:xfrm>
            <a:prstGeom prst="rect">
              <a:avLst/>
            </a:prstGeom>
          </p:spPr>
        </p:pic>
      </p:grpSp>
      <p:pic>
        <p:nvPicPr>
          <p:cNvPr id="45" name="图形 44">
            <a:extLst>
              <a:ext uri="{FF2B5EF4-FFF2-40B4-BE49-F238E27FC236}">
                <a16:creationId xmlns:a16="http://schemas.microsoft.com/office/drawing/2014/main" id="{E8AB2C4C-D31E-BAA3-6EA3-F7160D378E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53966" y="1161371"/>
            <a:ext cx="6738637" cy="449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5CF07CC0-97EA-0862-6EB0-8B56BD5044CC}"/>
              </a:ext>
            </a:extLst>
          </p:cNvPr>
          <p:cNvGrpSpPr/>
          <p:nvPr userDrawn="1"/>
        </p:nvGrpSpPr>
        <p:grpSpPr>
          <a:xfrm>
            <a:off x="660400" y="501236"/>
            <a:ext cx="10871199" cy="514980"/>
            <a:chOff x="660399" y="289947"/>
            <a:chExt cx="10871199" cy="51498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8A90AAF-DA74-6FCC-81E5-ABE1AAFB79ED}"/>
                </a:ext>
              </a:extLst>
            </p:cNvPr>
            <p:cNvGrpSpPr/>
            <p:nvPr userDrawn="1"/>
          </p:nvGrpSpPr>
          <p:grpSpPr>
            <a:xfrm>
              <a:off x="905136" y="498311"/>
              <a:ext cx="851385" cy="98251"/>
              <a:chOff x="10535272" y="656930"/>
              <a:chExt cx="851385" cy="98251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CA5678B2-A64C-2190-CDB5-0A2831B9A368}"/>
                  </a:ext>
                </a:extLst>
              </p:cNvPr>
              <p:cNvSpPr/>
              <p:nvPr userDrawn="1"/>
            </p:nvSpPr>
            <p:spPr>
              <a:xfrm>
                <a:off x="10535272" y="656930"/>
                <a:ext cx="98251" cy="9825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511C21E5-59DA-3828-B52B-8CEF14ADDAF4}"/>
                  </a:ext>
                </a:extLst>
              </p:cNvPr>
              <p:cNvSpPr/>
              <p:nvPr userDrawn="1"/>
            </p:nvSpPr>
            <p:spPr>
              <a:xfrm>
                <a:off x="10737178" y="656930"/>
                <a:ext cx="98251" cy="982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15F0C76E-3740-CC0B-5C39-FE6DD4294B88}"/>
                  </a:ext>
                </a:extLst>
              </p:cNvPr>
              <p:cNvSpPr/>
              <p:nvPr userDrawn="1"/>
            </p:nvSpPr>
            <p:spPr>
              <a:xfrm>
                <a:off x="11012792" y="656930"/>
                <a:ext cx="98251" cy="9825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8F70381F-5F3C-2D72-075F-5058CE7703C5}"/>
                  </a:ext>
                </a:extLst>
              </p:cNvPr>
              <p:cNvSpPr/>
              <p:nvPr userDrawn="1"/>
            </p:nvSpPr>
            <p:spPr>
              <a:xfrm>
                <a:off x="11288406" y="656930"/>
                <a:ext cx="98251" cy="982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359A8F39-4E64-B176-6C0E-1261767D00E0}"/>
                </a:ext>
              </a:extLst>
            </p:cNvPr>
            <p:cNvSpPr/>
            <p:nvPr userDrawn="1"/>
          </p:nvSpPr>
          <p:spPr>
            <a:xfrm>
              <a:off x="660399" y="289947"/>
              <a:ext cx="10871199" cy="51498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形 14" descr="放大镜 纯色填充">
              <a:extLst>
                <a:ext uri="{FF2B5EF4-FFF2-40B4-BE49-F238E27FC236}">
                  <a16:creationId xmlns:a16="http://schemas.microsoft.com/office/drawing/2014/main" id="{A00DE587-E8A7-FF69-BDE2-D433BC4C51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882443" y="304028"/>
              <a:ext cx="457200" cy="457200"/>
            </a:xfrm>
            <a:prstGeom prst="rect">
              <a:avLst/>
            </a:prstGeom>
          </p:spPr>
        </p:pic>
      </p:grp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01AD9A11-38F0-6E60-576A-D2411E377E83}"/>
              </a:ext>
            </a:extLst>
          </p:cNvPr>
          <p:cNvSpPr/>
          <p:nvPr userDrawn="1"/>
        </p:nvSpPr>
        <p:spPr>
          <a:xfrm>
            <a:off x="0" y="6212732"/>
            <a:ext cx="12181968" cy="645268"/>
          </a:xfrm>
          <a:custGeom>
            <a:avLst/>
            <a:gdLst>
              <a:gd name="connsiteX0" fmla="*/ 205062 w 12181968"/>
              <a:gd name="connsiteY0" fmla="*/ 0 h 645268"/>
              <a:gd name="connsiteX1" fmla="*/ 11966874 w 12181968"/>
              <a:gd name="connsiteY1" fmla="*/ 0 h 645268"/>
              <a:gd name="connsiteX2" fmla="*/ 12181968 w 12181968"/>
              <a:gd name="connsiteY2" fmla="*/ 215094 h 645268"/>
              <a:gd name="connsiteX3" fmla="*/ 12181968 w 12181968"/>
              <a:gd name="connsiteY3" fmla="*/ 645268 h 645268"/>
              <a:gd name="connsiteX4" fmla="*/ 0 w 12181968"/>
              <a:gd name="connsiteY4" fmla="*/ 645268 h 645268"/>
              <a:gd name="connsiteX5" fmla="*/ 0 w 12181968"/>
              <a:gd name="connsiteY5" fmla="*/ 165404 h 645268"/>
              <a:gd name="connsiteX6" fmla="*/ 6871 w 12181968"/>
              <a:gd name="connsiteY6" fmla="*/ 131370 h 645268"/>
              <a:gd name="connsiteX7" fmla="*/ 205062 w 12181968"/>
              <a:gd name="connsiteY7" fmla="*/ 0 h 64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1968" h="645268">
                <a:moveTo>
                  <a:pt x="205062" y="0"/>
                </a:moveTo>
                <a:lnTo>
                  <a:pt x="11966874" y="0"/>
                </a:lnTo>
                <a:cubicBezTo>
                  <a:pt x="12085667" y="0"/>
                  <a:pt x="12181968" y="96301"/>
                  <a:pt x="12181968" y="215094"/>
                </a:cubicBezTo>
                <a:lnTo>
                  <a:pt x="12181968" y="645268"/>
                </a:lnTo>
                <a:lnTo>
                  <a:pt x="0" y="645268"/>
                </a:lnTo>
                <a:lnTo>
                  <a:pt x="0" y="165404"/>
                </a:lnTo>
                <a:lnTo>
                  <a:pt x="6871" y="131370"/>
                </a:lnTo>
                <a:cubicBezTo>
                  <a:pt x="39524" y="54170"/>
                  <a:pt x="115967" y="0"/>
                  <a:pt x="205062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束页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顶角 13">
            <a:extLst>
              <a:ext uri="{FF2B5EF4-FFF2-40B4-BE49-F238E27FC236}">
                <a16:creationId xmlns:a16="http://schemas.microsoft.com/office/drawing/2014/main" id="{CB01FE20-B563-24B9-2090-D44913724366}"/>
              </a:ext>
            </a:extLst>
          </p:cNvPr>
          <p:cNvSpPr/>
          <p:nvPr userDrawn="1"/>
        </p:nvSpPr>
        <p:spPr>
          <a:xfrm>
            <a:off x="0" y="5567427"/>
            <a:ext cx="12192000" cy="1290536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形 1">
            <a:extLst>
              <a:ext uri="{FF2B5EF4-FFF2-40B4-BE49-F238E27FC236}">
                <a16:creationId xmlns:a16="http://schemas.microsoft.com/office/drawing/2014/main" id="{C729A501-5896-768A-001E-B44EF0C68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0400" y="1016000"/>
            <a:ext cx="4762500" cy="47625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75E310B8-1D27-1439-B854-458587A3901D}"/>
              </a:ext>
            </a:extLst>
          </p:cNvPr>
          <p:cNvGrpSpPr/>
          <p:nvPr userDrawn="1"/>
        </p:nvGrpSpPr>
        <p:grpSpPr>
          <a:xfrm>
            <a:off x="660400" y="501624"/>
            <a:ext cx="10871199" cy="514980"/>
            <a:chOff x="660399" y="289947"/>
            <a:chExt cx="10871199" cy="51498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3F522F7-618E-2395-55DE-E034F42AF591}"/>
                </a:ext>
              </a:extLst>
            </p:cNvPr>
            <p:cNvSpPr txBox="1"/>
            <p:nvPr userDrawn="1"/>
          </p:nvSpPr>
          <p:spPr>
            <a:xfrm>
              <a:off x="1756521" y="362770"/>
              <a:ext cx="32640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latin typeface="+mj-ea"/>
                  <a:ea typeface="+mj-ea"/>
                </a:rPr>
                <a:t>WORK SUMMARY REPORT </a:t>
              </a:r>
              <a:endParaRPr lang="zh-CN" altLang="en-US">
                <a:latin typeface="+mj-ea"/>
                <a:ea typeface="+mj-ea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BA66BC3A-478E-F034-4474-737A416B4229}"/>
                </a:ext>
              </a:extLst>
            </p:cNvPr>
            <p:cNvGrpSpPr/>
            <p:nvPr userDrawn="1"/>
          </p:nvGrpSpPr>
          <p:grpSpPr>
            <a:xfrm>
              <a:off x="905136" y="498311"/>
              <a:ext cx="851385" cy="98251"/>
              <a:chOff x="10535272" y="656930"/>
              <a:chExt cx="851385" cy="98251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8245252E-8BDE-5300-1AA1-0106654F4F61}"/>
                  </a:ext>
                </a:extLst>
              </p:cNvPr>
              <p:cNvSpPr/>
              <p:nvPr userDrawn="1"/>
            </p:nvSpPr>
            <p:spPr>
              <a:xfrm>
                <a:off x="10535272" y="656930"/>
                <a:ext cx="98251" cy="9825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1D490381-58EF-A47E-BF6E-9112D12890FC}"/>
                  </a:ext>
                </a:extLst>
              </p:cNvPr>
              <p:cNvSpPr/>
              <p:nvPr userDrawn="1"/>
            </p:nvSpPr>
            <p:spPr>
              <a:xfrm>
                <a:off x="10737178" y="656930"/>
                <a:ext cx="98251" cy="982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17791199-1861-40EF-8918-3E75EF6EEEB8}"/>
                  </a:ext>
                </a:extLst>
              </p:cNvPr>
              <p:cNvSpPr/>
              <p:nvPr userDrawn="1"/>
            </p:nvSpPr>
            <p:spPr>
              <a:xfrm>
                <a:off x="11012792" y="656930"/>
                <a:ext cx="98251" cy="98251"/>
              </a:xfrm>
              <a:prstGeom prst="ellips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EBEC35F6-1AEA-C0C1-0678-F3F96D052BCC}"/>
                  </a:ext>
                </a:extLst>
              </p:cNvPr>
              <p:cNvSpPr/>
              <p:nvPr userDrawn="1"/>
            </p:nvSpPr>
            <p:spPr>
              <a:xfrm>
                <a:off x="11288406" y="656930"/>
                <a:ext cx="98251" cy="9825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29FC2C80-5483-E6C7-7468-9BD95AC47C2D}"/>
                </a:ext>
              </a:extLst>
            </p:cNvPr>
            <p:cNvSpPr/>
            <p:nvPr userDrawn="1"/>
          </p:nvSpPr>
          <p:spPr>
            <a:xfrm>
              <a:off x="660399" y="289947"/>
              <a:ext cx="10871199" cy="51498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形 15" descr="放大镜 纯色填充">
              <a:extLst>
                <a:ext uri="{FF2B5EF4-FFF2-40B4-BE49-F238E27FC236}">
                  <a16:creationId xmlns:a16="http://schemas.microsoft.com/office/drawing/2014/main" id="{9E57BA01-BC92-B993-F66E-8111D0C3F7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882443" y="304028"/>
              <a:ext cx="457200" cy="45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3422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43352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431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4" r:id="rId2"/>
    <p:sldLayoutId id="2147483651" r:id="rId3"/>
    <p:sldLayoutId id="2147483658" r:id="rId4"/>
    <p:sldLayoutId id="2147483660" r:id="rId5"/>
    <p:sldLayoutId id="2147483661" r:id="rId6"/>
    <p:sldLayoutId id="214748366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svg"/><Relationship Id="rId3" Type="http://schemas.openxmlformats.org/officeDocument/2006/relationships/image" Target="../media/image4.svg"/><Relationship Id="rId7" Type="http://schemas.openxmlformats.org/officeDocument/2006/relationships/image" Target="../media/image26.svg"/><Relationship Id="rId12" Type="http://schemas.openxmlformats.org/officeDocument/2006/relationships/image" Target="../media/image3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5" Type="http://schemas.openxmlformats.org/officeDocument/2006/relationships/image" Target="../media/image34.sv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svg"/><Relationship Id="rId1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7" Type="http://schemas.openxmlformats.org/officeDocument/2006/relationships/image" Target="../media/image37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>
            <a:extLst>
              <a:ext uri="{FF2B5EF4-FFF2-40B4-BE49-F238E27FC236}">
                <a16:creationId xmlns:a16="http://schemas.microsoft.com/office/drawing/2014/main" id="{467FC79D-FA8D-BDD6-E8C9-E93467DC7BF4}"/>
              </a:ext>
            </a:extLst>
          </p:cNvPr>
          <p:cNvSpPr txBox="1"/>
          <p:nvPr/>
        </p:nvSpPr>
        <p:spPr>
          <a:xfrm>
            <a:off x="660399" y="1278154"/>
            <a:ext cx="67821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chemeClr val="accent1"/>
                </a:solidFill>
                <a:latin typeface="+mj-ea"/>
                <a:ea typeface="+mj-ea"/>
              </a:rPr>
              <a:t>蓝色扁平插画风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64CA428-0837-902F-BBDE-AA3A052B9F84}"/>
              </a:ext>
            </a:extLst>
          </p:cNvPr>
          <p:cNvSpPr txBox="1"/>
          <p:nvPr/>
        </p:nvSpPr>
        <p:spPr>
          <a:xfrm>
            <a:off x="660398" y="2265749"/>
            <a:ext cx="67821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+mj-ea"/>
                <a:ea typeface="+mj-ea"/>
              </a:rPr>
              <a:t>工作总结汇报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BB61A76-977F-1672-F8C6-AC0AEA84FFFD}"/>
              </a:ext>
            </a:extLst>
          </p:cNvPr>
          <p:cNvSpPr txBox="1"/>
          <p:nvPr/>
        </p:nvSpPr>
        <p:spPr>
          <a:xfrm>
            <a:off x="673098" y="3456446"/>
            <a:ext cx="543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+mj-ea"/>
                <a:ea typeface="+mj-ea"/>
              </a:rPr>
              <a:t>WORK SUMMARY REPORT 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24FF178-E926-D16A-7009-E3FDD5A5646E}"/>
              </a:ext>
            </a:extLst>
          </p:cNvPr>
          <p:cNvSpPr txBox="1"/>
          <p:nvPr/>
        </p:nvSpPr>
        <p:spPr>
          <a:xfrm>
            <a:off x="673098" y="5949434"/>
            <a:ext cx="1573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汇报人：柒夏</a:t>
            </a:r>
            <a:endParaRPr lang="en-US" altLang="zh-CN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927EBDF-93AB-2743-F0D0-BA5B7BABF245}"/>
              </a:ext>
            </a:extLst>
          </p:cNvPr>
          <p:cNvSpPr txBox="1"/>
          <p:nvPr/>
        </p:nvSpPr>
        <p:spPr>
          <a:xfrm>
            <a:off x="8567275" y="5949434"/>
            <a:ext cx="2951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汇报时间：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20XX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日</a:t>
            </a:r>
            <a:endParaRPr lang="en-US" altLang="zh-CN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8B4FA70F-6488-1FEE-0873-0639D68662EB}"/>
              </a:ext>
            </a:extLst>
          </p:cNvPr>
          <p:cNvCxnSpPr>
            <a:cxnSpLocks/>
          </p:cNvCxnSpPr>
          <p:nvPr/>
        </p:nvCxnSpPr>
        <p:spPr>
          <a:xfrm>
            <a:off x="2387516" y="6134100"/>
            <a:ext cx="6179759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D038DC98-E733-8107-A18E-2968F9A3E3B1}"/>
              </a:ext>
            </a:extLst>
          </p:cNvPr>
          <p:cNvSpPr txBox="1"/>
          <p:nvPr/>
        </p:nvSpPr>
        <p:spPr>
          <a:xfrm>
            <a:off x="660398" y="4212149"/>
            <a:ext cx="562113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21CF55DB-A89E-CD5D-4C33-2F4D4BBE56F1}"/>
              </a:ext>
            </a:extLst>
          </p:cNvPr>
          <p:cNvCxnSpPr/>
          <p:nvPr/>
        </p:nvCxnSpPr>
        <p:spPr>
          <a:xfrm>
            <a:off x="753799" y="4118320"/>
            <a:ext cx="960698" cy="0"/>
          </a:xfrm>
          <a:prstGeom prst="line">
            <a:avLst/>
          </a:prstGeom>
          <a:ln w="889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图形 75">
            <a:extLst>
              <a:ext uri="{FF2B5EF4-FFF2-40B4-BE49-F238E27FC236}">
                <a16:creationId xmlns:a16="http://schemas.microsoft.com/office/drawing/2014/main" id="{95845C7A-E897-B06B-C201-4BB564A652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56400" y="1031058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183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B7FF287A-324B-FAC2-584F-172CC8254672}"/>
              </a:ext>
            </a:extLst>
          </p:cNvPr>
          <p:cNvSpPr/>
          <p:nvPr/>
        </p:nvSpPr>
        <p:spPr>
          <a:xfrm>
            <a:off x="2041100" y="3972861"/>
            <a:ext cx="7658486" cy="23040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36F507-5FC8-6B50-ACAE-ADE4374D79CD}"/>
              </a:ext>
            </a:extLst>
          </p:cNvPr>
          <p:cNvSpPr txBox="1"/>
          <p:nvPr/>
        </p:nvSpPr>
        <p:spPr>
          <a:xfrm>
            <a:off x="1772693" y="554335"/>
            <a:ext cx="1989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工作成绩展示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7EA971-2A2E-9103-B98B-DE50DE2F1F2C}"/>
              </a:ext>
            </a:extLst>
          </p:cNvPr>
          <p:cNvSpPr txBox="1"/>
          <p:nvPr/>
        </p:nvSpPr>
        <p:spPr>
          <a:xfrm>
            <a:off x="660400" y="1367145"/>
            <a:ext cx="428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点击此处添加标题文本，输入文本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BDC2CF-B898-BB54-E819-34FC37FDCC7D}"/>
              </a:ext>
            </a:extLst>
          </p:cNvPr>
          <p:cNvSpPr txBox="1"/>
          <p:nvPr/>
        </p:nvSpPr>
        <p:spPr>
          <a:xfrm>
            <a:off x="660400" y="1904504"/>
            <a:ext cx="10858500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单击此处输入你的正文，文字是您思想的提炼，为了最终演示发布的良好效果，请尽量言简意赅的阐述观点</a:t>
            </a:r>
            <a:r>
              <a:rPr lang="en-US" altLang="zh-CN">
                <a:latin typeface="+mn-ea"/>
              </a:rPr>
              <a:t>,</a:t>
            </a:r>
            <a:r>
              <a:rPr lang="zh-CN" altLang="en-US">
                <a:latin typeface="+mn-ea"/>
              </a:rPr>
              <a:t>单击此处输入你的正文，文字是您思想的提炼。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AED995A-6401-603E-DC17-29A693F62590}"/>
              </a:ext>
            </a:extLst>
          </p:cNvPr>
          <p:cNvCxnSpPr>
            <a:cxnSpLocks/>
          </p:cNvCxnSpPr>
          <p:nvPr/>
        </p:nvCxnSpPr>
        <p:spPr>
          <a:xfrm>
            <a:off x="660400" y="1385182"/>
            <a:ext cx="0" cy="402792"/>
          </a:xfrm>
          <a:prstGeom prst="line">
            <a:avLst/>
          </a:prstGeom>
          <a:ln w="73025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4681EEF-033D-DF2B-A5A8-42C7246DE2BC}"/>
              </a:ext>
            </a:extLst>
          </p:cNvPr>
          <p:cNvSpPr txBox="1"/>
          <p:nvPr/>
        </p:nvSpPr>
        <p:spPr>
          <a:xfrm>
            <a:off x="660400" y="2860458"/>
            <a:ext cx="1469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添加标题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E905720-B552-68AB-D4F8-64DBFB22C288}"/>
              </a:ext>
            </a:extLst>
          </p:cNvPr>
          <p:cNvSpPr/>
          <p:nvPr/>
        </p:nvSpPr>
        <p:spPr>
          <a:xfrm>
            <a:off x="2041099" y="3429000"/>
            <a:ext cx="9490501" cy="22860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B9E82F1-9E34-C9B4-D71E-78360D18AB4A}"/>
              </a:ext>
            </a:extLst>
          </p:cNvPr>
          <p:cNvSpPr/>
          <p:nvPr/>
        </p:nvSpPr>
        <p:spPr>
          <a:xfrm>
            <a:off x="2041100" y="4571616"/>
            <a:ext cx="6338972" cy="22860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3741574B-E355-35C1-E75F-94A93CB7339F}"/>
              </a:ext>
            </a:extLst>
          </p:cNvPr>
          <p:cNvSpPr/>
          <p:nvPr/>
        </p:nvSpPr>
        <p:spPr>
          <a:xfrm>
            <a:off x="2041100" y="5142924"/>
            <a:ext cx="5355124" cy="22860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9DB35138-29EA-B4D0-A35B-C07FC4BF7B27}"/>
              </a:ext>
            </a:extLst>
          </p:cNvPr>
          <p:cNvSpPr/>
          <p:nvPr/>
        </p:nvSpPr>
        <p:spPr>
          <a:xfrm>
            <a:off x="2028399" y="5714230"/>
            <a:ext cx="4067601" cy="23040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ADC2B78-B40C-8BDC-8DF9-D2BDCC1E5AA1}"/>
              </a:ext>
            </a:extLst>
          </p:cNvPr>
          <p:cNvSpPr txBox="1"/>
          <p:nvPr/>
        </p:nvSpPr>
        <p:spPr>
          <a:xfrm>
            <a:off x="660400" y="3357226"/>
            <a:ext cx="1469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n-ea"/>
              </a:rPr>
              <a:t>添加文本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F1156E5-45DA-BD22-814F-BADBADE3F1CE}"/>
              </a:ext>
            </a:extLst>
          </p:cNvPr>
          <p:cNvSpPr txBox="1"/>
          <p:nvPr/>
        </p:nvSpPr>
        <p:spPr>
          <a:xfrm>
            <a:off x="660400" y="3902779"/>
            <a:ext cx="1469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n-ea"/>
              </a:rPr>
              <a:t>添加文本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82507A9-C872-5807-52A6-A64302A134EC}"/>
              </a:ext>
            </a:extLst>
          </p:cNvPr>
          <p:cNvSpPr txBox="1"/>
          <p:nvPr/>
        </p:nvSpPr>
        <p:spPr>
          <a:xfrm>
            <a:off x="660400" y="4524918"/>
            <a:ext cx="1469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n-ea"/>
              </a:rPr>
              <a:t>添加文本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0BF987F-D3ED-1D26-CDD8-9820907EB162}"/>
              </a:ext>
            </a:extLst>
          </p:cNvPr>
          <p:cNvSpPr txBox="1"/>
          <p:nvPr/>
        </p:nvSpPr>
        <p:spPr>
          <a:xfrm>
            <a:off x="660400" y="5087281"/>
            <a:ext cx="1469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n-ea"/>
              </a:rPr>
              <a:t>添加文本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C2863F3-5D7A-DBA8-18AE-4EE0FB6CF226}"/>
              </a:ext>
            </a:extLst>
          </p:cNvPr>
          <p:cNvSpPr txBox="1"/>
          <p:nvPr/>
        </p:nvSpPr>
        <p:spPr>
          <a:xfrm>
            <a:off x="662166" y="5627966"/>
            <a:ext cx="1469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+mn-ea"/>
              </a:rPr>
              <a:t>添加文本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7BE1B69-54D3-4A34-D601-46412B485871}"/>
              </a:ext>
            </a:extLst>
          </p:cNvPr>
          <p:cNvSpPr txBox="1"/>
          <p:nvPr/>
        </p:nvSpPr>
        <p:spPr>
          <a:xfrm>
            <a:off x="6910730" y="3398997"/>
            <a:ext cx="14693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+mn-ea"/>
              </a:rPr>
              <a:t>33.11%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554EA50-3C75-AA16-6FB8-FAD049617F7C}"/>
              </a:ext>
            </a:extLst>
          </p:cNvPr>
          <p:cNvSpPr txBox="1"/>
          <p:nvPr/>
        </p:nvSpPr>
        <p:spPr>
          <a:xfrm>
            <a:off x="5544917" y="3933273"/>
            <a:ext cx="14693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+mn-ea"/>
              </a:rPr>
              <a:t>13.58%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5CA5DD0-07B6-DDDD-D285-33B2CD5FC493}"/>
              </a:ext>
            </a:extLst>
          </p:cNvPr>
          <p:cNvSpPr txBox="1"/>
          <p:nvPr/>
        </p:nvSpPr>
        <p:spPr>
          <a:xfrm>
            <a:off x="4520236" y="4552450"/>
            <a:ext cx="14693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+mn-ea"/>
              </a:rPr>
              <a:t>13.25%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691C289-536F-5635-0C14-48FA5830E866}"/>
              </a:ext>
            </a:extLst>
          </p:cNvPr>
          <p:cNvSpPr txBox="1"/>
          <p:nvPr/>
        </p:nvSpPr>
        <p:spPr>
          <a:xfrm>
            <a:off x="3327528" y="5099721"/>
            <a:ext cx="14693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+mn-ea"/>
              </a:rPr>
              <a:t>11.59%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C1AC021-6B58-BF43-AF1D-519157222DEF}"/>
              </a:ext>
            </a:extLst>
          </p:cNvPr>
          <p:cNvSpPr txBox="1"/>
          <p:nvPr/>
        </p:nvSpPr>
        <p:spPr>
          <a:xfrm>
            <a:off x="2413128" y="5690195"/>
            <a:ext cx="14693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+mn-ea"/>
              </a:rPr>
              <a:t>4.64%</a:t>
            </a:r>
            <a:endParaRPr lang="zh-CN" altLang="en-US" sz="14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99260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35B0C8C-DC3D-D36E-F1B3-8417B3D53EA3}"/>
              </a:ext>
            </a:extLst>
          </p:cNvPr>
          <p:cNvSpPr txBox="1"/>
          <p:nvPr/>
        </p:nvSpPr>
        <p:spPr>
          <a:xfrm>
            <a:off x="660400" y="1551839"/>
            <a:ext cx="4293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solidFill>
                  <a:schemeClr val="accent1"/>
                </a:solidFill>
                <a:latin typeface="+mj-ea"/>
                <a:ea typeface="+mj-ea"/>
              </a:rPr>
              <a:t>PART 03</a:t>
            </a:r>
            <a:endParaRPr lang="zh-CN" altLang="en-US" sz="72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31DFD4-A47D-20D0-FDC5-F0B0F3874D77}"/>
              </a:ext>
            </a:extLst>
          </p:cNvPr>
          <p:cNvSpPr txBox="1"/>
          <p:nvPr/>
        </p:nvSpPr>
        <p:spPr>
          <a:xfrm>
            <a:off x="660399" y="2667303"/>
            <a:ext cx="42935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+mj-ea"/>
                <a:ea typeface="+mj-ea"/>
              </a:rPr>
              <a:t>项目经验总结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176E90-8A6B-3893-8D7A-95A50B00D41F}"/>
              </a:ext>
            </a:extLst>
          </p:cNvPr>
          <p:cNvSpPr txBox="1"/>
          <p:nvPr/>
        </p:nvSpPr>
        <p:spPr>
          <a:xfrm>
            <a:off x="660400" y="3429000"/>
            <a:ext cx="4293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n-ea"/>
              </a:rPr>
              <a:t>Summary of Project Experience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3B202E-FE2D-0DFC-C2BE-43B8450B9D40}"/>
              </a:ext>
            </a:extLst>
          </p:cNvPr>
          <p:cNvSpPr txBox="1"/>
          <p:nvPr/>
        </p:nvSpPr>
        <p:spPr>
          <a:xfrm>
            <a:off x="660400" y="3951668"/>
            <a:ext cx="3981049" cy="1147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7B1D8E-672F-F2D4-E99C-5477455BE292}"/>
              </a:ext>
            </a:extLst>
          </p:cNvPr>
          <p:cNvSpPr txBox="1"/>
          <p:nvPr/>
        </p:nvSpPr>
        <p:spPr>
          <a:xfrm>
            <a:off x="673098" y="5949434"/>
            <a:ext cx="1573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汇报人：柒夏</a:t>
            </a:r>
            <a:endParaRPr lang="en-US" altLang="zh-CN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C07005A-3415-66B9-3C7F-FF14B9706326}"/>
              </a:ext>
            </a:extLst>
          </p:cNvPr>
          <p:cNvSpPr txBox="1"/>
          <p:nvPr/>
        </p:nvSpPr>
        <p:spPr>
          <a:xfrm>
            <a:off x="8567275" y="5949434"/>
            <a:ext cx="2951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汇报时间：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20XX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日</a:t>
            </a:r>
            <a:endParaRPr lang="en-US" altLang="zh-CN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C3AD885-A03D-7E53-7BE1-82211C264BAB}"/>
              </a:ext>
            </a:extLst>
          </p:cNvPr>
          <p:cNvCxnSpPr>
            <a:cxnSpLocks/>
          </p:cNvCxnSpPr>
          <p:nvPr/>
        </p:nvCxnSpPr>
        <p:spPr>
          <a:xfrm>
            <a:off x="2387516" y="6134100"/>
            <a:ext cx="6179759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16149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EF13184-C268-2978-0C10-993C00BF1955}"/>
              </a:ext>
            </a:extLst>
          </p:cNvPr>
          <p:cNvSpPr txBox="1"/>
          <p:nvPr/>
        </p:nvSpPr>
        <p:spPr>
          <a:xfrm>
            <a:off x="1772693" y="554335"/>
            <a:ext cx="1989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项目经验总结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011182F-309A-BE22-BB3D-4DBB4ECE6911}"/>
              </a:ext>
            </a:extLst>
          </p:cNvPr>
          <p:cNvSpPr/>
          <p:nvPr/>
        </p:nvSpPr>
        <p:spPr>
          <a:xfrm>
            <a:off x="4017647" y="1467284"/>
            <a:ext cx="4206240" cy="4206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936E72D5-3F61-3D07-B29F-E0E9B5620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40300" y="1864080"/>
            <a:ext cx="5311399" cy="3540932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7342552B-9808-5453-2D6B-656DF18188F5}"/>
              </a:ext>
            </a:extLst>
          </p:cNvPr>
          <p:cNvSpPr txBox="1"/>
          <p:nvPr/>
        </p:nvSpPr>
        <p:spPr>
          <a:xfrm>
            <a:off x="1461787" y="1729001"/>
            <a:ext cx="1869440" cy="409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11264DB-18AE-7677-523D-5CFB732FEF1C}"/>
              </a:ext>
            </a:extLst>
          </p:cNvPr>
          <p:cNvSpPr txBox="1"/>
          <p:nvPr/>
        </p:nvSpPr>
        <p:spPr>
          <a:xfrm>
            <a:off x="1452888" y="2010398"/>
            <a:ext cx="205547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D9D65E1-DC49-600E-FE3F-E55D52CCEAF6}"/>
              </a:ext>
            </a:extLst>
          </p:cNvPr>
          <p:cNvGrpSpPr/>
          <p:nvPr/>
        </p:nvGrpSpPr>
        <p:grpSpPr>
          <a:xfrm>
            <a:off x="660400" y="1640397"/>
            <a:ext cx="763286" cy="763286"/>
            <a:chOff x="660400" y="1765209"/>
            <a:chExt cx="763286" cy="763286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CC760E1D-D98B-EACD-0C52-BB01715E23EA}"/>
                </a:ext>
              </a:extLst>
            </p:cNvPr>
            <p:cNvSpPr/>
            <p:nvPr/>
          </p:nvSpPr>
          <p:spPr>
            <a:xfrm>
              <a:off x="660400" y="1765209"/>
              <a:ext cx="763286" cy="7632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形 28" descr="居家办公 Wi-Fi 纯色填充">
              <a:extLst>
                <a:ext uri="{FF2B5EF4-FFF2-40B4-BE49-F238E27FC236}">
                  <a16:creationId xmlns:a16="http://schemas.microsoft.com/office/drawing/2014/main" id="{804395AA-1415-F32A-37C0-A424C1973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86367" y="1864691"/>
              <a:ext cx="511352" cy="511352"/>
            </a:xfrm>
            <a:prstGeom prst="rect">
              <a:avLst/>
            </a:prstGeom>
          </p:spPr>
        </p:pic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B500461-F378-FE89-EC2B-45577D40F4B5}"/>
              </a:ext>
            </a:extLst>
          </p:cNvPr>
          <p:cNvGrpSpPr/>
          <p:nvPr/>
        </p:nvGrpSpPr>
        <p:grpSpPr>
          <a:xfrm>
            <a:off x="644034" y="4973594"/>
            <a:ext cx="763286" cy="763286"/>
            <a:chOff x="660400" y="5186664"/>
            <a:chExt cx="763286" cy="763286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502B8300-C359-87E7-AF9E-262407976D6F}"/>
                </a:ext>
              </a:extLst>
            </p:cNvPr>
            <p:cNvSpPr/>
            <p:nvPr/>
          </p:nvSpPr>
          <p:spPr>
            <a:xfrm>
              <a:off x="660400" y="5186664"/>
              <a:ext cx="763286" cy="7632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形 26" descr="手推车 纯色填充">
              <a:extLst>
                <a:ext uri="{FF2B5EF4-FFF2-40B4-BE49-F238E27FC236}">
                  <a16:creationId xmlns:a16="http://schemas.microsoft.com/office/drawing/2014/main" id="{F2EA105D-E058-6082-CC73-827C2DD151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86367" y="5312631"/>
              <a:ext cx="511352" cy="511352"/>
            </a:xfrm>
            <a:prstGeom prst="rect">
              <a:avLst/>
            </a:prstGeom>
          </p:spPr>
        </p:pic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0A1A0B6-A0C9-2E80-3DD4-BCE703F664C2}"/>
              </a:ext>
            </a:extLst>
          </p:cNvPr>
          <p:cNvGrpSpPr/>
          <p:nvPr/>
        </p:nvGrpSpPr>
        <p:grpSpPr>
          <a:xfrm>
            <a:off x="10752635" y="1652195"/>
            <a:ext cx="763286" cy="763286"/>
            <a:chOff x="10768313" y="1765209"/>
            <a:chExt cx="763286" cy="763286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DF16B4E5-FDAD-7F89-257B-975B013261CE}"/>
                </a:ext>
              </a:extLst>
            </p:cNvPr>
            <p:cNvSpPr/>
            <p:nvPr/>
          </p:nvSpPr>
          <p:spPr>
            <a:xfrm>
              <a:off x="10768313" y="1765209"/>
              <a:ext cx="763286" cy="7632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形 30" descr="居家办公房 纯色填充">
              <a:extLst>
                <a:ext uri="{FF2B5EF4-FFF2-40B4-BE49-F238E27FC236}">
                  <a16:creationId xmlns:a16="http://schemas.microsoft.com/office/drawing/2014/main" id="{E1DEDA7F-24C9-8108-AB07-BD7E7A41E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894281" y="1842015"/>
              <a:ext cx="511352" cy="511352"/>
            </a:xfrm>
            <a:prstGeom prst="rect">
              <a:avLst/>
            </a:prstGeom>
          </p:spPr>
        </p:pic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56EE64E-D5EA-BADC-5F91-18C06531A90E}"/>
              </a:ext>
            </a:extLst>
          </p:cNvPr>
          <p:cNvGrpSpPr/>
          <p:nvPr/>
        </p:nvGrpSpPr>
        <p:grpSpPr>
          <a:xfrm>
            <a:off x="10755614" y="4988937"/>
            <a:ext cx="763286" cy="763286"/>
            <a:chOff x="10768313" y="5186664"/>
            <a:chExt cx="763286" cy="763286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3599476-6F62-0C37-C373-700CC238C4C5}"/>
                </a:ext>
              </a:extLst>
            </p:cNvPr>
            <p:cNvSpPr/>
            <p:nvPr/>
          </p:nvSpPr>
          <p:spPr>
            <a:xfrm>
              <a:off x="10768313" y="5186664"/>
              <a:ext cx="763286" cy="7632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形 32" descr="打开文件夹 纯色填充">
              <a:extLst>
                <a:ext uri="{FF2B5EF4-FFF2-40B4-BE49-F238E27FC236}">
                  <a16:creationId xmlns:a16="http://schemas.microsoft.com/office/drawing/2014/main" id="{B738E7F8-1936-49B4-89DF-40269844F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921456" y="5312631"/>
              <a:ext cx="511352" cy="511352"/>
            </a:xfrm>
            <a:prstGeom prst="rect">
              <a:avLst/>
            </a:prstGeom>
          </p:spPr>
        </p:pic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0CE835F-D8B2-9090-20CD-F212E4B7DC07}"/>
              </a:ext>
            </a:extLst>
          </p:cNvPr>
          <p:cNvGrpSpPr/>
          <p:nvPr/>
        </p:nvGrpSpPr>
        <p:grpSpPr>
          <a:xfrm>
            <a:off x="660400" y="3306995"/>
            <a:ext cx="763286" cy="763286"/>
            <a:chOff x="660400" y="3475937"/>
            <a:chExt cx="763286" cy="763286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798F439A-D42C-EC0B-0448-2D7F0C42334B}"/>
                </a:ext>
              </a:extLst>
            </p:cNvPr>
            <p:cNvSpPr/>
            <p:nvPr/>
          </p:nvSpPr>
          <p:spPr>
            <a:xfrm>
              <a:off x="660400" y="3475937"/>
              <a:ext cx="763286" cy="7632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图形 34" descr="数据库 纯色填充">
              <a:extLst>
                <a:ext uri="{FF2B5EF4-FFF2-40B4-BE49-F238E27FC236}">
                  <a16:creationId xmlns:a16="http://schemas.microsoft.com/office/drawing/2014/main" id="{697B48CC-3A0B-4550-0508-AF153AA018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786367" y="3566776"/>
              <a:ext cx="511352" cy="511352"/>
            </a:xfrm>
            <a:prstGeom prst="rect">
              <a:avLst/>
            </a:prstGeom>
          </p:spPr>
        </p:pic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56D2BF7-9712-72BD-1AC3-08EB2FE89338}"/>
              </a:ext>
            </a:extLst>
          </p:cNvPr>
          <p:cNvGrpSpPr/>
          <p:nvPr/>
        </p:nvGrpSpPr>
        <p:grpSpPr>
          <a:xfrm>
            <a:off x="10752635" y="3291330"/>
            <a:ext cx="763286" cy="763286"/>
            <a:chOff x="10768313" y="3475937"/>
            <a:chExt cx="763286" cy="763286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42C4D3A7-687B-EEEC-1EF2-F2CA268B8B16}"/>
                </a:ext>
              </a:extLst>
            </p:cNvPr>
            <p:cNvSpPr/>
            <p:nvPr/>
          </p:nvSpPr>
          <p:spPr>
            <a:xfrm>
              <a:off x="10768313" y="3475937"/>
              <a:ext cx="763286" cy="76328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形 36" descr="硬币 纯色填充">
              <a:extLst>
                <a:ext uri="{FF2B5EF4-FFF2-40B4-BE49-F238E27FC236}">
                  <a16:creationId xmlns:a16="http://schemas.microsoft.com/office/drawing/2014/main" id="{EEEEED0A-9F51-1E6B-218D-F8230BC7F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0902201" y="3570404"/>
              <a:ext cx="511352" cy="511352"/>
            </a:xfrm>
            <a:prstGeom prst="rect">
              <a:avLst/>
            </a:prstGeom>
          </p:spPr>
        </p:pic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F7D3A1CD-8C63-F5D1-56B0-8C35D14ABD8C}"/>
              </a:ext>
            </a:extLst>
          </p:cNvPr>
          <p:cNvSpPr txBox="1"/>
          <p:nvPr/>
        </p:nvSpPr>
        <p:spPr>
          <a:xfrm>
            <a:off x="1461787" y="3306995"/>
            <a:ext cx="1869440" cy="409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2497A21-910E-150A-6786-4D23FE072DC5}"/>
              </a:ext>
            </a:extLst>
          </p:cNvPr>
          <p:cNvSpPr txBox="1"/>
          <p:nvPr/>
        </p:nvSpPr>
        <p:spPr>
          <a:xfrm>
            <a:off x="1461788" y="3650821"/>
            <a:ext cx="205547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83C6BED-E1C2-B58E-9714-1A5521FB01DF}"/>
              </a:ext>
            </a:extLst>
          </p:cNvPr>
          <p:cNvSpPr txBox="1"/>
          <p:nvPr/>
        </p:nvSpPr>
        <p:spPr>
          <a:xfrm>
            <a:off x="1473221" y="4973594"/>
            <a:ext cx="1869440" cy="409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ED11247-B8B8-7EC9-B6DE-F4E89C1BF610}"/>
              </a:ext>
            </a:extLst>
          </p:cNvPr>
          <p:cNvSpPr txBox="1"/>
          <p:nvPr/>
        </p:nvSpPr>
        <p:spPr>
          <a:xfrm>
            <a:off x="1473222" y="5317420"/>
            <a:ext cx="205547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6053FB4-BC20-BF36-FC5B-8272B9C2CF46}"/>
              </a:ext>
            </a:extLst>
          </p:cNvPr>
          <p:cNvSpPr txBox="1"/>
          <p:nvPr/>
        </p:nvSpPr>
        <p:spPr>
          <a:xfrm>
            <a:off x="8849338" y="1729000"/>
            <a:ext cx="1869440" cy="409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E0E45A9-8B29-11DB-427A-4A691CD713DD}"/>
              </a:ext>
            </a:extLst>
          </p:cNvPr>
          <p:cNvSpPr txBox="1"/>
          <p:nvPr/>
        </p:nvSpPr>
        <p:spPr>
          <a:xfrm>
            <a:off x="8715375" y="2010398"/>
            <a:ext cx="205547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51E9110-A10C-3051-D3BA-58E84D51F7B3}"/>
              </a:ext>
            </a:extLst>
          </p:cNvPr>
          <p:cNvSpPr txBox="1"/>
          <p:nvPr/>
        </p:nvSpPr>
        <p:spPr>
          <a:xfrm>
            <a:off x="8817447" y="3306995"/>
            <a:ext cx="1869440" cy="409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228E387-086A-2310-0292-C7930F064A23}"/>
              </a:ext>
            </a:extLst>
          </p:cNvPr>
          <p:cNvSpPr txBox="1"/>
          <p:nvPr/>
        </p:nvSpPr>
        <p:spPr>
          <a:xfrm>
            <a:off x="8724275" y="3650821"/>
            <a:ext cx="205547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878F8896-102F-CCB6-FD99-97655EFEF864}"/>
              </a:ext>
            </a:extLst>
          </p:cNvPr>
          <p:cNvSpPr txBox="1"/>
          <p:nvPr/>
        </p:nvSpPr>
        <p:spPr>
          <a:xfrm>
            <a:off x="8849338" y="4973594"/>
            <a:ext cx="1869440" cy="409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1F73D8AA-2E60-CC09-22AA-01B7B2764A47}"/>
              </a:ext>
            </a:extLst>
          </p:cNvPr>
          <p:cNvSpPr txBox="1"/>
          <p:nvPr/>
        </p:nvSpPr>
        <p:spPr>
          <a:xfrm>
            <a:off x="8735709" y="5317420"/>
            <a:ext cx="2055472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</a:t>
            </a:r>
          </a:p>
        </p:txBody>
      </p:sp>
    </p:spTree>
    <p:extLst>
      <p:ext uri="{BB962C8B-B14F-4D97-AF65-F5344CB8AC3E}">
        <p14:creationId xmlns:p14="http://schemas.microsoft.com/office/powerpoint/2010/main" val="30159981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F6804B7-32B1-CC0B-9AC0-E10EAB1F057F}"/>
              </a:ext>
            </a:extLst>
          </p:cNvPr>
          <p:cNvSpPr txBox="1"/>
          <p:nvPr/>
        </p:nvSpPr>
        <p:spPr>
          <a:xfrm>
            <a:off x="1772693" y="554335"/>
            <a:ext cx="1989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项目经验总结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C6BBB73-51D6-FB28-4785-67317C5E79EA}"/>
              </a:ext>
            </a:extLst>
          </p:cNvPr>
          <p:cNvSpPr/>
          <p:nvPr/>
        </p:nvSpPr>
        <p:spPr>
          <a:xfrm>
            <a:off x="3761772" y="1987638"/>
            <a:ext cx="763286" cy="76328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FC67FEFC-46D5-FC48-5174-004760265804}"/>
              </a:ext>
            </a:extLst>
          </p:cNvPr>
          <p:cNvSpPr>
            <a:spLocks/>
          </p:cNvSpPr>
          <p:nvPr/>
        </p:nvSpPr>
        <p:spPr bwMode="auto">
          <a:xfrm>
            <a:off x="3275806" y="2260591"/>
            <a:ext cx="5640388" cy="2543175"/>
          </a:xfrm>
          <a:custGeom>
            <a:avLst/>
            <a:gdLst>
              <a:gd name="T0" fmla="*/ 1443 w 1889"/>
              <a:gd name="T1" fmla="*/ 813 h 852"/>
              <a:gd name="T2" fmla="*/ 1156 w 1889"/>
              <a:gd name="T3" fmla="*/ 694 h 852"/>
              <a:gd name="T4" fmla="*/ 897 w 1889"/>
              <a:gd name="T5" fmla="*/ 435 h 852"/>
              <a:gd name="T6" fmla="*/ 637 w 1889"/>
              <a:gd name="T7" fmla="*/ 175 h 852"/>
              <a:gd name="T8" fmla="*/ 406 w 1889"/>
              <a:gd name="T9" fmla="*/ 80 h 852"/>
              <a:gd name="T10" fmla="*/ 175 w 1889"/>
              <a:gd name="T11" fmla="*/ 175 h 852"/>
              <a:gd name="T12" fmla="*/ 80 w 1889"/>
              <a:gd name="T13" fmla="*/ 406 h 852"/>
              <a:gd name="T14" fmla="*/ 175 w 1889"/>
              <a:gd name="T15" fmla="*/ 637 h 852"/>
              <a:gd name="T16" fmla="*/ 637 w 1889"/>
              <a:gd name="T17" fmla="*/ 637 h 852"/>
              <a:gd name="T18" fmla="*/ 830 w 1889"/>
              <a:gd name="T19" fmla="*/ 444 h 852"/>
              <a:gd name="T20" fmla="*/ 887 w 1889"/>
              <a:gd name="T21" fmla="*/ 501 h 852"/>
              <a:gd name="T22" fmla="*/ 694 w 1889"/>
              <a:gd name="T23" fmla="*/ 694 h 852"/>
              <a:gd name="T24" fmla="*/ 119 w 1889"/>
              <a:gd name="T25" fmla="*/ 694 h 852"/>
              <a:gd name="T26" fmla="*/ 0 w 1889"/>
              <a:gd name="T27" fmla="*/ 406 h 852"/>
              <a:gd name="T28" fmla="*/ 119 w 1889"/>
              <a:gd name="T29" fmla="*/ 119 h 852"/>
              <a:gd name="T30" fmla="*/ 406 w 1889"/>
              <a:gd name="T31" fmla="*/ 0 h 852"/>
              <a:gd name="T32" fmla="*/ 694 w 1889"/>
              <a:gd name="T33" fmla="*/ 119 h 852"/>
              <a:gd name="T34" fmla="*/ 953 w 1889"/>
              <a:gd name="T35" fmla="*/ 378 h 852"/>
              <a:gd name="T36" fmla="*/ 1212 w 1889"/>
              <a:gd name="T37" fmla="*/ 637 h 852"/>
              <a:gd name="T38" fmla="*/ 1674 w 1889"/>
              <a:gd name="T39" fmla="*/ 637 h 852"/>
              <a:gd name="T40" fmla="*/ 1674 w 1889"/>
              <a:gd name="T41" fmla="*/ 175 h 852"/>
              <a:gd name="T42" fmla="*/ 1443 w 1889"/>
              <a:gd name="T43" fmla="*/ 80 h 852"/>
              <a:gd name="T44" fmla="*/ 1212 w 1889"/>
              <a:gd name="T45" fmla="*/ 175 h 852"/>
              <a:gd name="T46" fmla="*/ 1018 w 1889"/>
              <a:gd name="T47" fmla="*/ 370 h 852"/>
              <a:gd name="T48" fmla="*/ 961 w 1889"/>
              <a:gd name="T49" fmla="*/ 313 h 852"/>
              <a:gd name="T50" fmla="*/ 1156 w 1889"/>
              <a:gd name="T51" fmla="*/ 119 h 852"/>
              <a:gd name="T52" fmla="*/ 1443 w 1889"/>
              <a:gd name="T53" fmla="*/ 0 h 852"/>
              <a:gd name="T54" fmla="*/ 1731 w 1889"/>
              <a:gd name="T55" fmla="*/ 119 h 852"/>
              <a:gd name="T56" fmla="*/ 1731 w 1889"/>
              <a:gd name="T57" fmla="*/ 694 h 852"/>
              <a:gd name="T58" fmla="*/ 1443 w 1889"/>
              <a:gd name="T59" fmla="*/ 813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89" h="852">
                <a:moveTo>
                  <a:pt x="1443" y="813"/>
                </a:moveTo>
                <a:cubicBezTo>
                  <a:pt x="1339" y="813"/>
                  <a:pt x="1235" y="773"/>
                  <a:pt x="1156" y="694"/>
                </a:cubicBezTo>
                <a:cubicBezTo>
                  <a:pt x="897" y="435"/>
                  <a:pt x="897" y="435"/>
                  <a:pt x="897" y="435"/>
                </a:cubicBezTo>
                <a:cubicBezTo>
                  <a:pt x="637" y="175"/>
                  <a:pt x="637" y="175"/>
                  <a:pt x="637" y="175"/>
                </a:cubicBezTo>
                <a:cubicBezTo>
                  <a:pt x="576" y="114"/>
                  <a:pt x="494" y="80"/>
                  <a:pt x="406" y="80"/>
                </a:cubicBezTo>
                <a:cubicBezTo>
                  <a:pt x="319" y="80"/>
                  <a:pt x="237" y="114"/>
                  <a:pt x="175" y="175"/>
                </a:cubicBezTo>
                <a:cubicBezTo>
                  <a:pt x="114" y="237"/>
                  <a:pt x="80" y="319"/>
                  <a:pt x="80" y="406"/>
                </a:cubicBezTo>
                <a:cubicBezTo>
                  <a:pt x="80" y="494"/>
                  <a:pt x="114" y="576"/>
                  <a:pt x="175" y="637"/>
                </a:cubicBezTo>
                <a:cubicBezTo>
                  <a:pt x="303" y="765"/>
                  <a:pt x="510" y="765"/>
                  <a:pt x="637" y="637"/>
                </a:cubicBezTo>
                <a:cubicBezTo>
                  <a:pt x="830" y="444"/>
                  <a:pt x="830" y="444"/>
                  <a:pt x="830" y="444"/>
                </a:cubicBezTo>
                <a:cubicBezTo>
                  <a:pt x="887" y="501"/>
                  <a:pt x="887" y="501"/>
                  <a:pt x="887" y="501"/>
                </a:cubicBezTo>
                <a:cubicBezTo>
                  <a:pt x="694" y="694"/>
                  <a:pt x="694" y="694"/>
                  <a:pt x="694" y="694"/>
                </a:cubicBezTo>
                <a:cubicBezTo>
                  <a:pt x="535" y="852"/>
                  <a:pt x="277" y="852"/>
                  <a:pt x="119" y="694"/>
                </a:cubicBezTo>
                <a:cubicBezTo>
                  <a:pt x="42" y="617"/>
                  <a:pt x="0" y="515"/>
                  <a:pt x="0" y="406"/>
                </a:cubicBezTo>
                <a:cubicBezTo>
                  <a:pt x="0" y="298"/>
                  <a:pt x="42" y="196"/>
                  <a:pt x="119" y="119"/>
                </a:cubicBezTo>
                <a:cubicBezTo>
                  <a:pt x="196" y="42"/>
                  <a:pt x="298" y="0"/>
                  <a:pt x="406" y="0"/>
                </a:cubicBezTo>
                <a:cubicBezTo>
                  <a:pt x="515" y="0"/>
                  <a:pt x="617" y="42"/>
                  <a:pt x="694" y="119"/>
                </a:cubicBezTo>
                <a:cubicBezTo>
                  <a:pt x="953" y="378"/>
                  <a:pt x="953" y="378"/>
                  <a:pt x="953" y="378"/>
                </a:cubicBezTo>
                <a:cubicBezTo>
                  <a:pt x="1212" y="637"/>
                  <a:pt x="1212" y="637"/>
                  <a:pt x="1212" y="637"/>
                </a:cubicBezTo>
                <a:cubicBezTo>
                  <a:pt x="1340" y="765"/>
                  <a:pt x="1547" y="765"/>
                  <a:pt x="1674" y="637"/>
                </a:cubicBezTo>
                <a:cubicBezTo>
                  <a:pt x="1802" y="510"/>
                  <a:pt x="1802" y="303"/>
                  <a:pt x="1674" y="175"/>
                </a:cubicBezTo>
                <a:cubicBezTo>
                  <a:pt x="1613" y="114"/>
                  <a:pt x="1531" y="80"/>
                  <a:pt x="1443" y="80"/>
                </a:cubicBezTo>
                <a:cubicBezTo>
                  <a:pt x="1356" y="80"/>
                  <a:pt x="1274" y="114"/>
                  <a:pt x="1212" y="175"/>
                </a:cubicBezTo>
                <a:cubicBezTo>
                  <a:pt x="1018" y="370"/>
                  <a:pt x="1018" y="370"/>
                  <a:pt x="1018" y="370"/>
                </a:cubicBezTo>
                <a:cubicBezTo>
                  <a:pt x="961" y="313"/>
                  <a:pt x="961" y="313"/>
                  <a:pt x="961" y="313"/>
                </a:cubicBezTo>
                <a:cubicBezTo>
                  <a:pt x="1156" y="119"/>
                  <a:pt x="1156" y="119"/>
                  <a:pt x="1156" y="119"/>
                </a:cubicBezTo>
                <a:cubicBezTo>
                  <a:pt x="1233" y="42"/>
                  <a:pt x="1335" y="0"/>
                  <a:pt x="1443" y="0"/>
                </a:cubicBezTo>
                <a:cubicBezTo>
                  <a:pt x="1552" y="0"/>
                  <a:pt x="1654" y="42"/>
                  <a:pt x="1731" y="119"/>
                </a:cubicBezTo>
                <a:cubicBezTo>
                  <a:pt x="1889" y="277"/>
                  <a:pt x="1889" y="535"/>
                  <a:pt x="1731" y="694"/>
                </a:cubicBezTo>
                <a:cubicBezTo>
                  <a:pt x="1652" y="773"/>
                  <a:pt x="1547" y="813"/>
                  <a:pt x="1443" y="8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5755D30-6CB4-382E-2D51-F5632278FAC9}"/>
              </a:ext>
            </a:extLst>
          </p:cNvPr>
          <p:cNvSpPr/>
          <p:nvPr/>
        </p:nvSpPr>
        <p:spPr>
          <a:xfrm>
            <a:off x="3832987" y="2068339"/>
            <a:ext cx="601884" cy="6018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latin typeface="+mj-ea"/>
                <a:ea typeface="+mj-ea"/>
              </a:rPr>
              <a:t>01</a:t>
            </a:r>
            <a:endParaRPr lang="zh-CN" altLang="en-US" sz="1600">
              <a:latin typeface="+mj-ea"/>
              <a:ea typeface="+mj-ea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C7BCDFE-C724-0348-628E-F2EE92AA56AF}"/>
              </a:ext>
            </a:extLst>
          </p:cNvPr>
          <p:cNvSpPr/>
          <p:nvPr/>
        </p:nvSpPr>
        <p:spPr>
          <a:xfrm>
            <a:off x="7442847" y="1987638"/>
            <a:ext cx="763286" cy="76328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8604CAB-E72A-5F2F-EC5E-0F1909FE0D4D}"/>
              </a:ext>
            </a:extLst>
          </p:cNvPr>
          <p:cNvSpPr/>
          <p:nvPr/>
        </p:nvSpPr>
        <p:spPr>
          <a:xfrm>
            <a:off x="7514062" y="2068339"/>
            <a:ext cx="601884" cy="6018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latin typeface="+mj-ea"/>
                <a:ea typeface="+mj-ea"/>
              </a:rPr>
              <a:t>04</a:t>
            </a:r>
            <a:endParaRPr lang="zh-CN" altLang="en-US" sz="1600">
              <a:latin typeface="+mj-ea"/>
              <a:ea typeface="+mj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C6F10D39-4055-2CA2-F389-06B51487925D}"/>
              </a:ext>
            </a:extLst>
          </p:cNvPr>
          <p:cNvSpPr/>
          <p:nvPr/>
        </p:nvSpPr>
        <p:spPr>
          <a:xfrm>
            <a:off x="3761772" y="4040480"/>
            <a:ext cx="763286" cy="76328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6D15B568-2255-8C49-CBDB-E92ADA130F9E}"/>
              </a:ext>
            </a:extLst>
          </p:cNvPr>
          <p:cNvSpPr/>
          <p:nvPr/>
        </p:nvSpPr>
        <p:spPr>
          <a:xfrm>
            <a:off x="3832987" y="4121181"/>
            <a:ext cx="601884" cy="6018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latin typeface="+mj-ea"/>
                <a:ea typeface="+mj-ea"/>
              </a:rPr>
              <a:t>02</a:t>
            </a:r>
            <a:endParaRPr lang="zh-CN" altLang="en-US" sz="1600">
              <a:latin typeface="+mj-ea"/>
              <a:ea typeface="+mj-ea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13F3E9D4-A884-EC91-C702-51B678C7CC0B}"/>
              </a:ext>
            </a:extLst>
          </p:cNvPr>
          <p:cNvSpPr/>
          <p:nvPr/>
        </p:nvSpPr>
        <p:spPr>
          <a:xfrm>
            <a:off x="7533034" y="4040480"/>
            <a:ext cx="763286" cy="76328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2EED187-3CC3-86F8-BAD4-C363CC87372C}"/>
              </a:ext>
            </a:extLst>
          </p:cNvPr>
          <p:cNvSpPr/>
          <p:nvPr/>
        </p:nvSpPr>
        <p:spPr>
          <a:xfrm>
            <a:off x="7604249" y="4121181"/>
            <a:ext cx="601884" cy="6018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latin typeface="+mj-ea"/>
                <a:ea typeface="+mj-ea"/>
              </a:rPr>
              <a:t>03</a:t>
            </a:r>
            <a:endParaRPr lang="zh-CN" altLang="en-US" sz="1600"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555EFF5-133A-BCCB-9B31-E7AB33D13139}"/>
              </a:ext>
            </a:extLst>
          </p:cNvPr>
          <p:cNvSpPr txBox="1"/>
          <p:nvPr/>
        </p:nvSpPr>
        <p:spPr>
          <a:xfrm>
            <a:off x="660400" y="1783046"/>
            <a:ext cx="1869440" cy="409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4D7D1DE-C133-9D29-956D-106D69F04834}"/>
              </a:ext>
            </a:extLst>
          </p:cNvPr>
          <p:cNvSpPr txBox="1"/>
          <p:nvPr/>
        </p:nvSpPr>
        <p:spPr>
          <a:xfrm>
            <a:off x="660401" y="2192229"/>
            <a:ext cx="2788856" cy="150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单击此处输入正文，单击此处输入正文，单击此处输入正文，单击此处输入正文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26282BC-57CF-1609-35C1-498DF0590939}"/>
              </a:ext>
            </a:extLst>
          </p:cNvPr>
          <p:cNvSpPr txBox="1"/>
          <p:nvPr/>
        </p:nvSpPr>
        <p:spPr>
          <a:xfrm>
            <a:off x="660400" y="4256589"/>
            <a:ext cx="1869440" cy="409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74C9ECF-0B59-0C58-E1EE-BA27C8931FB9}"/>
              </a:ext>
            </a:extLst>
          </p:cNvPr>
          <p:cNvSpPr txBox="1"/>
          <p:nvPr/>
        </p:nvSpPr>
        <p:spPr>
          <a:xfrm>
            <a:off x="660401" y="4665772"/>
            <a:ext cx="2788856" cy="150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单击此处输入正文，单击此处输入正文，单击此处输入正文，单击此处输入正文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24546CA-0E55-F7BA-64D4-A27F0BDD77D5}"/>
              </a:ext>
            </a:extLst>
          </p:cNvPr>
          <p:cNvSpPr txBox="1"/>
          <p:nvPr/>
        </p:nvSpPr>
        <p:spPr>
          <a:xfrm>
            <a:off x="8742745" y="1783046"/>
            <a:ext cx="1869440" cy="409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E125FBB-7C15-5DFE-667E-D84F795E3015}"/>
              </a:ext>
            </a:extLst>
          </p:cNvPr>
          <p:cNvSpPr txBox="1"/>
          <p:nvPr/>
        </p:nvSpPr>
        <p:spPr>
          <a:xfrm>
            <a:off x="8742746" y="2192229"/>
            <a:ext cx="2788856" cy="150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单击此处输入正文，单击此处输入正文，单击此处输入正文，单击此处输入正文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6ADDB44-A183-6DED-B22A-09B782D42F97}"/>
              </a:ext>
            </a:extLst>
          </p:cNvPr>
          <p:cNvSpPr txBox="1"/>
          <p:nvPr/>
        </p:nvSpPr>
        <p:spPr>
          <a:xfrm>
            <a:off x="8742745" y="4256589"/>
            <a:ext cx="1869440" cy="409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91B98CC-C9C2-51FD-9368-F776D9F45AA8}"/>
              </a:ext>
            </a:extLst>
          </p:cNvPr>
          <p:cNvSpPr txBox="1"/>
          <p:nvPr/>
        </p:nvSpPr>
        <p:spPr>
          <a:xfrm>
            <a:off x="8742746" y="4665772"/>
            <a:ext cx="2788856" cy="150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单击此处输入正文，单击此处输入正文，单击此处输入正文，单击此处输入正文</a:t>
            </a:r>
          </a:p>
        </p:txBody>
      </p:sp>
      <p:pic>
        <p:nvPicPr>
          <p:cNvPr id="37" name="图形 36">
            <a:extLst>
              <a:ext uri="{FF2B5EF4-FFF2-40B4-BE49-F238E27FC236}">
                <a16:creationId xmlns:a16="http://schemas.microsoft.com/office/drawing/2014/main" id="{A64F8E82-6A79-66BC-B8E8-A3A8280036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70907" y="2542731"/>
            <a:ext cx="1798855" cy="1798855"/>
          </a:xfrm>
          <a:prstGeom prst="rect">
            <a:avLst/>
          </a:prstGeom>
        </p:spPr>
      </p:pic>
      <p:pic>
        <p:nvPicPr>
          <p:cNvPr id="39" name="图形 38">
            <a:extLst>
              <a:ext uri="{FF2B5EF4-FFF2-40B4-BE49-F238E27FC236}">
                <a16:creationId xmlns:a16="http://schemas.microsoft.com/office/drawing/2014/main" id="{F9633791-3AB0-B5E3-B492-5BC1AF79B0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61772" y="2786072"/>
            <a:ext cx="1380663" cy="138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0077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35B0C8C-DC3D-D36E-F1B3-8417B3D53EA3}"/>
              </a:ext>
            </a:extLst>
          </p:cNvPr>
          <p:cNvSpPr txBox="1"/>
          <p:nvPr/>
        </p:nvSpPr>
        <p:spPr>
          <a:xfrm>
            <a:off x="660400" y="1551839"/>
            <a:ext cx="4293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solidFill>
                  <a:schemeClr val="accent1"/>
                </a:solidFill>
                <a:latin typeface="+mj-ea"/>
                <a:ea typeface="+mj-ea"/>
              </a:rPr>
              <a:t>PART 04</a:t>
            </a:r>
            <a:endParaRPr lang="zh-CN" altLang="en-US" sz="72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31DFD4-A47D-20D0-FDC5-F0B0F3874D77}"/>
              </a:ext>
            </a:extLst>
          </p:cNvPr>
          <p:cNvSpPr txBox="1"/>
          <p:nvPr/>
        </p:nvSpPr>
        <p:spPr>
          <a:xfrm>
            <a:off x="660399" y="2667303"/>
            <a:ext cx="42935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+mj-ea"/>
                <a:ea typeface="+mj-ea"/>
              </a:rPr>
              <a:t>未来展望规划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176E90-8A6B-3893-8D7A-95A50B00D41F}"/>
              </a:ext>
            </a:extLst>
          </p:cNvPr>
          <p:cNvSpPr txBox="1"/>
          <p:nvPr/>
        </p:nvSpPr>
        <p:spPr>
          <a:xfrm>
            <a:off x="660400" y="3429000"/>
            <a:ext cx="4293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n-ea"/>
              </a:rPr>
              <a:t>Future Outlook planning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3B202E-FE2D-0DFC-C2BE-43B8450B9D40}"/>
              </a:ext>
            </a:extLst>
          </p:cNvPr>
          <p:cNvSpPr txBox="1"/>
          <p:nvPr/>
        </p:nvSpPr>
        <p:spPr>
          <a:xfrm>
            <a:off x="660400" y="3951668"/>
            <a:ext cx="3981049" cy="1147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9A2005-2387-B9B8-8AD6-CBE6B08D9DB2}"/>
              </a:ext>
            </a:extLst>
          </p:cNvPr>
          <p:cNvSpPr txBox="1"/>
          <p:nvPr/>
        </p:nvSpPr>
        <p:spPr>
          <a:xfrm>
            <a:off x="673098" y="5949434"/>
            <a:ext cx="1573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汇报人：柒夏</a:t>
            </a:r>
            <a:endParaRPr lang="en-US" altLang="zh-CN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593E531-CD2B-9525-0F8A-5311DDE3DE10}"/>
              </a:ext>
            </a:extLst>
          </p:cNvPr>
          <p:cNvSpPr txBox="1"/>
          <p:nvPr/>
        </p:nvSpPr>
        <p:spPr>
          <a:xfrm>
            <a:off x="8567275" y="5949434"/>
            <a:ext cx="2951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汇报时间：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20XX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日</a:t>
            </a:r>
            <a:endParaRPr lang="en-US" altLang="zh-CN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3572351-11FF-5608-28C0-3289849125EA}"/>
              </a:ext>
            </a:extLst>
          </p:cNvPr>
          <p:cNvCxnSpPr>
            <a:cxnSpLocks/>
          </p:cNvCxnSpPr>
          <p:nvPr/>
        </p:nvCxnSpPr>
        <p:spPr>
          <a:xfrm>
            <a:off x="2387516" y="6134100"/>
            <a:ext cx="6179759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4941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D713C40-C6CF-3C53-F9CB-80EACFC6D9F0}"/>
              </a:ext>
            </a:extLst>
          </p:cNvPr>
          <p:cNvSpPr txBox="1"/>
          <p:nvPr/>
        </p:nvSpPr>
        <p:spPr>
          <a:xfrm>
            <a:off x="1772693" y="554335"/>
            <a:ext cx="1989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未来展望规划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BD6F4B9-4312-EA15-E687-73327D5DFD3E}"/>
              </a:ext>
            </a:extLst>
          </p:cNvPr>
          <p:cNvGrpSpPr/>
          <p:nvPr/>
        </p:nvGrpSpPr>
        <p:grpSpPr>
          <a:xfrm>
            <a:off x="840611" y="1583470"/>
            <a:ext cx="1921398" cy="1921398"/>
            <a:chOff x="937549" y="1898248"/>
            <a:chExt cx="1921398" cy="1921398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5D4AD869-47F9-F990-7C11-79BFEFD3DD68}"/>
                </a:ext>
              </a:extLst>
            </p:cNvPr>
            <p:cNvSpPr/>
            <p:nvPr/>
          </p:nvSpPr>
          <p:spPr>
            <a:xfrm>
              <a:off x="937549" y="1898248"/>
              <a:ext cx="1921398" cy="19213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9544E234-8798-45DE-344E-3BB8FE06A25E}"/>
                </a:ext>
              </a:extLst>
            </p:cNvPr>
            <p:cNvSpPr/>
            <p:nvPr/>
          </p:nvSpPr>
          <p:spPr>
            <a:xfrm>
              <a:off x="1203767" y="2164466"/>
              <a:ext cx="1388962" cy="13889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061A1D2-1D04-CC00-D2B3-2665D39FBF27}"/>
              </a:ext>
            </a:extLst>
          </p:cNvPr>
          <p:cNvCxnSpPr>
            <a:cxnSpLocks/>
          </p:cNvCxnSpPr>
          <p:nvPr/>
        </p:nvCxnSpPr>
        <p:spPr>
          <a:xfrm>
            <a:off x="0" y="3761772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5EAE66D-A190-F811-BCB2-CC5A9A5EB302}"/>
              </a:ext>
            </a:extLst>
          </p:cNvPr>
          <p:cNvCxnSpPr>
            <a:cxnSpLocks/>
          </p:cNvCxnSpPr>
          <p:nvPr/>
        </p:nvCxnSpPr>
        <p:spPr>
          <a:xfrm>
            <a:off x="0" y="4536975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0217A1DB-021B-F89B-12AF-65BFD5EB56D5}"/>
              </a:ext>
            </a:extLst>
          </p:cNvPr>
          <p:cNvSpPr txBox="1"/>
          <p:nvPr/>
        </p:nvSpPr>
        <p:spPr>
          <a:xfrm>
            <a:off x="1118673" y="2151837"/>
            <a:ext cx="13889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>
                <a:latin typeface="+mj-ea"/>
                <a:ea typeface="+mj-ea"/>
              </a:rPr>
              <a:t>95%</a:t>
            </a:r>
            <a:endParaRPr lang="zh-CN" altLang="en-US" sz="4400">
              <a:latin typeface="+mj-ea"/>
              <a:ea typeface="+mj-ea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DD39D7E-0A90-5966-DC71-3E7BAE55057A}"/>
              </a:ext>
            </a:extLst>
          </p:cNvPr>
          <p:cNvGrpSpPr/>
          <p:nvPr/>
        </p:nvGrpSpPr>
        <p:grpSpPr>
          <a:xfrm>
            <a:off x="3647901" y="1571424"/>
            <a:ext cx="1921398" cy="1921398"/>
            <a:chOff x="3647901" y="1571424"/>
            <a:chExt cx="1921398" cy="192139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579173F-272C-4FA3-498C-83F67C39D4B1}"/>
                </a:ext>
              </a:extLst>
            </p:cNvPr>
            <p:cNvGrpSpPr/>
            <p:nvPr/>
          </p:nvGrpSpPr>
          <p:grpSpPr>
            <a:xfrm>
              <a:off x="3647901" y="1571424"/>
              <a:ext cx="1921398" cy="1921398"/>
              <a:chOff x="937549" y="1898248"/>
              <a:chExt cx="1921398" cy="1921398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CACDB074-D501-BF84-CAD8-F84878A66089}"/>
                  </a:ext>
                </a:extLst>
              </p:cNvPr>
              <p:cNvSpPr/>
              <p:nvPr/>
            </p:nvSpPr>
            <p:spPr>
              <a:xfrm>
                <a:off x="937549" y="1898248"/>
                <a:ext cx="1921398" cy="192139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0D193AA1-2419-09B0-9194-7AB9E4F6F379}"/>
                  </a:ext>
                </a:extLst>
              </p:cNvPr>
              <p:cNvSpPr/>
              <p:nvPr/>
            </p:nvSpPr>
            <p:spPr>
              <a:xfrm>
                <a:off x="1203767" y="2164466"/>
                <a:ext cx="1388962" cy="13889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08A8886-4263-B8AE-CFE0-A359C398B6ED}"/>
                </a:ext>
              </a:extLst>
            </p:cNvPr>
            <p:cNvSpPr txBox="1"/>
            <p:nvPr/>
          </p:nvSpPr>
          <p:spPr>
            <a:xfrm>
              <a:off x="3925962" y="2159447"/>
              <a:ext cx="13889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latin typeface="+mj-ea"/>
                  <a:ea typeface="+mj-ea"/>
                </a:rPr>
                <a:t>90%</a:t>
              </a:r>
              <a:endParaRPr lang="zh-CN" altLang="en-US" sz="4400">
                <a:latin typeface="+mj-ea"/>
                <a:ea typeface="+mj-ea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5BF8BE4-0A58-CDB2-DFF3-0A995971AFDC}"/>
              </a:ext>
            </a:extLst>
          </p:cNvPr>
          <p:cNvGrpSpPr/>
          <p:nvPr/>
        </p:nvGrpSpPr>
        <p:grpSpPr>
          <a:xfrm>
            <a:off x="6538946" y="1583469"/>
            <a:ext cx="1921398" cy="1921398"/>
            <a:chOff x="6622702" y="1571424"/>
            <a:chExt cx="1921398" cy="1921398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3279802-7DC7-4F52-EB6C-EF4009E1DD2C}"/>
                </a:ext>
              </a:extLst>
            </p:cNvPr>
            <p:cNvGrpSpPr/>
            <p:nvPr/>
          </p:nvGrpSpPr>
          <p:grpSpPr>
            <a:xfrm>
              <a:off x="6622702" y="1571424"/>
              <a:ext cx="1921398" cy="1921398"/>
              <a:chOff x="937549" y="1898248"/>
              <a:chExt cx="1921398" cy="1921398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80211071-A8F3-B983-3360-19E0B243431B}"/>
                  </a:ext>
                </a:extLst>
              </p:cNvPr>
              <p:cNvSpPr/>
              <p:nvPr/>
            </p:nvSpPr>
            <p:spPr>
              <a:xfrm>
                <a:off x="937549" y="1898248"/>
                <a:ext cx="1921398" cy="192139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11631561-89F6-ECCF-4643-3876C94E9F27}"/>
                  </a:ext>
                </a:extLst>
              </p:cNvPr>
              <p:cNvSpPr/>
              <p:nvPr/>
            </p:nvSpPr>
            <p:spPr>
              <a:xfrm>
                <a:off x="1203767" y="2164466"/>
                <a:ext cx="1388962" cy="13889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E1045BF-9032-636E-4231-EAABCB5C4914}"/>
                </a:ext>
              </a:extLst>
            </p:cNvPr>
            <p:cNvSpPr txBox="1"/>
            <p:nvPr/>
          </p:nvSpPr>
          <p:spPr>
            <a:xfrm>
              <a:off x="6912605" y="2139792"/>
              <a:ext cx="13889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latin typeface="+mj-ea"/>
                  <a:ea typeface="+mj-ea"/>
                </a:rPr>
                <a:t>88%</a:t>
              </a:r>
              <a:endParaRPr lang="zh-CN" altLang="en-US" sz="4400">
                <a:latin typeface="+mj-ea"/>
                <a:ea typeface="+mj-ea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5E593A0-E43B-FD4F-7503-3CC40765364F}"/>
              </a:ext>
            </a:extLst>
          </p:cNvPr>
          <p:cNvGrpSpPr/>
          <p:nvPr/>
        </p:nvGrpSpPr>
        <p:grpSpPr>
          <a:xfrm>
            <a:off x="9429991" y="1649343"/>
            <a:ext cx="1921398" cy="1921398"/>
            <a:chOff x="9429991" y="1649343"/>
            <a:chExt cx="1921398" cy="1921398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8333A6D-81BF-27CC-F49E-7440463F6AD5}"/>
                </a:ext>
              </a:extLst>
            </p:cNvPr>
            <p:cNvGrpSpPr/>
            <p:nvPr/>
          </p:nvGrpSpPr>
          <p:grpSpPr>
            <a:xfrm>
              <a:off x="9429991" y="1649343"/>
              <a:ext cx="1921398" cy="1921398"/>
              <a:chOff x="937549" y="1898248"/>
              <a:chExt cx="1921398" cy="1921398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33900172-A27C-860D-AC4A-B100EFD395A6}"/>
                  </a:ext>
                </a:extLst>
              </p:cNvPr>
              <p:cNvSpPr/>
              <p:nvPr/>
            </p:nvSpPr>
            <p:spPr>
              <a:xfrm>
                <a:off x="937549" y="1898248"/>
                <a:ext cx="1921398" cy="192139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35BDF51A-A6CB-2BB2-44A2-325AB995535D}"/>
                  </a:ext>
                </a:extLst>
              </p:cNvPr>
              <p:cNvSpPr/>
              <p:nvPr/>
            </p:nvSpPr>
            <p:spPr>
              <a:xfrm>
                <a:off x="1203767" y="2164466"/>
                <a:ext cx="1388962" cy="13889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D9AF415-8E79-0B37-A2E8-F0C25C1745B6}"/>
                </a:ext>
              </a:extLst>
            </p:cNvPr>
            <p:cNvSpPr txBox="1"/>
            <p:nvPr/>
          </p:nvSpPr>
          <p:spPr>
            <a:xfrm>
              <a:off x="9696209" y="2159447"/>
              <a:ext cx="138896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latin typeface="+mj-ea"/>
                  <a:ea typeface="+mj-ea"/>
                </a:rPr>
                <a:t>93%</a:t>
              </a:r>
              <a:endParaRPr lang="zh-CN" altLang="en-US" sz="4400">
                <a:latin typeface="+mj-ea"/>
                <a:ea typeface="+mj-ea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AD7B18A4-296B-EBA6-3D2B-496215782A17}"/>
              </a:ext>
            </a:extLst>
          </p:cNvPr>
          <p:cNvSpPr txBox="1"/>
          <p:nvPr/>
        </p:nvSpPr>
        <p:spPr>
          <a:xfrm>
            <a:off x="937779" y="3952804"/>
            <a:ext cx="1701661" cy="409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5F32E74-FBFE-9039-0D3B-C229C4607640}"/>
              </a:ext>
            </a:extLst>
          </p:cNvPr>
          <p:cNvSpPr txBox="1"/>
          <p:nvPr/>
        </p:nvSpPr>
        <p:spPr>
          <a:xfrm>
            <a:off x="660400" y="4636775"/>
            <a:ext cx="2256420" cy="150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单击此处输入你的正文，单击此处输入你的正文，单击此处输入你的正文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41F6FB0-BC23-E561-212D-79BCF7168980}"/>
              </a:ext>
            </a:extLst>
          </p:cNvPr>
          <p:cNvSpPr txBox="1"/>
          <p:nvPr/>
        </p:nvSpPr>
        <p:spPr>
          <a:xfrm>
            <a:off x="3527760" y="4636775"/>
            <a:ext cx="2256420" cy="150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单击此处输入你的正文，单击此处输入你的正文，单击此处输入你的正文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59A7C8B-129E-859D-985E-B2F3F4E00E85}"/>
              </a:ext>
            </a:extLst>
          </p:cNvPr>
          <p:cNvSpPr txBox="1"/>
          <p:nvPr/>
        </p:nvSpPr>
        <p:spPr>
          <a:xfrm>
            <a:off x="6395120" y="4636775"/>
            <a:ext cx="2256420" cy="150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单击此处输入你的正文，单击此处输入你的正文，单击此处输入你的正文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2E46C74-3089-0BF8-9090-54A5B7827385}"/>
              </a:ext>
            </a:extLst>
          </p:cNvPr>
          <p:cNvSpPr txBox="1"/>
          <p:nvPr/>
        </p:nvSpPr>
        <p:spPr>
          <a:xfrm>
            <a:off x="9262480" y="4636775"/>
            <a:ext cx="2256420" cy="150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单击此处输入你的正文，单击此处输入你的正文，单击此处输入你的正文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15D1D97-430E-16C6-FECC-5106C5D5EA7F}"/>
              </a:ext>
            </a:extLst>
          </p:cNvPr>
          <p:cNvSpPr txBox="1"/>
          <p:nvPr/>
        </p:nvSpPr>
        <p:spPr>
          <a:xfrm>
            <a:off x="3757769" y="3952804"/>
            <a:ext cx="1701661" cy="409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065E5F27-290A-483B-0575-C1698FDEA200}"/>
              </a:ext>
            </a:extLst>
          </p:cNvPr>
          <p:cNvSpPr txBox="1"/>
          <p:nvPr/>
        </p:nvSpPr>
        <p:spPr>
          <a:xfrm>
            <a:off x="6648814" y="3936761"/>
            <a:ext cx="1701661" cy="409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28CE119-C57B-B53B-38D2-12AF5E63BAC7}"/>
              </a:ext>
            </a:extLst>
          </p:cNvPr>
          <p:cNvSpPr txBox="1"/>
          <p:nvPr/>
        </p:nvSpPr>
        <p:spPr>
          <a:xfrm>
            <a:off x="9529832" y="3936761"/>
            <a:ext cx="1701661" cy="409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989907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2F0190A-394A-0BF5-BF46-B84DA25118F9}"/>
              </a:ext>
            </a:extLst>
          </p:cNvPr>
          <p:cNvSpPr txBox="1"/>
          <p:nvPr/>
        </p:nvSpPr>
        <p:spPr>
          <a:xfrm>
            <a:off x="1772693" y="554335"/>
            <a:ext cx="1989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未来展望规划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48CAA4EC-B281-79F7-02A7-7B1B3B225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2643" y="1399811"/>
            <a:ext cx="3057165" cy="3057165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9CD9F249-EAF4-B3F6-715C-635E51B462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67417" y="1399810"/>
            <a:ext cx="3057165" cy="3057165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AD7AEF79-D084-B516-ED22-98654BEF1E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61735" y="1416410"/>
            <a:ext cx="3057165" cy="3057165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0CFAB4D9-9B6D-CBFD-FFBE-7AB6CEFF0325}"/>
              </a:ext>
            </a:extLst>
          </p:cNvPr>
          <p:cNvGrpSpPr/>
          <p:nvPr/>
        </p:nvGrpSpPr>
        <p:grpSpPr>
          <a:xfrm>
            <a:off x="660400" y="4596795"/>
            <a:ext cx="2719408" cy="487984"/>
            <a:chOff x="660400" y="4596795"/>
            <a:chExt cx="2719408" cy="487984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675C151C-5D23-F698-508F-AADEBE864C2F}"/>
                </a:ext>
              </a:extLst>
            </p:cNvPr>
            <p:cNvSpPr/>
            <p:nvPr/>
          </p:nvSpPr>
          <p:spPr>
            <a:xfrm>
              <a:off x="660400" y="4596795"/>
              <a:ext cx="2719408" cy="487984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636F1E6-D5AD-A724-880F-4EF14B75F35F}"/>
                </a:ext>
              </a:extLst>
            </p:cNvPr>
            <p:cNvSpPr txBox="1"/>
            <p:nvPr/>
          </p:nvSpPr>
          <p:spPr>
            <a:xfrm>
              <a:off x="752354" y="4640732"/>
              <a:ext cx="25464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单击添加标题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9080AAAB-C00F-EAF6-F5C9-28CF294E5BF2}"/>
              </a:ext>
            </a:extLst>
          </p:cNvPr>
          <p:cNvSpPr txBox="1"/>
          <p:nvPr/>
        </p:nvSpPr>
        <p:spPr>
          <a:xfrm>
            <a:off x="660400" y="5224598"/>
            <a:ext cx="2735263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单击此处输入你的正文，单击此处输入你的正文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0BC92E1-BA3E-3DA7-B580-A9E9EB9E401F}"/>
              </a:ext>
            </a:extLst>
          </p:cNvPr>
          <p:cNvGrpSpPr/>
          <p:nvPr/>
        </p:nvGrpSpPr>
        <p:grpSpPr>
          <a:xfrm>
            <a:off x="4736295" y="4596795"/>
            <a:ext cx="2719408" cy="487984"/>
            <a:chOff x="660400" y="4596795"/>
            <a:chExt cx="2719408" cy="487984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B6CFC74C-9FA8-FFF5-0A6E-E3A64691D45A}"/>
                </a:ext>
              </a:extLst>
            </p:cNvPr>
            <p:cNvSpPr/>
            <p:nvPr/>
          </p:nvSpPr>
          <p:spPr>
            <a:xfrm>
              <a:off x="660400" y="4596795"/>
              <a:ext cx="2719408" cy="487984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6DEA66F-7C85-B83A-E665-939F36F104C8}"/>
                </a:ext>
              </a:extLst>
            </p:cNvPr>
            <p:cNvSpPr txBox="1"/>
            <p:nvPr/>
          </p:nvSpPr>
          <p:spPr>
            <a:xfrm>
              <a:off x="752354" y="4640732"/>
              <a:ext cx="25464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单击添加标题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BFA65F7-6DD2-2B54-1EBD-999384D2A93B}"/>
              </a:ext>
            </a:extLst>
          </p:cNvPr>
          <p:cNvGrpSpPr/>
          <p:nvPr/>
        </p:nvGrpSpPr>
        <p:grpSpPr>
          <a:xfrm>
            <a:off x="8630613" y="4596795"/>
            <a:ext cx="2719408" cy="487984"/>
            <a:chOff x="660400" y="4596795"/>
            <a:chExt cx="2719408" cy="487984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8544F80E-7367-CBF2-FE73-2FCD16E46BFA}"/>
                </a:ext>
              </a:extLst>
            </p:cNvPr>
            <p:cNvSpPr/>
            <p:nvPr/>
          </p:nvSpPr>
          <p:spPr>
            <a:xfrm>
              <a:off x="660400" y="4596795"/>
              <a:ext cx="2719408" cy="487984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BF30B11-E4A6-7178-68F3-99007E64FF87}"/>
                </a:ext>
              </a:extLst>
            </p:cNvPr>
            <p:cNvSpPr txBox="1"/>
            <p:nvPr/>
          </p:nvSpPr>
          <p:spPr>
            <a:xfrm>
              <a:off x="752354" y="4640732"/>
              <a:ext cx="25464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单击添加标题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58AEB65B-1E1A-3023-2AC4-76A3FA3F4EF0}"/>
              </a:ext>
            </a:extLst>
          </p:cNvPr>
          <p:cNvSpPr txBox="1"/>
          <p:nvPr/>
        </p:nvSpPr>
        <p:spPr>
          <a:xfrm>
            <a:off x="8633182" y="5219801"/>
            <a:ext cx="2735263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单击此处输入你的正文，单击此处输入你的正文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22EDBA7-9EB2-E740-C41E-F5E8921313CA}"/>
              </a:ext>
            </a:extLst>
          </p:cNvPr>
          <p:cNvSpPr txBox="1"/>
          <p:nvPr/>
        </p:nvSpPr>
        <p:spPr>
          <a:xfrm>
            <a:off x="4736295" y="5219801"/>
            <a:ext cx="2735263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单击此处输入你的正文，单击此处输入你的正文</a:t>
            </a:r>
          </a:p>
        </p:txBody>
      </p:sp>
    </p:spTree>
    <p:extLst>
      <p:ext uri="{BB962C8B-B14F-4D97-AF65-F5344CB8AC3E}">
        <p14:creationId xmlns:p14="http://schemas.microsoft.com/office/powerpoint/2010/main" val="1451598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0A23606-A0BE-FF77-0E7B-99C2A068F6D3}"/>
              </a:ext>
            </a:extLst>
          </p:cNvPr>
          <p:cNvSpPr txBox="1"/>
          <p:nvPr/>
        </p:nvSpPr>
        <p:spPr>
          <a:xfrm>
            <a:off x="6096000" y="4290994"/>
            <a:ext cx="1573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n-ea"/>
              </a:rPr>
              <a:t>汇报人：柒夏</a:t>
            </a:r>
            <a:endParaRPr lang="en-US" altLang="zh-CN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A22848-DBFE-50A3-9DAA-8D01EDE3140F}"/>
              </a:ext>
            </a:extLst>
          </p:cNvPr>
          <p:cNvSpPr txBox="1"/>
          <p:nvPr/>
        </p:nvSpPr>
        <p:spPr>
          <a:xfrm>
            <a:off x="8325087" y="4270880"/>
            <a:ext cx="3042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n-ea"/>
              </a:rPr>
              <a:t>汇报时间：</a:t>
            </a:r>
            <a:r>
              <a:rPr lang="en-US" altLang="zh-CN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+mn-ea"/>
              </a:rPr>
              <a:t>X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月</a:t>
            </a:r>
            <a:r>
              <a:rPr lang="en-US" altLang="zh-CN">
                <a:solidFill>
                  <a:schemeClr val="bg1"/>
                </a:solidFill>
                <a:latin typeface="+mn-ea"/>
              </a:rPr>
              <a:t>X</a:t>
            </a:r>
            <a:r>
              <a:rPr lang="zh-CN" altLang="en-US">
                <a:solidFill>
                  <a:schemeClr val="bg1"/>
                </a:solidFill>
                <a:latin typeface="+mn-ea"/>
              </a:rPr>
              <a:t>日</a:t>
            </a:r>
            <a:endParaRPr lang="en-US" altLang="zh-CN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F1829B-86ED-53E7-BEA2-23742D938EB8}"/>
              </a:ext>
            </a:extLst>
          </p:cNvPr>
          <p:cNvSpPr txBox="1"/>
          <p:nvPr/>
        </p:nvSpPr>
        <p:spPr>
          <a:xfrm>
            <a:off x="6161588" y="1331904"/>
            <a:ext cx="4720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chemeClr val="accent1"/>
                </a:solidFill>
                <a:latin typeface="+mj-ea"/>
                <a:ea typeface="+mj-ea"/>
              </a:rPr>
              <a:t>汇报完毕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B726E6-C0A6-A2C5-0619-E68F63CBF36E}"/>
              </a:ext>
            </a:extLst>
          </p:cNvPr>
          <p:cNvSpPr txBox="1"/>
          <p:nvPr/>
        </p:nvSpPr>
        <p:spPr>
          <a:xfrm>
            <a:off x="6161586" y="2319499"/>
            <a:ext cx="4720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+mj-ea"/>
                <a:ea typeface="+mj-ea"/>
              </a:rPr>
              <a:t>感谢聆听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9A5246-4979-3E0D-7496-18D889BAA8C1}"/>
              </a:ext>
            </a:extLst>
          </p:cNvPr>
          <p:cNvSpPr txBox="1"/>
          <p:nvPr/>
        </p:nvSpPr>
        <p:spPr>
          <a:xfrm>
            <a:off x="6161588" y="3466078"/>
            <a:ext cx="5357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+mj-ea"/>
                <a:ea typeface="+mj-ea"/>
              </a:rPr>
              <a:t>WORK SUMMARY REPORT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D12182D-6023-140C-57F3-46B10401F18C}"/>
              </a:ext>
            </a:extLst>
          </p:cNvPr>
          <p:cNvSpPr txBox="1"/>
          <p:nvPr/>
        </p:nvSpPr>
        <p:spPr>
          <a:xfrm>
            <a:off x="6148888" y="4221781"/>
            <a:ext cx="5344797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单击此处输入你的正文，单击此处输入你的正文</a:t>
            </a:r>
            <a:r>
              <a:rPr lang="en-US" altLang="zh-CN">
                <a:latin typeface="+mn-ea"/>
              </a:rPr>
              <a:t>,</a:t>
            </a:r>
            <a:r>
              <a:rPr lang="zh-CN" altLang="en-US">
                <a:latin typeface="+mn-ea"/>
              </a:rPr>
              <a:t>单击此处输入你的正文</a:t>
            </a:r>
            <a:r>
              <a:rPr lang="en-US" altLang="zh-CN">
                <a:latin typeface="+mn-ea"/>
              </a:rPr>
              <a:t>,</a:t>
            </a:r>
            <a:r>
              <a:rPr lang="zh-CN" altLang="en-US">
                <a:latin typeface="+mn-ea"/>
              </a:rPr>
              <a:t>单击此处输入你的正文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03E719B-4808-F5E0-13D0-7A1DD52B9D1D}"/>
              </a:ext>
            </a:extLst>
          </p:cNvPr>
          <p:cNvCxnSpPr>
            <a:cxnSpLocks/>
          </p:cNvCxnSpPr>
          <p:nvPr/>
        </p:nvCxnSpPr>
        <p:spPr>
          <a:xfrm>
            <a:off x="6242289" y="4127952"/>
            <a:ext cx="946861" cy="0"/>
          </a:xfrm>
          <a:prstGeom prst="line">
            <a:avLst/>
          </a:prstGeom>
          <a:ln w="889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FF617D49-6AED-FFB9-B526-E0622B8FF985}"/>
              </a:ext>
            </a:extLst>
          </p:cNvPr>
          <p:cNvSpPr txBox="1"/>
          <p:nvPr/>
        </p:nvSpPr>
        <p:spPr>
          <a:xfrm>
            <a:off x="673098" y="5949434"/>
            <a:ext cx="1573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汇报人：柒夏</a:t>
            </a:r>
            <a:endParaRPr lang="en-US" altLang="zh-CN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C5AEC3E-C97D-27CD-3B71-062296F7DFF1}"/>
              </a:ext>
            </a:extLst>
          </p:cNvPr>
          <p:cNvSpPr txBox="1"/>
          <p:nvPr/>
        </p:nvSpPr>
        <p:spPr>
          <a:xfrm>
            <a:off x="8567275" y="5949434"/>
            <a:ext cx="2951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汇报时间：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20XX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日</a:t>
            </a:r>
            <a:endParaRPr lang="en-US" altLang="zh-CN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D418C16-989B-6887-C225-90D656637F1C}"/>
              </a:ext>
            </a:extLst>
          </p:cNvPr>
          <p:cNvCxnSpPr>
            <a:cxnSpLocks/>
          </p:cNvCxnSpPr>
          <p:nvPr/>
        </p:nvCxnSpPr>
        <p:spPr>
          <a:xfrm>
            <a:off x="2387516" y="6134100"/>
            <a:ext cx="6179759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8264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R" panose="00020600040101010101" pitchFamily="18" charset="-122"/>
                <a:ea typeface="微软雅黑 Light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柒夏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艾迪鹅第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5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期实战班学员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347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微软资源中心认证模板设计师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秋叶认证设计师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3700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模板设计师、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qx771277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柒夏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7F97A506-4A4B-4E68-8733-EAFF9B3C32DA}"/>
              </a:ext>
            </a:extLst>
          </p:cNvPr>
          <p:cNvGrpSpPr/>
          <p:nvPr/>
        </p:nvGrpSpPr>
        <p:grpSpPr>
          <a:xfrm>
            <a:off x="4889497" y="1626572"/>
            <a:ext cx="6629403" cy="747449"/>
            <a:chOff x="4472808" y="1747778"/>
            <a:chExt cx="6629403" cy="747449"/>
          </a:xfrm>
        </p:grpSpPr>
        <p:sp>
          <p:nvSpPr>
            <p:cNvPr id="117" name="矩形: 圆顶角 116">
              <a:extLst>
                <a:ext uri="{FF2B5EF4-FFF2-40B4-BE49-F238E27FC236}">
                  <a16:creationId xmlns:a16="http://schemas.microsoft.com/office/drawing/2014/main" id="{AA61928B-A5FB-36B6-2CEE-22B15EAB48D9}"/>
                </a:ext>
              </a:extLst>
            </p:cNvPr>
            <p:cNvSpPr/>
            <p:nvPr/>
          </p:nvSpPr>
          <p:spPr>
            <a:xfrm>
              <a:off x="4490977" y="1747778"/>
              <a:ext cx="6611234" cy="689462"/>
            </a:xfrm>
            <a:prstGeom prst="round2Same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: 圆顶角 117">
              <a:extLst>
                <a:ext uri="{FF2B5EF4-FFF2-40B4-BE49-F238E27FC236}">
                  <a16:creationId xmlns:a16="http://schemas.microsoft.com/office/drawing/2014/main" id="{B7F11739-5614-116E-006A-48CA874DB172}"/>
                </a:ext>
              </a:extLst>
            </p:cNvPr>
            <p:cNvSpPr/>
            <p:nvPr/>
          </p:nvSpPr>
          <p:spPr>
            <a:xfrm>
              <a:off x="4472808" y="1747778"/>
              <a:ext cx="851546" cy="689462"/>
            </a:xfrm>
            <a:prstGeom prst="round2Same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0C21A128-2143-5A3C-FA2C-90DE34C24648}"/>
                </a:ext>
              </a:extLst>
            </p:cNvPr>
            <p:cNvSpPr txBox="1"/>
            <p:nvPr/>
          </p:nvSpPr>
          <p:spPr>
            <a:xfrm>
              <a:off x="4490977" y="1787341"/>
              <a:ext cx="9325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4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EA889682-1956-733E-1196-5D6278614AEB}"/>
                </a:ext>
              </a:extLst>
            </p:cNvPr>
            <p:cNvSpPr txBox="1"/>
            <p:nvPr/>
          </p:nvSpPr>
          <p:spPr>
            <a:xfrm>
              <a:off x="5462927" y="1846848"/>
              <a:ext cx="19971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+mj-ea"/>
                  <a:ea typeface="+mj-ea"/>
                </a:rPr>
                <a:t>年度工作概述</a:t>
              </a:r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676C40F4-55C2-9B28-07DF-C592DA43B4DE}"/>
                </a:ext>
              </a:extLst>
            </p:cNvPr>
            <p:cNvSpPr txBox="1"/>
            <p:nvPr/>
          </p:nvSpPr>
          <p:spPr>
            <a:xfrm>
              <a:off x="7460044" y="1912236"/>
              <a:ext cx="30190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latin typeface="+mn-ea"/>
                </a:rPr>
                <a:t>Annual Work Overview</a:t>
              </a:r>
              <a:endParaRPr lang="zh-CN" altLang="en-US">
                <a:latin typeface="+mn-ea"/>
              </a:endParaRP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CD4AAFB5-6EA5-ECC0-1EE8-A00503DE5337}"/>
              </a:ext>
            </a:extLst>
          </p:cNvPr>
          <p:cNvGrpSpPr/>
          <p:nvPr/>
        </p:nvGrpSpPr>
        <p:grpSpPr>
          <a:xfrm>
            <a:off x="4907666" y="2597820"/>
            <a:ext cx="6611233" cy="747449"/>
            <a:chOff x="4472808" y="1747778"/>
            <a:chExt cx="6611233" cy="747449"/>
          </a:xfrm>
        </p:grpSpPr>
        <p:sp>
          <p:nvSpPr>
            <p:cNvPr id="124" name="矩形: 圆顶角 123">
              <a:extLst>
                <a:ext uri="{FF2B5EF4-FFF2-40B4-BE49-F238E27FC236}">
                  <a16:creationId xmlns:a16="http://schemas.microsoft.com/office/drawing/2014/main" id="{F922475F-FE24-FDB0-C2D3-EDB443FD120B}"/>
                </a:ext>
              </a:extLst>
            </p:cNvPr>
            <p:cNvSpPr/>
            <p:nvPr/>
          </p:nvSpPr>
          <p:spPr>
            <a:xfrm>
              <a:off x="4490976" y="1747778"/>
              <a:ext cx="6593065" cy="689462"/>
            </a:xfrm>
            <a:prstGeom prst="round2Same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: 圆顶角 124">
              <a:extLst>
                <a:ext uri="{FF2B5EF4-FFF2-40B4-BE49-F238E27FC236}">
                  <a16:creationId xmlns:a16="http://schemas.microsoft.com/office/drawing/2014/main" id="{49F45487-7AD0-7297-9CE1-0C7C038FC2F3}"/>
                </a:ext>
              </a:extLst>
            </p:cNvPr>
            <p:cNvSpPr/>
            <p:nvPr/>
          </p:nvSpPr>
          <p:spPr>
            <a:xfrm>
              <a:off x="4472808" y="1747778"/>
              <a:ext cx="851546" cy="689462"/>
            </a:xfrm>
            <a:prstGeom prst="round2Same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5139E27C-012E-66D7-196E-A12C086AA963}"/>
                </a:ext>
              </a:extLst>
            </p:cNvPr>
            <p:cNvSpPr txBox="1"/>
            <p:nvPr/>
          </p:nvSpPr>
          <p:spPr>
            <a:xfrm>
              <a:off x="4490977" y="1787341"/>
              <a:ext cx="9325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4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02C6B94B-6F2E-1BC4-FEB7-1D7AE851E842}"/>
                </a:ext>
              </a:extLst>
            </p:cNvPr>
            <p:cNvSpPr txBox="1"/>
            <p:nvPr/>
          </p:nvSpPr>
          <p:spPr>
            <a:xfrm>
              <a:off x="5462927" y="1846848"/>
              <a:ext cx="19971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+mj-ea"/>
                  <a:ea typeface="+mj-ea"/>
                </a:rPr>
                <a:t>工作成绩展示</a:t>
              </a: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22168998-4768-BDC1-4DCC-13A508042D19}"/>
                </a:ext>
              </a:extLst>
            </p:cNvPr>
            <p:cNvSpPr txBox="1"/>
            <p:nvPr/>
          </p:nvSpPr>
          <p:spPr>
            <a:xfrm>
              <a:off x="7460044" y="1912236"/>
              <a:ext cx="32978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latin typeface="+mn-ea"/>
                </a:rPr>
                <a:t>Work Performance Display</a:t>
              </a:r>
              <a:endParaRPr lang="zh-CN" altLang="en-US">
                <a:latin typeface="+mn-ea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5A789E61-53D8-041F-FA31-AD4DB27D3971}"/>
              </a:ext>
            </a:extLst>
          </p:cNvPr>
          <p:cNvGrpSpPr/>
          <p:nvPr/>
        </p:nvGrpSpPr>
        <p:grpSpPr>
          <a:xfrm>
            <a:off x="4925835" y="3569068"/>
            <a:ext cx="6685187" cy="747449"/>
            <a:chOff x="4472808" y="1747778"/>
            <a:chExt cx="6685187" cy="747449"/>
          </a:xfrm>
        </p:grpSpPr>
        <p:sp>
          <p:nvSpPr>
            <p:cNvPr id="130" name="矩形: 圆顶角 129">
              <a:extLst>
                <a:ext uri="{FF2B5EF4-FFF2-40B4-BE49-F238E27FC236}">
                  <a16:creationId xmlns:a16="http://schemas.microsoft.com/office/drawing/2014/main" id="{0C1154AC-65CD-628F-D53C-B515003E1A18}"/>
                </a:ext>
              </a:extLst>
            </p:cNvPr>
            <p:cNvSpPr/>
            <p:nvPr/>
          </p:nvSpPr>
          <p:spPr>
            <a:xfrm>
              <a:off x="4490977" y="1747778"/>
              <a:ext cx="6574895" cy="689462"/>
            </a:xfrm>
            <a:prstGeom prst="round2Same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: 圆顶角 130">
              <a:extLst>
                <a:ext uri="{FF2B5EF4-FFF2-40B4-BE49-F238E27FC236}">
                  <a16:creationId xmlns:a16="http://schemas.microsoft.com/office/drawing/2014/main" id="{ACA4B6CB-E04A-AB32-9BA3-C2CA2CB7A34F}"/>
                </a:ext>
              </a:extLst>
            </p:cNvPr>
            <p:cNvSpPr/>
            <p:nvPr/>
          </p:nvSpPr>
          <p:spPr>
            <a:xfrm>
              <a:off x="4472808" y="1747778"/>
              <a:ext cx="851546" cy="689462"/>
            </a:xfrm>
            <a:prstGeom prst="round2Same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7CCD1BAC-0CE6-D029-9FEC-3A5EDE878D2A}"/>
                </a:ext>
              </a:extLst>
            </p:cNvPr>
            <p:cNvSpPr txBox="1"/>
            <p:nvPr/>
          </p:nvSpPr>
          <p:spPr>
            <a:xfrm>
              <a:off x="4490977" y="1787341"/>
              <a:ext cx="9325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4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4CC89B8C-346A-C4DE-C6C7-79EBF0723928}"/>
                </a:ext>
              </a:extLst>
            </p:cNvPr>
            <p:cNvSpPr txBox="1"/>
            <p:nvPr/>
          </p:nvSpPr>
          <p:spPr>
            <a:xfrm>
              <a:off x="5462927" y="1846848"/>
              <a:ext cx="19971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+mj-ea"/>
                  <a:ea typeface="+mj-ea"/>
                </a:rPr>
                <a:t>项目经验总结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EC928F3A-7F65-A0BE-CAD0-DDA2ED540625}"/>
                </a:ext>
              </a:extLst>
            </p:cNvPr>
            <p:cNvSpPr txBox="1"/>
            <p:nvPr/>
          </p:nvSpPr>
          <p:spPr>
            <a:xfrm>
              <a:off x="7460044" y="1912236"/>
              <a:ext cx="36979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latin typeface="+mn-ea"/>
                </a:rPr>
                <a:t>Summary of Project Experience</a:t>
              </a:r>
              <a:endParaRPr lang="zh-CN" altLang="en-US">
                <a:latin typeface="+mn-ea"/>
              </a:endParaRP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A56627D4-F7EC-664E-4438-0B2568BCCD81}"/>
              </a:ext>
            </a:extLst>
          </p:cNvPr>
          <p:cNvGrpSpPr/>
          <p:nvPr/>
        </p:nvGrpSpPr>
        <p:grpSpPr>
          <a:xfrm>
            <a:off x="4944004" y="4540317"/>
            <a:ext cx="6574895" cy="747449"/>
            <a:chOff x="4472808" y="1747778"/>
            <a:chExt cx="6574895" cy="747449"/>
          </a:xfrm>
        </p:grpSpPr>
        <p:sp>
          <p:nvSpPr>
            <p:cNvPr id="136" name="矩形: 圆顶角 135">
              <a:extLst>
                <a:ext uri="{FF2B5EF4-FFF2-40B4-BE49-F238E27FC236}">
                  <a16:creationId xmlns:a16="http://schemas.microsoft.com/office/drawing/2014/main" id="{4CF742F2-58EC-8706-9458-7858BB9E487B}"/>
                </a:ext>
              </a:extLst>
            </p:cNvPr>
            <p:cNvSpPr/>
            <p:nvPr/>
          </p:nvSpPr>
          <p:spPr>
            <a:xfrm>
              <a:off x="4490977" y="1747778"/>
              <a:ext cx="6556726" cy="689462"/>
            </a:xfrm>
            <a:prstGeom prst="round2Same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: 圆顶角 136">
              <a:extLst>
                <a:ext uri="{FF2B5EF4-FFF2-40B4-BE49-F238E27FC236}">
                  <a16:creationId xmlns:a16="http://schemas.microsoft.com/office/drawing/2014/main" id="{6146D255-4DCF-6CA0-A2AB-515C82EDCFBE}"/>
                </a:ext>
              </a:extLst>
            </p:cNvPr>
            <p:cNvSpPr/>
            <p:nvPr/>
          </p:nvSpPr>
          <p:spPr>
            <a:xfrm>
              <a:off x="4472808" y="1747778"/>
              <a:ext cx="851546" cy="689462"/>
            </a:xfrm>
            <a:prstGeom prst="round2Same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B548C380-713D-FBAB-2B15-5477CDB48591}"/>
                </a:ext>
              </a:extLst>
            </p:cNvPr>
            <p:cNvSpPr txBox="1"/>
            <p:nvPr/>
          </p:nvSpPr>
          <p:spPr>
            <a:xfrm>
              <a:off x="4490977" y="1787341"/>
              <a:ext cx="93256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4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F2803754-7425-4AF8-9565-2261861E5A66}"/>
                </a:ext>
              </a:extLst>
            </p:cNvPr>
            <p:cNvSpPr txBox="1"/>
            <p:nvPr/>
          </p:nvSpPr>
          <p:spPr>
            <a:xfrm>
              <a:off x="5462927" y="1846848"/>
              <a:ext cx="19971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latin typeface="+mj-ea"/>
                  <a:ea typeface="+mj-ea"/>
                </a:rPr>
                <a:t>未来展望规划</a:t>
              </a: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AA993BCB-88EB-ABCD-A78B-8CAA231ACC0D}"/>
                </a:ext>
              </a:extLst>
            </p:cNvPr>
            <p:cNvSpPr txBox="1"/>
            <p:nvPr/>
          </p:nvSpPr>
          <p:spPr>
            <a:xfrm>
              <a:off x="7460044" y="1912236"/>
              <a:ext cx="30190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latin typeface="+mn-ea"/>
                </a:rPr>
                <a:t>Future Outlook planning</a:t>
              </a:r>
              <a:endParaRPr lang="zh-CN" altLang="en-US">
                <a:latin typeface="+mn-ea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17E190A-0F4F-8A50-A768-5F030DB5DF37}"/>
              </a:ext>
            </a:extLst>
          </p:cNvPr>
          <p:cNvSpPr txBox="1"/>
          <p:nvPr/>
        </p:nvSpPr>
        <p:spPr>
          <a:xfrm>
            <a:off x="673098" y="5949434"/>
            <a:ext cx="1573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汇报人：柒夏</a:t>
            </a:r>
            <a:endParaRPr lang="en-US" altLang="zh-CN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546C09-4A78-35BF-D34E-F18A0F92E0A0}"/>
              </a:ext>
            </a:extLst>
          </p:cNvPr>
          <p:cNvSpPr txBox="1"/>
          <p:nvPr/>
        </p:nvSpPr>
        <p:spPr>
          <a:xfrm>
            <a:off x="8567275" y="5949434"/>
            <a:ext cx="2951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汇报时间：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20XX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日</a:t>
            </a:r>
            <a:endParaRPr lang="en-US" altLang="zh-CN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0E7BBF2-FE52-929E-2F78-738A538A3CCE}"/>
              </a:ext>
            </a:extLst>
          </p:cNvPr>
          <p:cNvCxnSpPr>
            <a:cxnSpLocks/>
          </p:cNvCxnSpPr>
          <p:nvPr/>
        </p:nvCxnSpPr>
        <p:spPr>
          <a:xfrm>
            <a:off x="2387516" y="6134100"/>
            <a:ext cx="6179759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423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35B0C8C-DC3D-D36E-F1B3-8417B3D53EA3}"/>
              </a:ext>
            </a:extLst>
          </p:cNvPr>
          <p:cNvSpPr txBox="1"/>
          <p:nvPr/>
        </p:nvSpPr>
        <p:spPr>
          <a:xfrm>
            <a:off x="660400" y="1551839"/>
            <a:ext cx="4293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solidFill>
                  <a:schemeClr val="accent1"/>
                </a:solidFill>
                <a:latin typeface="+mj-ea"/>
                <a:ea typeface="+mj-ea"/>
              </a:rPr>
              <a:t>PART 01</a:t>
            </a:r>
            <a:endParaRPr lang="zh-CN" altLang="en-US" sz="72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31DFD4-A47D-20D0-FDC5-F0B0F3874D77}"/>
              </a:ext>
            </a:extLst>
          </p:cNvPr>
          <p:cNvSpPr txBox="1"/>
          <p:nvPr/>
        </p:nvSpPr>
        <p:spPr>
          <a:xfrm>
            <a:off x="660399" y="2667303"/>
            <a:ext cx="42935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+mj-ea"/>
                <a:ea typeface="+mj-ea"/>
              </a:rPr>
              <a:t>年度工作概述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176E90-8A6B-3893-8D7A-95A50B00D41F}"/>
              </a:ext>
            </a:extLst>
          </p:cNvPr>
          <p:cNvSpPr txBox="1"/>
          <p:nvPr/>
        </p:nvSpPr>
        <p:spPr>
          <a:xfrm>
            <a:off x="660400" y="3429000"/>
            <a:ext cx="4293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n-ea"/>
              </a:rPr>
              <a:t>Annual Work Overview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3B202E-FE2D-0DFC-C2BE-43B8450B9D40}"/>
              </a:ext>
            </a:extLst>
          </p:cNvPr>
          <p:cNvSpPr txBox="1"/>
          <p:nvPr/>
        </p:nvSpPr>
        <p:spPr>
          <a:xfrm>
            <a:off x="660400" y="3951668"/>
            <a:ext cx="3981049" cy="1147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C3D0EF9C-B3F4-06BB-6FAB-6CDAFC44521D}"/>
              </a:ext>
            </a:extLst>
          </p:cNvPr>
          <p:cNvCxnSpPr/>
          <p:nvPr/>
        </p:nvCxnSpPr>
        <p:spPr>
          <a:xfrm>
            <a:off x="3275635" y="3639413"/>
            <a:ext cx="1365814" cy="0"/>
          </a:xfrm>
          <a:prstGeom prst="straightConnector1">
            <a:avLst/>
          </a:prstGeom>
          <a:ln w="635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A6EC044-43F5-7F1D-8A25-15C4F44147DA}"/>
              </a:ext>
            </a:extLst>
          </p:cNvPr>
          <p:cNvSpPr txBox="1"/>
          <p:nvPr/>
        </p:nvSpPr>
        <p:spPr>
          <a:xfrm>
            <a:off x="673098" y="5949434"/>
            <a:ext cx="1573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汇报人：柒夏</a:t>
            </a:r>
            <a:endParaRPr lang="en-US" altLang="zh-CN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D92F061-8665-4DB5-E4E1-17AE81EA8BD3}"/>
              </a:ext>
            </a:extLst>
          </p:cNvPr>
          <p:cNvSpPr txBox="1"/>
          <p:nvPr/>
        </p:nvSpPr>
        <p:spPr>
          <a:xfrm>
            <a:off x="8567275" y="5949434"/>
            <a:ext cx="2951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汇报时间：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20XX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日</a:t>
            </a:r>
            <a:endParaRPr lang="en-US" altLang="zh-CN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0774050-C4E3-4E78-BED9-A49AC2426463}"/>
              </a:ext>
            </a:extLst>
          </p:cNvPr>
          <p:cNvCxnSpPr>
            <a:cxnSpLocks/>
          </p:cNvCxnSpPr>
          <p:nvPr/>
        </p:nvCxnSpPr>
        <p:spPr>
          <a:xfrm>
            <a:off x="2387516" y="6134100"/>
            <a:ext cx="6179759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935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43">
            <a:extLst>
              <a:ext uri="{FF2B5EF4-FFF2-40B4-BE49-F238E27FC236}">
                <a16:creationId xmlns:a16="http://schemas.microsoft.com/office/drawing/2014/main" id="{9015F799-7D4A-2813-A6B4-43A31CCA38C7}"/>
              </a:ext>
            </a:extLst>
          </p:cNvPr>
          <p:cNvSpPr txBox="1"/>
          <p:nvPr/>
        </p:nvSpPr>
        <p:spPr>
          <a:xfrm>
            <a:off x="1772693" y="554335"/>
            <a:ext cx="2081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年度工作概述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9962A42D-881F-8292-2C37-18ECEA6CAAD8}"/>
              </a:ext>
            </a:extLst>
          </p:cNvPr>
          <p:cNvSpPr/>
          <p:nvPr/>
        </p:nvSpPr>
        <p:spPr>
          <a:xfrm>
            <a:off x="4831617" y="1707084"/>
            <a:ext cx="2507818" cy="395293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39700" algn="ctr" rotWithShape="0">
              <a:schemeClr val="accent1">
                <a:lumMod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3140DBC-9893-13CA-0643-FDBE2D12FD29}"/>
              </a:ext>
            </a:extLst>
          </p:cNvPr>
          <p:cNvGrpSpPr/>
          <p:nvPr/>
        </p:nvGrpSpPr>
        <p:grpSpPr>
          <a:xfrm>
            <a:off x="4410780" y="2030171"/>
            <a:ext cx="3349493" cy="641295"/>
            <a:chOff x="4646480" y="2826721"/>
            <a:chExt cx="3152600" cy="498841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49B24F1D-1B3D-E411-039B-8F62DC825516}"/>
                </a:ext>
              </a:extLst>
            </p:cNvPr>
            <p:cNvGrpSpPr/>
            <p:nvPr/>
          </p:nvGrpSpPr>
          <p:grpSpPr>
            <a:xfrm>
              <a:off x="7402983" y="2929129"/>
              <a:ext cx="396097" cy="396433"/>
              <a:chOff x="3882051" y="3134975"/>
              <a:chExt cx="396097" cy="396433"/>
            </a:xfrm>
          </p:grpSpPr>
          <p:sp>
            <p:nvSpPr>
              <p:cNvPr id="65" name="箭头: 五边形 64">
                <a:extLst>
                  <a:ext uri="{FF2B5EF4-FFF2-40B4-BE49-F238E27FC236}">
                    <a16:creationId xmlns:a16="http://schemas.microsoft.com/office/drawing/2014/main" id="{FA2F7353-82FD-AC70-3F5E-5D3E3AA5F3CC}"/>
                  </a:ext>
                </a:extLst>
              </p:cNvPr>
              <p:cNvSpPr/>
              <p:nvPr/>
            </p:nvSpPr>
            <p:spPr>
              <a:xfrm flipV="1">
                <a:off x="3882052" y="3134975"/>
                <a:ext cx="396096" cy="396433"/>
              </a:xfrm>
              <a:prstGeom prst="homePlate">
                <a:avLst>
                  <a:gd name="adj" fmla="val 21143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66" name="等腰三角形 65">
                <a:extLst>
                  <a:ext uri="{FF2B5EF4-FFF2-40B4-BE49-F238E27FC236}">
                    <a16:creationId xmlns:a16="http://schemas.microsoft.com/office/drawing/2014/main" id="{B4B7D697-3FCE-0B1E-B3C9-A06B5733E741}"/>
                  </a:ext>
                </a:extLst>
              </p:cNvPr>
              <p:cNvSpPr/>
              <p:nvPr/>
            </p:nvSpPr>
            <p:spPr>
              <a:xfrm flipH="1" flipV="1">
                <a:off x="3882051" y="3429808"/>
                <a:ext cx="96477" cy="1016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01E89AAD-85CA-6A7B-90AC-47E07317D95F}"/>
                </a:ext>
              </a:extLst>
            </p:cNvPr>
            <p:cNvGrpSpPr/>
            <p:nvPr/>
          </p:nvGrpSpPr>
          <p:grpSpPr>
            <a:xfrm flipH="1">
              <a:off x="4646480" y="2929129"/>
              <a:ext cx="396097" cy="396433"/>
              <a:chOff x="3882051" y="3134975"/>
              <a:chExt cx="396097" cy="396433"/>
            </a:xfrm>
          </p:grpSpPr>
          <p:sp>
            <p:nvSpPr>
              <p:cNvPr id="63" name="箭头: 五边形 62">
                <a:extLst>
                  <a:ext uri="{FF2B5EF4-FFF2-40B4-BE49-F238E27FC236}">
                    <a16:creationId xmlns:a16="http://schemas.microsoft.com/office/drawing/2014/main" id="{B48672F0-D2CD-CEFB-295C-249EAD2D50C6}"/>
                  </a:ext>
                </a:extLst>
              </p:cNvPr>
              <p:cNvSpPr/>
              <p:nvPr/>
            </p:nvSpPr>
            <p:spPr>
              <a:xfrm>
                <a:off x="3882052" y="3134975"/>
                <a:ext cx="396096" cy="396433"/>
              </a:xfrm>
              <a:prstGeom prst="homePlate">
                <a:avLst>
                  <a:gd name="adj" fmla="val 21143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64" name="等腰三角形 63">
                <a:extLst>
                  <a:ext uri="{FF2B5EF4-FFF2-40B4-BE49-F238E27FC236}">
                    <a16:creationId xmlns:a16="http://schemas.microsoft.com/office/drawing/2014/main" id="{AA60DB60-32E1-D65F-5898-CFA03C08C50C}"/>
                  </a:ext>
                </a:extLst>
              </p:cNvPr>
              <p:cNvSpPr/>
              <p:nvPr/>
            </p:nvSpPr>
            <p:spPr>
              <a:xfrm flipH="1" flipV="1">
                <a:off x="3882051" y="3429808"/>
                <a:ext cx="96477" cy="1016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F435EEFA-C446-0CBA-464D-94D4A8AE0F1B}"/>
                </a:ext>
              </a:extLst>
            </p:cNvPr>
            <p:cNvSpPr/>
            <p:nvPr/>
          </p:nvSpPr>
          <p:spPr>
            <a:xfrm>
              <a:off x="4947901" y="2826721"/>
              <a:ext cx="2551560" cy="396433"/>
            </a:xfrm>
            <a:prstGeom prst="rect">
              <a:avLst/>
            </a:prstGeom>
            <a:gradFill flip="none" rotWithShape="0">
              <a:gsLst>
                <a:gs pos="5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966C8191-C1F5-1EA9-1530-96C44E6120ED}"/>
              </a:ext>
            </a:extLst>
          </p:cNvPr>
          <p:cNvSpPr txBox="1"/>
          <p:nvPr/>
        </p:nvSpPr>
        <p:spPr>
          <a:xfrm>
            <a:off x="5444325" y="2131257"/>
            <a:ext cx="1258358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B35EE948-0BEB-EEB4-1EB4-E76835D21FE3}"/>
              </a:ext>
            </a:extLst>
          </p:cNvPr>
          <p:cNvSpPr/>
          <p:nvPr/>
        </p:nvSpPr>
        <p:spPr>
          <a:xfrm>
            <a:off x="8589801" y="1707084"/>
            <a:ext cx="2507818" cy="395293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39700" algn="ctr" rotWithShape="0">
              <a:schemeClr val="accent1">
                <a:lumMod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1928DA5F-D233-A6AE-8C0F-9F7B662F1574}"/>
              </a:ext>
            </a:extLst>
          </p:cNvPr>
          <p:cNvGrpSpPr/>
          <p:nvPr/>
        </p:nvGrpSpPr>
        <p:grpSpPr>
          <a:xfrm>
            <a:off x="8168964" y="2030171"/>
            <a:ext cx="3349493" cy="641295"/>
            <a:chOff x="4646480" y="2826721"/>
            <a:chExt cx="3152600" cy="498841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56C42112-C94E-9E1C-11D5-BEB2C393A63F}"/>
                </a:ext>
              </a:extLst>
            </p:cNvPr>
            <p:cNvGrpSpPr/>
            <p:nvPr/>
          </p:nvGrpSpPr>
          <p:grpSpPr>
            <a:xfrm>
              <a:off x="7402983" y="2929129"/>
              <a:ext cx="396097" cy="396433"/>
              <a:chOff x="3882051" y="3134975"/>
              <a:chExt cx="396097" cy="396433"/>
            </a:xfrm>
          </p:grpSpPr>
          <p:sp>
            <p:nvSpPr>
              <p:cNvPr id="77" name="箭头: 五边形 76">
                <a:extLst>
                  <a:ext uri="{FF2B5EF4-FFF2-40B4-BE49-F238E27FC236}">
                    <a16:creationId xmlns:a16="http://schemas.microsoft.com/office/drawing/2014/main" id="{C0C85974-602E-A0D0-4629-A5854741CAC2}"/>
                  </a:ext>
                </a:extLst>
              </p:cNvPr>
              <p:cNvSpPr/>
              <p:nvPr/>
            </p:nvSpPr>
            <p:spPr>
              <a:xfrm flipV="1">
                <a:off x="3882052" y="3134975"/>
                <a:ext cx="396096" cy="396433"/>
              </a:xfrm>
              <a:prstGeom prst="homePlate">
                <a:avLst>
                  <a:gd name="adj" fmla="val 21143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78" name="等腰三角形 77">
                <a:extLst>
                  <a:ext uri="{FF2B5EF4-FFF2-40B4-BE49-F238E27FC236}">
                    <a16:creationId xmlns:a16="http://schemas.microsoft.com/office/drawing/2014/main" id="{E704F321-3ACE-6DA1-ED39-638484B7A90B}"/>
                  </a:ext>
                </a:extLst>
              </p:cNvPr>
              <p:cNvSpPr/>
              <p:nvPr/>
            </p:nvSpPr>
            <p:spPr>
              <a:xfrm flipH="1" flipV="1">
                <a:off x="3882051" y="3429808"/>
                <a:ext cx="96477" cy="1016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1A28F67F-89D9-C703-CA95-277DF8210322}"/>
                </a:ext>
              </a:extLst>
            </p:cNvPr>
            <p:cNvGrpSpPr/>
            <p:nvPr/>
          </p:nvGrpSpPr>
          <p:grpSpPr>
            <a:xfrm flipH="1">
              <a:off x="4646480" y="2929129"/>
              <a:ext cx="396097" cy="396433"/>
              <a:chOff x="3882051" y="3134975"/>
              <a:chExt cx="396097" cy="396433"/>
            </a:xfrm>
          </p:grpSpPr>
          <p:sp>
            <p:nvSpPr>
              <p:cNvPr id="75" name="箭头: 五边形 74">
                <a:extLst>
                  <a:ext uri="{FF2B5EF4-FFF2-40B4-BE49-F238E27FC236}">
                    <a16:creationId xmlns:a16="http://schemas.microsoft.com/office/drawing/2014/main" id="{05C81A74-949F-E9B4-C4A0-F94EFD15FCC6}"/>
                  </a:ext>
                </a:extLst>
              </p:cNvPr>
              <p:cNvSpPr/>
              <p:nvPr/>
            </p:nvSpPr>
            <p:spPr>
              <a:xfrm>
                <a:off x="3882052" y="3134975"/>
                <a:ext cx="396096" cy="396433"/>
              </a:xfrm>
              <a:prstGeom prst="homePlate">
                <a:avLst>
                  <a:gd name="adj" fmla="val 21143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76" name="等腰三角形 75">
                <a:extLst>
                  <a:ext uri="{FF2B5EF4-FFF2-40B4-BE49-F238E27FC236}">
                    <a16:creationId xmlns:a16="http://schemas.microsoft.com/office/drawing/2014/main" id="{F9FBD4A8-B2AD-0458-7DFF-71FAFDC04DC5}"/>
                  </a:ext>
                </a:extLst>
              </p:cNvPr>
              <p:cNvSpPr/>
              <p:nvPr/>
            </p:nvSpPr>
            <p:spPr>
              <a:xfrm flipH="1" flipV="1">
                <a:off x="3882051" y="3429808"/>
                <a:ext cx="96477" cy="1016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D6C80127-ECB7-FAAA-462D-973C7BC5C5B0}"/>
                </a:ext>
              </a:extLst>
            </p:cNvPr>
            <p:cNvSpPr/>
            <p:nvPr/>
          </p:nvSpPr>
          <p:spPr>
            <a:xfrm>
              <a:off x="4947901" y="2826721"/>
              <a:ext cx="2551560" cy="396433"/>
            </a:xfrm>
            <a:prstGeom prst="rect">
              <a:avLst/>
            </a:prstGeom>
            <a:gradFill flip="none" rotWithShape="0">
              <a:gsLst>
                <a:gs pos="5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0A1A5D66-834C-061D-917A-91DE35271C65}"/>
              </a:ext>
            </a:extLst>
          </p:cNvPr>
          <p:cNvSpPr txBox="1"/>
          <p:nvPr/>
        </p:nvSpPr>
        <p:spPr>
          <a:xfrm>
            <a:off x="9202509" y="2131257"/>
            <a:ext cx="1258358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6DD24ADC-1772-3CDD-E61F-C814395528CA}"/>
              </a:ext>
            </a:extLst>
          </p:cNvPr>
          <p:cNvSpPr/>
          <p:nvPr/>
        </p:nvSpPr>
        <p:spPr>
          <a:xfrm>
            <a:off x="1081237" y="1707084"/>
            <a:ext cx="2507818" cy="395293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39700" algn="ctr" rotWithShape="0">
              <a:schemeClr val="accent1">
                <a:lumMod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000D291-362C-1C93-0F28-12599AD0699E}"/>
              </a:ext>
            </a:extLst>
          </p:cNvPr>
          <p:cNvGrpSpPr/>
          <p:nvPr/>
        </p:nvGrpSpPr>
        <p:grpSpPr>
          <a:xfrm>
            <a:off x="660400" y="1836117"/>
            <a:ext cx="3349493" cy="718791"/>
            <a:chOff x="4646480" y="2826721"/>
            <a:chExt cx="3152600" cy="498841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EB384CE5-3871-B748-67A3-C09646D6569F}"/>
                </a:ext>
              </a:extLst>
            </p:cNvPr>
            <p:cNvGrpSpPr/>
            <p:nvPr/>
          </p:nvGrpSpPr>
          <p:grpSpPr>
            <a:xfrm>
              <a:off x="7402983" y="2929129"/>
              <a:ext cx="396097" cy="396433"/>
              <a:chOff x="3882051" y="3134975"/>
              <a:chExt cx="396097" cy="396433"/>
            </a:xfrm>
          </p:grpSpPr>
          <p:sp>
            <p:nvSpPr>
              <p:cNvPr id="53" name="箭头: 五边形 52">
                <a:extLst>
                  <a:ext uri="{FF2B5EF4-FFF2-40B4-BE49-F238E27FC236}">
                    <a16:creationId xmlns:a16="http://schemas.microsoft.com/office/drawing/2014/main" id="{D4F2BD2A-35EE-395C-895A-133540374CDC}"/>
                  </a:ext>
                </a:extLst>
              </p:cNvPr>
              <p:cNvSpPr/>
              <p:nvPr/>
            </p:nvSpPr>
            <p:spPr>
              <a:xfrm flipV="1">
                <a:off x="3882052" y="3134975"/>
                <a:ext cx="396096" cy="396433"/>
              </a:xfrm>
              <a:prstGeom prst="homePlate">
                <a:avLst>
                  <a:gd name="adj" fmla="val 21143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54" name="等腰三角形 53">
                <a:extLst>
                  <a:ext uri="{FF2B5EF4-FFF2-40B4-BE49-F238E27FC236}">
                    <a16:creationId xmlns:a16="http://schemas.microsoft.com/office/drawing/2014/main" id="{A9DA744D-D6A6-17F1-FFB2-22DE933A5212}"/>
                  </a:ext>
                </a:extLst>
              </p:cNvPr>
              <p:cNvSpPr/>
              <p:nvPr/>
            </p:nvSpPr>
            <p:spPr>
              <a:xfrm flipH="1" flipV="1">
                <a:off x="3882051" y="3429808"/>
                <a:ext cx="96477" cy="1016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898768C2-2600-3748-3768-92B3E7FB950A}"/>
                </a:ext>
              </a:extLst>
            </p:cNvPr>
            <p:cNvGrpSpPr/>
            <p:nvPr/>
          </p:nvGrpSpPr>
          <p:grpSpPr>
            <a:xfrm flipH="1">
              <a:off x="4646480" y="2929129"/>
              <a:ext cx="396097" cy="396433"/>
              <a:chOff x="3882051" y="3134975"/>
              <a:chExt cx="396097" cy="396433"/>
            </a:xfrm>
          </p:grpSpPr>
          <p:sp>
            <p:nvSpPr>
              <p:cNvPr id="51" name="箭头: 五边形 50">
                <a:extLst>
                  <a:ext uri="{FF2B5EF4-FFF2-40B4-BE49-F238E27FC236}">
                    <a16:creationId xmlns:a16="http://schemas.microsoft.com/office/drawing/2014/main" id="{DAC48D5B-27E7-D946-DB37-89A2E2C449E7}"/>
                  </a:ext>
                </a:extLst>
              </p:cNvPr>
              <p:cNvSpPr/>
              <p:nvPr/>
            </p:nvSpPr>
            <p:spPr>
              <a:xfrm>
                <a:off x="3882052" y="3134975"/>
                <a:ext cx="396096" cy="396433"/>
              </a:xfrm>
              <a:prstGeom prst="homePlate">
                <a:avLst>
                  <a:gd name="adj" fmla="val 21143"/>
                </a:avLst>
              </a:prstGeom>
              <a:gradFill flip="none" rotWithShape="0">
                <a:gsLst>
                  <a:gs pos="5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152400" dir="54000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  <p:sp>
            <p:nvSpPr>
              <p:cNvPr id="52" name="等腰三角形 51">
                <a:extLst>
                  <a:ext uri="{FF2B5EF4-FFF2-40B4-BE49-F238E27FC236}">
                    <a16:creationId xmlns:a16="http://schemas.microsoft.com/office/drawing/2014/main" id="{B5723BF4-C4F2-05D7-E5E7-DFA30B537453}"/>
                  </a:ext>
                </a:extLst>
              </p:cNvPr>
              <p:cNvSpPr/>
              <p:nvPr/>
            </p:nvSpPr>
            <p:spPr>
              <a:xfrm flipH="1" flipV="1">
                <a:off x="3882051" y="3429808"/>
                <a:ext cx="96477" cy="1016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r="18900000" sy="23000" kx="-1200000" algn="b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200"/>
                <a:endParaRPr lang="zh-CN" altLang="en-US"/>
              </a:p>
            </p:txBody>
          </p:sp>
        </p:grp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7CD214C0-2317-9897-4137-73C3720FBED7}"/>
                </a:ext>
              </a:extLst>
            </p:cNvPr>
            <p:cNvSpPr/>
            <p:nvPr/>
          </p:nvSpPr>
          <p:spPr>
            <a:xfrm>
              <a:off x="4947901" y="2826721"/>
              <a:ext cx="2551560" cy="396433"/>
            </a:xfrm>
            <a:prstGeom prst="rect">
              <a:avLst/>
            </a:prstGeom>
            <a:gradFill flip="none" rotWithShape="0">
              <a:gsLst>
                <a:gs pos="5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524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105180E9-DE13-DCE3-4710-D85B226B3EC1}"/>
              </a:ext>
            </a:extLst>
          </p:cNvPr>
          <p:cNvSpPr txBox="1"/>
          <p:nvPr/>
        </p:nvSpPr>
        <p:spPr>
          <a:xfrm>
            <a:off x="1693945" y="1937203"/>
            <a:ext cx="1258358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CB3C4305-C88E-71F5-5BE5-6670AAE699DF}"/>
              </a:ext>
            </a:extLst>
          </p:cNvPr>
          <p:cNvSpPr txBox="1"/>
          <p:nvPr/>
        </p:nvSpPr>
        <p:spPr>
          <a:xfrm>
            <a:off x="1178736" y="2747899"/>
            <a:ext cx="2312821" cy="105528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单击此处输入你的正文文字，单击此处输入你的正文文字</a:t>
            </a:r>
            <a:endParaRPr lang="zh-CN" altLang="en-US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pic>
        <p:nvPicPr>
          <p:cNvPr id="84" name="图形 83">
            <a:extLst>
              <a:ext uri="{FF2B5EF4-FFF2-40B4-BE49-F238E27FC236}">
                <a16:creationId xmlns:a16="http://schemas.microsoft.com/office/drawing/2014/main" id="{EE835710-DB0E-D1C4-F1B1-94B1293C77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38399" y="3844070"/>
            <a:ext cx="1880457" cy="1805191"/>
          </a:xfrm>
          <a:prstGeom prst="rect">
            <a:avLst/>
          </a:prstGeom>
        </p:spPr>
      </p:pic>
      <p:pic>
        <p:nvPicPr>
          <p:cNvPr id="86" name="图形 85">
            <a:extLst>
              <a:ext uri="{FF2B5EF4-FFF2-40B4-BE49-F238E27FC236}">
                <a16:creationId xmlns:a16="http://schemas.microsoft.com/office/drawing/2014/main" id="{2B2EF0C1-E8C8-5FD4-1D82-1041DB3137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04638" y="3660450"/>
            <a:ext cx="2028066" cy="2028066"/>
          </a:xfrm>
          <a:prstGeom prst="rect">
            <a:avLst/>
          </a:prstGeom>
        </p:spPr>
      </p:pic>
      <p:sp>
        <p:nvSpPr>
          <p:cNvPr id="87" name="文本框 86">
            <a:extLst>
              <a:ext uri="{FF2B5EF4-FFF2-40B4-BE49-F238E27FC236}">
                <a16:creationId xmlns:a16="http://schemas.microsoft.com/office/drawing/2014/main" id="{529EACD1-85B6-87AB-3420-AA28EC8B490E}"/>
              </a:ext>
            </a:extLst>
          </p:cNvPr>
          <p:cNvSpPr txBox="1"/>
          <p:nvPr/>
        </p:nvSpPr>
        <p:spPr>
          <a:xfrm>
            <a:off x="4929115" y="2747899"/>
            <a:ext cx="2312821" cy="105528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单击此处输入你的正文文字，单击此处输入你的正文文字</a:t>
            </a:r>
            <a:endParaRPr lang="zh-CN" altLang="en-US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612BD6AB-F228-0C76-77FF-87510DEFC456}"/>
              </a:ext>
            </a:extLst>
          </p:cNvPr>
          <p:cNvSpPr txBox="1"/>
          <p:nvPr/>
        </p:nvSpPr>
        <p:spPr>
          <a:xfrm>
            <a:off x="8675277" y="2747899"/>
            <a:ext cx="2312821" cy="105528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单击此处输入你的正文文字，单击此处输入你的正文文字</a:t>
            </a:r>
            <a:endParaRPr lang="zh-CN" altLang="en-US" b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pic>
        <p:nvPicPr>
          <p:cNvPr id="90" name="图形 89">
            <a:extLst>
              <a:ext uri="{FF2B5EF4-FFF2-40B4-BE49-F238E27FC236}">
                <a16:creationId xmlns:a16="http://schemas.microsoft.com/office/drawing/2014/main" id="{3FA6CF58-C3A6-31C9-6555-88B46B2845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84349" y="3542046"/>
            <a:ext cx="2168366" cy="216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35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FEF6C65-C22D-427C-AB55-9A4B4CA3BD64}"/>
              </a:ext>
            </a:extLst>
          </p:cNvPr>
          <p:cNvSpPr txBox="1"/>
          <p:nvPr/>
        </p:nvSpPr>
        <p:spPr>
          <a:xfrm>
            <a:off x="1772693" y="554335"/>
            <a:ext cx="1989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年度工作概述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B1A5EDA7-CA7E-8407-7931-4F4A8A78F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44087" y="1130300"/>
            <a:ext cx="4762500" cy="47625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883B0285-888A-0014-12F8-BEED93857348}"/>
              </a:ext>
            </a:extLst>
          </p:cNvPr>
          <p:cNvGrpSpPr/>
          <p:nvPr/>
        </p:nvGrpSpPr>
        <p:grpSpPr>
          <a:xfrm>
            <a:off x="660400" y="1677080"/>
            <a:ext cx="1744316" cy="830997"/>
            <a:chOff x="660400" y="1677080"/>
            <a:chExt cx="1744316" cy="83099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C6959F6-9266-65A7-28AC-C9693982F953}"/>
                </a:ext>
              </a:extLst>
            </p:cNvPr>
            <p:cNvSpPr txBox="1"/>
            <p:nvPr/>
          </p:nvSpPr>
          <p:spPr>
            <a:xfrm>
              <a:off x="660400" y="1677080"/>
              <a:ext cx="13013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>
                  <a:solidFill>
                    <a:schemeClr val="accent1"/>
                  </a:solidFill>
                  <a:latin typeface="+mj-ea"/>
                  <a:ea typeface="+mj-ea"/>
                </a:rPr>
                <a:t>100</a:t>
              </a:r>
              <a:endParaRPr lang="zh-CN" altLang="en-US" sz="480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7239D0D-4916-0B00-1B53-16E2553BD859}"/>
                </a:ext>
              </a:extLst>
            </p:cNvPr>
            <p:cNvSpPr txBox="1"/>
            <p:nvPr/>
          </p:nvSpPr>
          <p:spPr>
            <a:xfrm>
              <a:off x="2104905" y="1931965"/>
              <a:ext cx="299811" cy="33509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>
                  <a:latin typeface="+mn-ea"/>
                </a:rPr>
                <a:t>万</a:t>
              </a:r>
              <a:endParaRPr lang="zh-CN" altLang="en-US" b="0">
                <a:effectLst/>
                <a:latin typeface="+mn-ea"/>
              </a:endParaRPr>
            </a:p>
          </p:txBody>
        </p:sp>
        <p:sp>
          <p:nvSpPr>
            <p:cNvPr id="7" name="加号 6">
              <a:extLst>
                <a:ext uri="{FF2B5EF4-FFF2-40B4-BE49-F238E27FC236}">
                  <a16:creationId xmlns:a16="http://schemas.microsoft.com/office/drawing/2014/main" id="{EE980F9E-5D12-54BE-5BB1-505E658C046D}"/>
                </a:ext>
              </a:extLst>
            </p:cNvPr>
            <p:cNvSpPr/>
            <p:nvPr/>
          </p:nvSpPr>
          <p:spPr>
            <a:xfrm>
              <a:off x="1805094" y="1771352"/>
              <a:ext cx="299811" cy="321226"/>
            </a:xfrm>
            <a:prstGeom prst="mathPlus">
              <a:avLst>
                <a:gd name="adj1" fmla="val 869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A21A999-D642-508E-EEF4-183C6A17B0BC}"/>
              </a:ext>
            </a:extLst>
          </p:cNvPr>
          <p:cNvGrpSpPr/>
          <p:nvPr/>
        </p:nvGrpSpPr>
        <p:grpSpPr>
          <a:xfrm>
            <a:off x="2930086" y="1677080"/>
            <a:ext cx="1744316" cy="830997"/>
            <a:chOff x="660400" y="1677080"/>
            <a:chExt cx="1744316" cy="83099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2022A34-8776-E8D7-C76D-A0FB7EB7ED8C}"/>
                </a:ext>
              </a:extLst>
            </p:cNvPr>
            <p:cNvSpPr txBox="1"/>
            <p:nvPr/>
          </p:nvSpPr>
          <p:spPr>
            <a:xfrm>
              <a:off x="660400" y="1677080"/>
              <a:ext cx="13013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>
                  <a:solidFill>
                    <a:schemeClr val="accent1"/>
                  </a:solidFill>
                  <a:latin typeface="+mj-ea"/>
                  <a:ea typeface="+mj-ea"/>
                </a:rPr>
                <a:t>180</a:t>
              </a:r>
              <a:endParaRPr lang="zh-CN" altLang="en-US" sz="480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8146B22-C80A-0432-CD47-82ED3692BC0E}"/>
                </a:ext>
              </a:extLst>
            </p:cNvPr>
            <p:cNvSpPr txBox="1"/>
            <p:nvPr/>
          </p:nvSpPr>
          <p:spPr>
            <a:xfrm>
              <a:off x="2104905" y="1931965"/>
              <a:ext cx="299811" cy="33509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>
                  <a:latin typeface="+mn-ea"/>
                </a:rPr>
                <a:t>万</a:t>
              </a:r>
              <a:endParaRPr lang="zh-CN" altLang="en-US" b="0">
                <a:effectLst/>
                <a:latin typeface="+mn-ea"/>
              </a:endParaRPr>
            </a:p>
          </p:txBody>
        </p:sp>
        <p:sp>
          <p:nvSpPr>
            <p:cNvPr id="15" name="加号 14">
              <a:extLst>
                <a:ext uri="{FF2B5EF4-FFF2-40B4-BE49-F238E27FC236}">
                  <a16:creationId xmlns:a16="http://schemas.microsoft.com/office/drawing/2014/main" id="{1F65C25C-A468-362C-962F-A92A53759FC5}"/>
                </a:ext>
              </a:extLst>
            </p:cNvPr>
            <p:cNvSpPr/>
            <p:nvPr/>
          </p:nvSpPr>
          <p:spPr>
            <a:xfrm>
              <a:off x="1805094" y="1771352"/>
              <a:ext cx="299811" cy="321226"/>
            </a:xfrm>
            <a:prstGeom prst="mathPlus">
              <a:avLst>
                <a:gd name="adj1" fmla="val 869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50ACEFE-447A-D18C-C5C8-C8EE9472D68E}"/>
              </a:ext>
            </a:extLst>
          </p:cNvPr>
          <p:cNvGrpSpPr/>
          <p:nvPr/>
        </p:nvGrpSpPr>
        <p:grpSpPr>
          <a:xfrm>
            <a:off x="5199771" y="1677080"/>
            <a:ext cx="1744316" cy="830997"/>
            <a:chOff x="660400" y="1677080"/>
            <a:chExt cx="1744316" cy="83099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FDDC34F-55C3-D8FA-0E57-5550BAA38F88}"/>
                </a:ext>
              </a:extLst>
            </p:cNvPr>
            <p:cNvSpPr txBox="1"/>
            <p:nvPr/>
          </p:nvSpPr>
          <p:spPr>
            <a:xfrm>
              <a:off x="660400" y="1677080"/>
              <a:ext cx="13013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>
                  <a:solidFill>
                    <a:schemeClr val="accent1"/>
                  </a:solidFill>
                  <a:latin typeface="+mj-ea"/>
                  <a:ea typeface="+mj-ea"/>
                </a:rPr>
                <a:t>300</a:t>
              </a:r>
              <a:endParaRPr lang="zh-CN" altLang="en-US" sz="480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C54B8FB-1BAA-5AD8-E396-A903E93E297F}"/>
                </a:ext>
              </a:extLst>
            </p:cNvPr>
            <p:cNvSpPr txBox="1"/>
            <p:nvPr/>
          </p:nvSpPr>
          <p:spPr>
            <a:xfrm>
              <a:off x="2104905" y="1931965"/>
              <a:ext cx="299811" cy="33509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>
                  <a:latin typeface="+mn-ea"/>
                </a:rPr>
                <a:t>万</a:t>
              </a:r>
              <a:endParaRPr lang="zh-CN" altLang="en-US" b="0">
                <a:effectLst/>
                <a:latin typeface="+mn-ea"/>
              </a:endParaRPr>
            </a:p>
          </p:txBody>
        </p:sp>
        <p:sp>
          <p:nvSpPr>
            <p:cNvPr id="19" name="加号 18">
              <a:extLst>
                <a:ext uri="{FF2B5EF4-FFF2-40B4-BE49-F238E27FC236}">
                  <a16:creationId xmlns:a16="http://schemas.microsoft.com/office/drawing/2014/main" id="{F3EC4A68-41BF-4B16-9E64-676FF1BC9538}"/>
                </a:ext>
              </a:extLst>
            </p:cNvPr>
            <p:cNvSpPr/>
            <p:nvPr/>
          </p:nvSpPr>
          <p:spPr>
            <a:xfrm>
              <a:off x="1805094" y="1771352"/>
              <a:ext cx="299811" cy="321226"/>
            </a:xfrm>
            <a:prstGeom prst="mathPlus">
              <a:avLst>
                <a:gd name="adj1" fmla="val 869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A13FAF33-ADAF-23EE-BBDA-CBF0D57CE31B}"/>
              </a:ext>
            </a:extLst>
          </p:cNvPr>
          <p:cNvSpPr txBox="1"/>
          <p:nvPr/>
        </p:nvSpPr>
        <p:spPr>
          <a:xfrm>
            <a:off x="719513" y="2468635"/>
            <a:ext cx="15420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latin typeface="+mj-ea"/>
                <a:ea typeface="+mj-ea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3A1BC59-952F-105C-9265-DEC2DF73ABF4}"/>
              </a:ext>
            </a:extLst>
          </p:cNvPr>
          <p:cNvSpPr txBox="1"/>
          <p:nvPr/>
        </p:nvSpPr>
        <p:spPr>
          <a:xfrm>
            <a:off x="2990759" y="2468635"/>
            <a:ext cx="15420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latin typeface="+mj-ea"/>
                <a:ea typeface="+mj-ea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F45C9E9-92B5-FA4F-A704-F07FA8BF7EA1}"/>
              </a:ext>
            </a:extLst>
          </p:cNvPr>
          <p:cNvSpPr txBox="1"/>
          <p:nvPr/>
        </p:nvSpPr>
        <p:spPr>
          <a:xfrm>
            <a:off x="5199771" y="2478550"/>
            <a:ext cx="15420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latin typeface="+mj-ea"/>
                <a:ea typeface="+mj-ea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F7240AF-4957-8262-D559-9B1DA3BFA0CA}"/>
              </a:ext>
            </a:extLst>
          </p:cNvPr>
          <p:cNvSpPr txBox="1"/>
          <p:nvPr/>
        </p:nvSpPr>
        <p:spPr>
          <a:xfrm>
            <a:off x="660401" y="3008543"/>
            <a:ext cx="1835149" cy="1147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单击此处输入你的正文，单击此处输入你的正文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7D35FEE-1D1B-4BD0-C179-B51916D46B34}"/>
              </a:ext>
            </a:extLst>
          </p:cNvPr>
          <p:cNvSpPr txBox="1"/>
          <p:nvPr/>
        </p:nvSpPr>
        <p:spPr>
          <a:xfrm>
            <a:off x="2927351" y="3008543"/>
            <a:ext cx="1836738" cy="1147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单击此处输入你的正文，单击此处输入你的正文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86EBBAA-1D9A-D8DF-8F47-48898BC6217B}"/>
              </a:ext>
            </a:extLst>
          </p:cNvPr>
          <p:cNvSpPr txBox="1"/>
          <p:nvPr/>
        </p:nvSpPr>
        <p:spPr>
          <a:xfrm>
            <a:off x="5195888" y="3008543"/>
            <a:ext cx="1836738" cy="1147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单击此处输入你的正文，单击此处输入你的正文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096BBF3C-5332-510D-DB12-2E635BBA01B4}"/>
              </a:ext>
            </a:extLst>
          </p:cNvPr>
          <p:cNvSpPr/>
          <p:nvPr/>
        </p:nvSpPr>
        <p:spPr>
          <a:xfrm>
            <a:off x="660400" y="4439920"/>
            <a:ext cx="6283687" cy="11476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EAF4FC86-61E1-BAC7-2570-920B63691E3C}"/>
              </a:ext>
            </a:extLst>
          </p:cNvPr>
          <p:cNvSpPr/>
          <p:nvPr/>
        </p:nvSpPr>
        <p:spPr>
          <a:xfrm>
            <a:off x="660400" y="4430005"/>
            <a:ext cx="792479" cy="1147622"/>
          </a:xfrm>
          <a:prstGeom prst="roundRect">
            <a:avLst>
              <a:gd name="adj" fmla="val 267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3159F4C-738B-D375-DAEA-8D6A7379D9D6}"/>
              </a:ext>
            </a:extLst>
          </p:cNvPr>
          <p:cNvSpPr txBox="1"/>
          <p:nvPr/>
        </p:nvSpPr>
        <p:spPr>
          <a:xfrm>
            <a:off x="660399" y="4649873"/>
            <a:ext cx="7924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E8B3A94-421C-7F6D-4341-41398B39B50B}"/>
              </a:ext>
            </a:extLst>
          </p:cNvPr>
          <p:cNvSpPr txBox="1"/>
          <p:nvPr/>
        </p:nvSpPr>
        <p:spPr>
          <a:xfrm>
            <a:off x="1497905" y="4448103"/>
            <a:ext cx="5453560" cy="1147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单击此处输入你的正文，文字是您思想的提炼，为了最终演示发布的良好效果，请尽量言简意赅的阐述观点，单击此处输入你的正文，文字是您思想的提炼。</a:t>
            </a:r>
          </a:p>
        </p:txBody>
      </p:sp>
    </p:spTree>
    <p:extLst>
      <p:ext uri="{BB962C8B-B14F-4D97-AF65-F5344CB8AC3E}">
        <p14:creationId xmlns:p14="http://schemas.microsoft.com/office/powerpoint/2010/main" val="34459149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AC2977B-01E2-23C4-54B9-EFB40E469E6E}"/>
              </a:ext>
            </a:extLst>
          </p:cNvPr>
          <p:cNvSpPr txBox="1"/>
          <p:nvPr/>
        </p:nvSpPr>
        <p:spPr>
          <a:xfrm>
            <a:off x="1772693" y="554335"/>
            <a:ext cx="1989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年度工作概述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5BEE654-3AD1-059F-AC4E-3A3E6DA747E4}"/>
              </a:ext>
            </a:extLst>
          </p:cNvPr>
          <p:cNvSpPr/>
          <p:nvPr/>
        </p:nvSpPr>
        <p:spPr>
          <a:xfrm>
            <a:off x="660400" y="2364491"/>
            <a:ext cx="10858500" cy="2819074"/>
          </a:xfrm>
          <a:prstGeom prst="roundRect">
            <a:avLst>
              <a:gd name="adj" fmla="val 8488"/>
            </a:avLst>
          </a:prstGeom>
          <a:solidFill>
            <a:schemeClr val="accent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8912F111-6E1C-A38A-86D4-3D93DCA20A64}"/>
              </a:ext>
            </a:extLst>
          </p:cNvPr>
          <p:cNvSpPr/>
          <p:nvPr/>
        </p:nvSpPr>
        <p:spPr>
          <a:xfrm>
            <a:off x="726231" y="2364491"/>
            <a:ext cx="10726838" cy="2754050"/>
          </a:xfrm>
          <a:prstGeom prst="roundRect">
            <a:avLst>
              <a:gd name="adj" fmla="val 8488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BBD78B0-6850-7191-553E-FD2BBA2CFEAF}"/>
              </a:ext>
            </a:extLst>
          </p:cNvPr>
          <p:cNvSpPr txBox="1"/>
          <p:nvPr/>
        </p:nvSpPr>
        <p:spPr>
          <a:xfrm>
            <a:off x="972273" y="2668306"/>
            <a:ext cx="1258358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关键词标题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EE23BAF-D9A7-D248-87FA-00AF84698AFF}"/>
              </a:ext>
            </a:extLst>
          </p:cNvPr>
          <p:cNvSpPr txBox="1"/>
          <p:nvPr/>
        </p:nvSpPr>
        <p:spPr>
          <a:xfrm>
            <a:off x="972273" y="3084831"/>
            <a:ext cx="3030769" cy="17754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单击此处输入你的正文，文字是您思想的提炼，为了最终演示发布的良好效果，请尽量言简意赅的阐述观点，根据需要可酌情增减文字。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42B67BC-CB48-5005-2356-4DE3756DC1DB}"/>
              </a:ext>
            </a:extLst>
          </p:cNvPr>
          <p:cNvSpPr txBox="1"/>
          <p:nvPr/>
        </p:nvSpPr>
        <p:spPr>
          <a:xfrm>
            <a:off x="9846412" y="2710111"/>
            <a:ext cx="1258358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关键词标题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3AC2A6A-BEDF-C97C-BA65-889E5B8273D5}"/>
              </a:ext>
            </a:extLst>
          </p:cNvPr>
          <p:cNvSpPr txBox="1"/>
          <p:nvPr/>
        </p:nvSpPr>
        <p:spPr>
          <a:xfrm>
            <a:off x="8364772" y="3021220"/>
            <a:ext cx="2966843" cy="17754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单击此处输入你的正文，文字是您思想的提炼，为了最终演示发布的良好效果，请尽量言简意赅的阐述观点，根据需要可酌情增减文字。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1EC7B42-37BA-12E0-E640-6F3575B125A1}"/>
              </a:ext>
            </a:extLst>
          </p:cNvPr>
          <p:cNvSpPr/>
          <p:nvPr/>
        </p:nvSpPr>
        <p:spPr>
          <a:xfrm>
            <a:off x="4124496" y="1740543"/>
            <a:ext cx="3891776" cy="3891776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DDC69F8-C957-70AE-B72B-631688F85E68}"/>
              </a:ext>
            </a:extLst>
          </p:cNvPr>
          <p:cNvSpPr/>
          <p:nvPr/>
        </p:nvSpPr>
        <p:spPr>
          <a:xfrm>
            <a:off x="4399841" y="1990272"/>
            <a:ext cx="3392318" cy="3392318"/>
          </a:xfrm>
          <a:prstGeom prst="ellipse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232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35B0C8C-DC3D-D36E-F1B3-8417B3D53EA3}"/>
              </a:ext>
            </a:extLst>
          </p:cNvPr>
          <p:cNvSpPr txBox="1"/>
          <p:nvPr/>
        </p:nvSpPr>
        <p:spPr>
          <a:xfrm>
            <a:off x="660400" y="1551839"/>
            <a:ext cx="4293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>
                <a:solidFill>
                  <a:schemeClr val="accent1"/>
                </a:solidFill>
                <a:latin typeface="+mj-ea"/>
                <a:ea typeface="+mj-ea"/>
              </a:rPr>
              <a:t>PART 02</a:t>
            </a:r>
            <a:endParaRPr lang="zh-CN" altLang="en-US" sz="72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31DFD4-A47D-20D0-FDC5-F0B0F3874D77}"/>
              </a:ext>
            </a:extLst>
          </p:cNvPr>
          <p:cNvSpPr txBox="1"/>
          <p:nvPr/>
        </p:nvSpPr>
        <p:spPr>
          <a:xfrm>
            <a:off x="660399" y="2667303"/>
            <a:ext cx="42935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latin typeface="+mj-ea"/>
                <a:ea typeface="+mj-ea"/>
              </a:rPr>
              <a:t>工作成绩展示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176E90-8A6B-3893-8D7A-95A50B00D41F}"/>
              </a:ext>
            </a:extLst>
          </p:cNvPr>
          <p:cNvSpPr txBox="1"/>
          <p:nvPr/>
        </p:nvSpPr>
        <p:spPr>
          <a:xfrm>
            <a:off x="660400" y="3429000"/>
            <a:ext cx="4293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+mn-ea"/>
              </a:rPr>
              <a:t>Work Performance Display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3B202E-FE2D-0DFC-C2BE-43B8450B9D40}"/>
              </a:ext>
            </a:extLst>
          </p:cNvPr>
          <p:cNvSpPr txBox="1"/>
          <p:nvPr/>
        </p:nvSpPr>
        <p:spPr>
          <a:xfrm>
            <a:off x="660400" y="3951668"/>
            <a:ext cx="3981049" cy="1147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单击此处输入你的正文，文字是您思想的提炼，为了最终演示发布的良好效果，请尽量言简意赅的阐述观点。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38B1F4-9BD5-9021-FBD7-942998D19625}"/>
              </a:ext>
            </a:extLst>
          </p:cNvPr>
          <p:cNvSpPr txBox="1"/>
          <p:nvPr/>
        </p:nvSpPr>
        <p:spPr>
          <a:xfrm>
            <a:off x="673098" y="5949434"/>
            <a:ext cx="1573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汇报人：柒夏</a:t>
            </a:r>
            <a:endParaRPr lang="en-US" altLang="zh-CN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866E6D3-80A6-EFBB-1CCE-7300DCD51C5A}"/>
              </a:ext>
            </a:extLst>
          </p:cNvPr>
          <p:cNvSpPr txBox="1"/>
          <p:nvPr/>
        </p:nvSpPr>
        <p:spPr>
          <a:xfrm>
            <a:off x="8567275" y="5949434"/>
            <a:ext cx="2951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汇报时间：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20XX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X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日</a:t>
            </a:r>
            <a:endParaRPr lang="en-US" altLang="zh-CN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AB498E3-35D3-CA6D-AAB1-4A72CE6B1AB6}"/>
              </a:ext>
            </a:extLst>
          </p:cNvPr>
          <p:cNvCxnSpPr>
            <a:cxnSpLocks/>
          </p:cNvCxnSpPr>
          <p:nvPr/>
        </p:nvCxnSpPr>
        <p:spPr>
          <a:xfrm>
            <a:off x="2387516" y="6134100"/>
            <a:ext cx="6179759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3288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2A862501-6032-D9CE-30D7-28F8E0D4A4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92993" y="1016000"/>
            <a:ext cx="3925907" cy="261727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E36F507-5FC8-6B50-ACAE-ADE4374D79CD}"/>
              </a:ext>
            </a:extLst>
          </p:cNvPr>
          <p:cNvSpPr txBox="1"/>
          <p:nvPr/>
        </p:nvSpPr>
        <p:spPr>
          <a:xfrm>
            <a:off x="1772693" y="554335"/>
            <a:ext cx="1989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工作成绩展示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7EA971-2A2E-9103-B98B-DE50DE2F1F2C}"/>
              </a:ext>
            </a:extLst>
          </p:cNvPr>
          <p:cNvSpPr txBox="1"/>
          <p:nvPr/>
        </p:nvSpPr>
        <p:spPr>
          <a:xfrm>
            <a:off x="660400" y="1385182"/>
            <a:ext cx="428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点击此处添加标题文本，输入文本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BDC2CF-B898-BB54-E819-34FC37FDCC7D}"/>
              </a:ext>
            </a:extLst>
          </p:cNvPr>
          <p:cNvSpPr txBox="1"/>
          <p:nvPr/>
        </p:nvSpPr>
        <p:spPr>
          <a:xfrm>
            <a:off x="660400" y="1904816"/>
            <a:ext cx="6701099" cy="1147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单击此处输入你的正文，文字是您思想的提炼，为了最终演示发布的良好效果，请尽量言简意赅的阐述观点，根据需要可酌情增减文字。单击此处输入你的正文，文字是您思想的提炼。</a:t>
            </a: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312CF9E7-FF00-746B-CB38-9A17856420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58951647"/>
              </p:ext>
            </p:extLst>
          </p:nvPr>
        </p:nvGraphicFramePr>
        <p:xfrm>
          <a:off x="0" y="3633271"/>
          <a:ext cx="3536086" cy="23573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36C674A6-4897-B3A1-5263-17C972823D5E}"/>
              </a:ext>
            </a:extLst>
          </p:cNvPr>
          <p:cNvSpPr txBox="1"/>
          <p:nvPr/>
        </p:nvSpPr>
        <p:spPr>
          <a:xfrm>
            <a:off x="2804160" y="3756446"/>
            <a:ext cx="1823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单击添加标题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4714D05-6B77-25EA-1B8E-1BB53D59FA72}"/>
              </a:ext>
            </a:extLst>
          </p:cNvPr>
          <p:cNvSpPr txBox="1"/>
          <p:nvPr/>
        </p:nvSpPr>
        <p:spPr>
          <a:xfrm>
            <a:off x="2804160" y="4129370"/>
            <a:ext cx="3000292" cy="1867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单击此处输入你的正文，文字是您思想的提炼，为了最终演示发布的良好效果，请尽量言简意赅的阐述观点</a:t>
            </a:r>
            <a:r>
              <a:rPr lang="en-US" altLang="zh-CN">
                <a:latin typeface="+mn-ea"/>
              </a:rPr>
              <a:t>,</a:t>
            </a:r>
            <a:r>
              <a:rPr lang="zh-CN" altLang="en-US">
                <a:latin typeface="+mn-ea"/>
              </a:rPr>
              <a:t>单击此处输入你的正文。</a:t>
            </a:r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F2677949-F754-20FB-8566-7E263D8978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1144954"/>
              </p:ext>
            </p:extLst>
          </p:nvPr>
        </p:nvGraphicFramePr>
        <p:xfrm>
          <a:off x="5485737" y="3719803"/>
          <a:ext cx="3536086" cy="23573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8FC199FE-73E9-D862-88B0-FE9486A2A387}"/>
              </a:ext>
            </a:extLst>
          </p:cNvPr>
          <p:cNvSpPr txBox="1"/>
          <p:nvPr/>
        </p:nvSpPr>
        <p:spPr>
          <a:xfrm>
            <a:off x="8610858" y="3729260"/>
            <a:ext cx="1823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单击添加标题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DA10594-1515-A502-8D06-24D9373D76D5}"/>
              </a:ext>
            </a:extLst>
          </p:cNvPr>
          <p:cNvSpPr txBox="1"/>
          <p:nvPr/>
        </p:nvSpPr>
        <p:spPr>
          <a:xfrm>
            <a:off x="8518608" y="4122843"/>
            <a:ext cx="3000292" cy="1867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单击此处输入你的正文，文字是您思想的提炼，为了最终演示发布的良好效果，请尽量言简意赅的阐述观点</a:t>
            </a:r>
            <a:r>
              <a:rPr lang="en-US" altLang="zh-CN">
                <a:latin typeface="+mn-ea"/>
              </a:rPr>
              <a:t>,</a:t>
            </a:r>
            <a:r>
              <a:rPr lang="zh-CN" altLang="en-US">
                <a:latin typeface="+mn-ea"/>
              </a:rPr>
              <a:t>单击此处输入你的正文。</a:t>
            </a:r>
          </a:p>
        </p:txBody>
      </p:sp>
    </p:spTree>
    <p:extLst>
      <p:ext uri="{BB962C8B-B14F-4D97-AF65-F5344CB8AC3E}">
        <p14:creationId xmlns:p14="http://schemas.microsoft.com/office/powerpoint/2010/main" val="4059249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E36F507-5FC8-6B50-ACAE-ADE4374D79CD}"/>
              </a:ext>
            </a:extLst>
          </p:cNvPr>
          <p:cNvSpPr txBox="1"/>
          <p:nvPr/>
        </p:nvSpPr>
        <p:spPr>
          <a:xfrm>
            <a:off x="1772693" y="554335"/>
            <a:ext cx="1989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工作成绩展示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7EA971-2A2E-9103-B98B-DE50DE2F1F2C}"/>
              </a:ext>
            </a:extLst>
          </p:cNvPr>
          <p:cNvSpPr txBox="1"/>
          <p:nvPr/>
        </p:nvSpPr>
        <p:spPr>
          <a:xfrm>
            <a:off x="771484" y="1570377"/>
            <a:ext cx="27772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点击此处添加标题文本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0F4B621-F149-A204-4471-3356F94C2A3C}"/>
              </a:ext>
            </a:extLst>
          </p:cNvPr>
          <p:cNvSpPr/>
          <p:nvPr/>
        </p:nvSpPr>
        <p:spPr>
          <a:xfrm>
            <a:off x="6389225" y="1385181"/>
            <a:ext cx="5129675" cy="4633654"/>
          </a:xfrm>
          <a:prstGeom prst="roundRect">
            <a:avLst>
              <a:gd name="adj" fmla="val 5938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18D72020-E0C7-2970-244E-2DB78D0B88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6887195"/>
              </p:ext>
            </p:extLst>
          </p:nvPr>
        </p:nvGraphicFramePr>
        <p:xfrm>
          <a:off x="771484" y="2792290"/>
          <a:ext cx="5039007" cy="3157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84371E0-67F5-69DB-1921-49C9767D89A4}"/>
              </a:ext>
            </a:extLst>
          </p:cNvPr>
          <p:cNvSpPr/>
          <p:nvPr/>
        </p:nvSpPr>
        <p:spPr>
          <a:xfrm>
            <a:off x="673100" y="1385181"/>
            <a:ext cx="5253138" cy="4633654"/>
          </a:xfrm>
          <a:prstGeom prst="roundRect">
            <a:avLst>
              <a:gd name="adj" fmla="val 5938"/>
            </a:avLst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4A66C7F-592F-8401-7C5F-FCE325FC0423}"/>
              </a:ext>
            </a:extLst>
          </p:cNvPr>
          <p:cNvSpPr txBox="1"/>
          <p:nvPr/>
        </p:nvSpPr>
        <p:spPr>
          <a:xfrm>
            <a:off x="771484" y="1970487"/>
            <a:ext cx="5039007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单击此处输入你的正文，单击此处输入你的正文，单击此处输入你的正文，单击此处输入你的正文</a:t>
            </a:r>
          </a:p>
        </p:txBody>
      </p:sp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id="{AA8B4F65-19D0-4A4E-FD07-7FF208C298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6746226"/>
              </p:ext>
            </p:extLst>
          </p:nvPr>
        </p:nvGraphicFramePr>
        <p:xfrm>
          <a:off x="6589330" y="2816224"/>
          <a:ext cx="4719135" cy="3133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文本框 28">
            <a:extLst>
              <a:ext uri="{FF2B5EF4-FFF2-40B4-BE49-F238E27FC236}">
                <a16:creationId xmlns:a16="http://schemas.microsoft.com/office/drawing/2014/main" id="{9B368CBA-E4D1-D58A-4B26-755E3C74CF80}"/>
              </a:ext>
            </a:extLst>
          </p:cNvPr>
          <p:cNvSpPr txBox="1"/>
          <p:nvPr/>
        </p:nvSpPr>
        <p:spPr>
          <a:xfrm>
            <a:off x="6479893" y="1601662"/>
            <a:ext cx="27772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点击此处添加标题文本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5915636-0430-C35C-F589-ADE80CFC93B0}"/>
              </a:ext>
            </a:extLst>
          </p:cNvPr>
          <p:cNvSpPr txBox="1"/>
          <p:nvPr/>
        </p:nvSpPr>
        <p:spPr>
          <a:xfrm>
            <a:off x="6479893" y="2001772"/>
            <a:ext cx="5039007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+mn-ea"/>
              </a:rPr>
              <a:t>单击此处输入你的正文，单击此处输入你的正文，单击此处输入你的正文，单击此处输入你的正文</a:t>
            </a:r>
          </a:p>
        </p:txBody>
      </p:sp>
    </p:spTree>
    <p:extLst>
      <p:ext uri="{BB962C8B-B14F-4D97-AF65-F5344CB8AC3E}">
        <p14:creationId xmlns:p14="http://schemas.microsoft.com/office/powerpoint/2010/main" val="18441245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 51PPT模板网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C53E8"/>
      </a:accent1>
      <a:accent2>
        <a:srgbClr val="1404AC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阿里巴巴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</TotalTime>
  <Words>1273</Words>
  <Application>Microsoft Office PowerPoint</Application>
  <PresentationFormat>宽屏</PresentationFormat>
  <Paragraphs>167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阿里巴巴普惠体 R</vt:lpstr>
      <vt:lpstr>等线</vt:lpstr>
      <vt:lpstr>Arial</vt:lpstr>
      <vt:lpstr>Office 主题 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蓝色扁平插画风工作总结汇报ppt模板</dc:title>
  <dc:creator>柒夏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15</cp:revision>
  <dcterms:created xsi:type="dcterms:W3CDTF">2023-05-07T13:45:47Z</dcterms:created>
  <dcterms:modified xsi:type="dcterms:W3CDTF">2023-08-23T04:50:00Z</dcterms:modified>
</cp:coreProperties>
</file>