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64" r:id="rId4"/>
    <p:sldId id="266" r:id="rId5"/>
    <p:sldId id="265" r:id="rId6"/>
    <p:sldId id="260" r:id="rId7"/>
    <p:sldId id="267" r:id="rId8"/>
    <p:sldId id="269" r:id="rId9"/>
    <p:sldId id="271" r:id="rId10"/>
    <p:sldId id="272" r:id="rId11"/>
    <p:sldId id="268" r:id="rId12"/>
    <p:sldId id="270" r:id="rId13"/>
    <p:sldId id="273" r:id="rId14"/>
    <p:sldId id="274" r:id="rId15"/>
    <p:sldId id="262" r:id="rId16"/>
    <p:sldId id="1126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CF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1A766E-C0A3-4864-B2B1-B2A313147CD7}" v="389" dt="2023-05-16T09:30:27.9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52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2526315789473682E-2"/>
          <c:y val="4.21885299934080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1.2865497076023392E-2"/>
          <c:y val="0.21120632827949898"/>
          <c:w val="0.97426900584795317"/>
          <c:h val="0.695293549743329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78-4525-B306-D3D211867B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40570191"/>
        <c:axId val="164056894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5875" cap="rnd">
              <a:solidFill>
                <a:schemeClr val="accent2">
                  <a:lumMod val="75000"/>
                </a:schemeClr>
              </a:solidFill>
              <a:prstDash val="lgDash"/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  <c:pt idx="5">
                  <c:v>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E78-4525-B306-D3D211867B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40570191"/>
        <c:axId val="1640568943"/>
      </c:lineChart>
      <c:catAx>
        <c:axId val="16405701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0568943"/>
        <c:crosses val="autoZero"/>
        <c:auto val="1"/>
        <c:lblAlgn val="ctr"/>
        <c:lblOffset val="100"/>
        <c:noMultiLvlLbl val="0"/>
      </c:catAx>
      <c:valAx>
        <c:axId val="16405689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405701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B45B5C-D1F6-480D-9B85-1DA5D59AC790}" type="doc">
      <dgm:prSet loTypeId="urn:microsoft.com/office/officeart/2005/8/layout/cycle1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456B237-EFCD-43B6-AC5A-DC598975CF96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gm:t>
    </dgm:pt>
    <dgm:pt modelId="{9CA54F40-4299-40BF-B97D-F9221557A455}" type="parTrans" cxnId="{E4D3F784-D4FB-4463-9D48-55136B35E0FE}">
      <dgm:prSet/>
      <dgm:spPr/>
      <dgm:t>
        <a:bodyPr/>
        <a:lstStyle/>
        <a:p>
          <a:endParaRPr lang="zh-CN" altLang="en-US" sz="1800">
            <a:solidFill>
              <a:schemeClr val="accent2"/>
            </a:solidFill>
            <a:latin typeface="+mn-ea"/>
            <a:ea typeface="+mn-ea"/>
          </a:endParaRPr>
        </a:p>
      </dgm:t>
    </dgm:pt>
    <dgm:pt modelId="{26DAA4B4-23C9-4DEF-86DB-D3146E046AE4}" type="sibTrans" cxnId="{E4D3F784-D4FB-4463-9D48-55136B35E0FE}">
      <dgm:prSet/>
      <dgm:spPr>
        <a:gradFill rotWithShape="0">
          <a:gsLst>
            <a:gs pos="10000">
              <a:schemeClr val="accent1">
                <a:hueOff val="0"/>
                <a:satOff val="0"/>
                <a:lumOff val="0"/>
                <a:satMod val="103000"/>
                <a:lumMod val="102000"/>
                <a:tint val="94000"/>
                <a:alpha val="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/>
            </a:gs>
          </a:gsLst>
        </a:gradFill>
      </dgm:spPr>
      <dgm:t>
        <a:bodyPr/>
        <a:lstStyle/>
        <a:p>
          <a:endParaRPr lang="zh-CN" altLang="en-US" sz="1800">
            <a:solidFill>
              <a:schemeClr val="accent2"/>
            </a:solidFill>
            <a:latin typeface="+mn-ea"/>
            <a:ea typeface="+mn-ea"/>
          </a:endParaRPr>
        </a:p>
      </dgm:t>
    </dgm:pt>
    <dgm:pt modelId="{640F8567-D155-4F28-A643-CC5BE2040DA8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gm:t>
    </dgm:pt>
    <dgm:pt modelId="{959112D3-146E-4B97-B71E-655726423407}" type="parTrans" cxnId="{C9FE2405-5F3E-4FA4-8339-D81578BC3AB4}">
      <dgm:prSet/>
      <dgm:spPr/>
      <dgm:t>
        <a:bodyPr/>
        <a:lstStyle/>
        <a:p>
          <a:endParaRPr lang="zh-CN" altLang="en-US" sz="1800">
            <a:solidFill>
              <a:schemeClr val="accent2"/>
            </a:solidFill>
            <a:latin typeface="+mn-ea"/>
            <a:ea typeface="+mn-ea"/>
          </a:endParaRPr>
        </a:p>
      </dgm:t>
    </dgm:pt>
    <dgm:pt modelId="{D2EC55D1-3395-4FB0-A6BB-7AF868E3710E}" type="sibTrans" cxnId="{C9FE2405-5F3E-4FA4-8339-D81578BC3AB4}">
      <dgm:prSet/>
      <dgm:spPr>
        <a:gradFill flip="none" rotWithShape="1">
          <a:gsLst>
            <a:gs pos="10000">
              <a:schemeClr val="accent1">
                <a:hueOff val="0"/>
                <a:satOff val="0"/>
                <a:lumOff val="0"/>
                <a:satMod val="103000"/>
                <a:lumMod val="102000"/>
                <a:tint val="94000"/>
                <a:alpha val="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/>
            </a:gs>
          </a:gsLst>
          <a:lin ang="10800000" scaled="1"/>
          <a:tileRect/>
        </a:gradFill>
      </dgm:spPr>
      <dgm:t>
        <a:bodyPr/>
        <a:lstStyle/>
        <a:p>
          <a:endParaRPr lang="zh-CN" altLang="en-US" sz="1800">
            <a:solidFill>
              <a:schemeClr val="accent2"/>
            </a:solidFill>
            <a:latin typeface="+mn-ea"/>
            <a:ea typeface="+mn-ea"/>
          </a:endParaRPr>
        </a:p>
      </dgm:t>
    </dgm:pt>
    <dgm:pt modelId="{2D11C0E3-2C47-46B1-844D-160C77027488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gm:t>
    </dgm:pt>
    <dgm:pt modelId="{5D84453A-7E3A-4317-A62B-3F3462DE7F06}" type="parTrans" cxnId="{43F2CFF7-24ED-48AD-939C-A69D27B8B2BE}">
      <dgm:prSet/>
      <dgm:spPr/>
      <dgm:t>
        <a:bodyPr/>
        <a:lstStyle/>
        <a:p>
          <a:endParaRPr lang="zh-CN" altLang="en-US" sz="1800">
            <a:solidFill>
              <a:schemeClr val="accent2"/>
            </a:solidFill>
            <a:latin typeface="+mn-ea"/>
            <a:ea typeface="+mn-ea"/>
          </a:endParaRPr>
        </a:p>
      </dgm:t>
    </dgm:pt>
    <dgm:pt modelId="{08FD9E11-9826-46C3-A9A1-0467CCC3AE7C}" type="sibTrans" cxnId="{43F2CFF7-24ED-48AD-939C-A69D27B8B2BE}">
      <dgm:prSet/>
      <dgm:spPr>
        <a:gradFill flip="none" rotWithShape="1">
          <a:gsLst>
            <a:gs pos="0">
              <a:schemeClr val="accent2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90000">
              <a:schemeClr val="accent1">
                <a:hueOff val="0"/>
                <a:satOff val="0"/>
                <a:lumOff val="0"/>
                <a:lumMod val="99000"/>
                <a:satMod val="120000"/>
                <a:shade val="78000"/>
                <a:alpha val="0"/>
              </a:schemeClr>
            </a:gs>
          </a:gsLst>
          <a:lin ang="0" scaled="1"/>
          <a:tileRect/>
        </a:gradFill>
      </dgm:spPr>
      <dgm:t>
        <a:bodyPr/>
        <a:lstStyle/>
        <a:p>
          <a:endParaRPr lang="zh-CN" altLang="en-US" sz="1800">
            <a:solidFill>
              <a:schemeClr val="accent2"/>
            </a:solidFill>
            <a:latin typeface="+mn-ea"/>
            <a:ea typeface="+mn-ea"/>
          </a:endParaRPr>
        </a:p>
      </dgm:t>
    </dgm:pt>
    <dgm:pt modelId="{90CEC628-CDE1-45F4-B11A-FB91D3C71F3B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gm:t>
    </dgm:pt>
    <dgm:pt modelId="{9095D0C8-911F-47C3-B929-57B74E97F6FA}" type="parTrans" cxnId="{08DABB4C-81E2-490E-BD29-3F439EBB5F9E}">
      <dgm:prSet/>
      <dgm:spPr/>
      <dgm:t>
        <a:bodyPr/>
        <a:lstStyle/>
        <a:p>
          <a:endParaRPr lang="zh-CN" altLang="en-US" sz="1800">
            <a:solidFill>
              <a:schemeClr val="accent2"/>
            </a:solidFill>
            <a:latin typeface="+mn-ea"/>
            <a:ea typeface="+mn-ea"/>
          </a:endParaRPr>
        </a:p>
      </dgm:t>
    </dgm:pt>
    <dgm:pt modelId="{9F662C41-DD8D-4979-B801-692F0D432414}" type="sibTrans" cxnId="{08DABB4C-81E2-490E-BD29-3F439EBB5F9E}">
      <dgm:prSet/>
      <dgm:spPr>
        <a:gradFill flip="none" rotWithShape="1">
          <a:gsLst>
            <a:gs pos="0">
              <a:schemeClr val="accent2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90000">
              <a:schemeClr val="accent1">
                <a:hueOff val="0"/>
                <a:satOff val="0"/>
                <a:lumOff val="0"/>
                <a:lumMod val="99000"/>
                <a:satMod val="120000"/>
                <a:shade val="78000"/>
                <a:alpha val="0"/>
              </a:schemeClr>
            </a:gs>
          </a:gsLst>
          <a:lin ang="0" scaled="1"/>
          <a:tileRect/>
        </a:gradFill>
      </dgm:spPr>
      <dgm:t>
        <a:bodyPr/>
        <a:lstStyle/>
        <a:p>
          <a:endParaRPr lang="zh-CN" altLang="en-US" sz="1800">
            <a:solidFill>
              <a:schemeClr val="accent2"/>
            </a:solidFill>
            <a:latin typeface="+mn-ea"/>
            <a:ea typeface="+mn-ea"/>
          </a:endParaRPr>
        </a:p>
      </dgm:t>
    </dgm:pt>
    <dgm:pt modelId="{A4BF0C13-0E9A-4068-917C-1B9EA0D7ABBF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gm:t>
    </dgm:pt>
    <dgm:pt modelId="{77AF30EF-401A-4251-BCC3-9BBE900F95BA}" type="parTrans" cxnId="{70F68C08-F1CD-4786-9995-EDCBE7FB498D}">
      <dgm:prSet/>
      <dgm:spPr/>
      <dgm:t>
        <a:bodyPr/>
        <a:lstStyle/>
        <a:p>
          <a:endParaRPr lang="zh-CN" altLang="en-US"/>
        </a:p>
      </dgm:t>
    </dgm:pt>
    <dgm:pt modelId="{C8679C25-B8EF-49C3-93A4-5949C99D1845}" type="sibTrans" cxnId="{70F68C08-F1CD-4786-9995-EDCBE7FB498D}">
      <dgm:prSet/>
      <dgm:spPr>
        <a:gradFill flip="none" rotWithShape="1">
          <a:gsLst>
            <a:gs pos="0">
              <a:schemeClr val="accent2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90000">
              <a:schemeClr val="accent1">
                <a:hueOff val="0"/>
                <a:satOff val="0"/>
                <a:lumOff val="0"/>
                <a:lumMod val="99000"/>
                <a:satMod val="120000"/>
                <a:shade val="78000"/>
                <a:alpha val="0"/>
              </a:schemeClr>
            </a:gs>
          </a:gsLst>
          <a:lin ang="10800000" scaled="1"/>
          <a:tileRect/>
        </a:gradFill>
      </dgm:spPr>
      <dgm:t>
        <a:bodyPr/>
        <a:lstStyle/>
        <a:p>
          <a:endParaRPr lang="zh-CN" altLang="en-US"/>
        </a:p>
      </dgm:t>
    </dgm:pt>
    <dgm:pt modelId="{7D8B3B9C-95D7-42B4-8C4C-499460FF05FD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gm:t>
    </dgm:pt>
    <dgm:pt modelId="{6B6DCFCC-B74D-4870-B434-C29B6BE6EAC8}" type="parTrans" cxnId="{BB7C9841-9987-4895-88E3-5CC207719333}">
      <dgm:prSet/>
      <dgm:spPr/>
      <dgm:t>
        <a:bodyPr/>
        <a:lstStyle/>
        <a:p>
          <a:endParaRPr lang="zh-CN" altLang="en-US"/>
        </a:p>
      </dgm:t>
    </dgm:pt>
    <dgm:pt modelId="{0E66DDBD-CD9A-405E-A704-C2E5CA53835A}" type="sibTrans" cxnId="{BB7C9841-9987-4895-88E3-5CC207719333}">
      <dgm:prSet/>
      <dgm:spPr>
        <a:gradFill rotWithShape="0">
          <a:gsLst>
            <a:gs pos="0">
              <a:schemeClr val="accent2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90000">
              <a:schemeClr val="accent1">
                <a:hueOff val="0"/>
                <a:satOff val="0"/>
                <a:lumOff val="0"/>
                <a:lumMod val="99000"/>
                <a:satMod val="120000"/>
                <a:shade val="78000"/>
                <a:alpha val="0"/>
              </a:schemeClr>
            </a:gs>
          </a:gsLst>
        </a:gradFill>
      </dgm:spPr>
      <dgm:t>
        <a:bodyPr/>
        <a:lstStyle/>
        <a:p>
          <a:endParaRPr lang="zh-CN" altLang="en-US"/>
        </a:p>
      </dgm:t>
    </dgm:pt>
    <dgm:pt modelId="{1D80D042-209D-4364-8D17-9B741FB5112B}" type="pres">
      <dgm:prSet presAssocID="{83B45B5C-D1F6-480D-9B85-1DA5D59AC790}" presName="cycle" presStyleCnt="0">
        <dgm:presLayoutVars>
          <dgm:dir/>
          <dgm:resizeHandles val="exact"/>
        </dgm:presLayoutVars>
      </dgm:prSet>
      <dgm:spPr/>
    </dgm:pt>
    <dgm:pt modelId="{21913117-8087-4585-BB0C-105F7325E8D8}" type="pres">
      <dgm:prSet presAssocID="{B456B237-EFCD-43B6-AC5A-DC598975CF96}" presName="dummy" presStyleCnt="0"/>
      <dgm:spPr/>
    </dgm:pt>
    <dgm:pt modelId="{293B5BFE-DD01-4E94-9EB2-907A637B6040}" type="pres">
      <dgm:prSet presAssocID="{B456B237-EFCD-43B6-AC5A-DC598975CF96}" presName="node" presStyleLbl="revTx" presStyleIdx="0" presStyleCnt="6">
        <dgm:presLayoutVars>
          <dgm:bulletEnabled val="1"/>
        </dgm:presLayoutVars>
      </dgm:prSet>
      <dgm:spPr/>
    </dgm:pt>
    <dgm:pt modelId="{F3EC01C0-BC59-4EAB-82DD-8316F437F99D}" type="pres">
      <dgm:prSet presAssocID="{26DAA4B4-23C9-4DEF-86DB-D3146E046AE4}" presName="sibTrans" presStyleLbl="node1" presStyleIdx="0" presStyleCnt="6"/>
      <dgm:spPr/>
    </dgm:pt>
    <dgm:pt modelId="{B04C60F4-6510-4086-A7A3-0B8601C3814B}" type="pres">
      <dgm:prSet presAssocID="{640F8567-D155-4F28-A643-CC5BE2040DA8}" presName="dummy" presStyleCnt="0"/>
      <dgm:spPr/>
    </dgm:pt>
    <dgm:pt modelId="{6B3D2738-2D35-4F34-95D2-B8ED3ADE538F}" type="pres">
      <dgm:prSet presAssocID="{640F8567-D155-4F28-A643-CC5BE2040DA8}" presName="node" presStyleLbl="revTx" presStyleIdx="1" presStyleCnt="6" custRadScaleRad="100000">
        <dgm:presLayoutVars>
          <dgm:bulletEnabled val="1"/>
        </dgm:presLayoutVars>
      </dgm:prSet>
      <dgm:spPr/>
    </dgm:pt>
    <dgm:pt modelId="{788038F3-9296-450C-8D8A-12CF43E0145B}" type="pres">
      <dgm:prSet presAssocID="{D2EC55D1-3395-4FB0-A6BB-7AF868E3710E}" presName="sibTrans" presStyleLbl="node1" presStyleIdx="1" presStyleCnt="6"/>
      <dgm:spPr/>
    </dgm:pt>
    <dgm:pt modelId="{4E805F61-B8EB-4C8C-B6DE-0055D50E176C}" type="pres">
      <dgm:prSet presAssocID="{2D11C0E3-2C47-46B1-844D-160C77027488}" presName="dummy" presStyleCnt="0"/>
      <dgm:spPr/>
    </dgm:pt>
    <dgm:pt modelId="{BA0BECEA-C792-4B9B-81AF-4FB03C737656}" type="pres">
      <dgm:prSet presAssocID="{2D11C0E3-2C47-46B1-844D-160C77027488}" presName="node" presStyleLbl="revTx" presStyleIdx="2" presStyleCnt="6">
        <dgm:presLayoutVars>
          <dgm:bulletEnabled val="1"/>
        </dgm:presLayoutVars>
      </dgm:prSet>
      <dgm:spPr/>
    </dgm:pt>
    <dgm:pt modelId="{92A4CB09-68E4-40FA-B33B-615895B2AFCB}" type="pres">
      <dgm:prSet presAssocID="{08FD9E11-9826-46C3-A9A1-0467CCC3AE7C}" presName="sibTrans" presStyleLbl="node1" presStyleIdx="2" presStyleCnt="6"/>
      <dgm:spPr/>
    </dgm:pt>
    <dgm:pt modelId="{78733454-3098-4D60-BE49-C632F5248209}" type="pres">
      <dgm:prSet presAssocID="{90CEC628-CDE1-45F4-B11A-FB91D3C71F3B}" presName="dummy" presStyleCnt="0"/>
      <dgm:spPr/>
    </dgm:pt>
    <dgm:pt modelId="{DE65492D-AC9E-4C47-9166-EB2746FE32EF}" type="pres">
      <dgm:prSet presAssocID="{90CEC628-CDE1-45F4-B11A-FB91D3C71F3B}" presName="node" presStyleLbl="revTx" presStyleIdx="3" presStyleCnt="6" custRadScaleRad="98650" custRadScaleInc="-2631">
        <dgm:presLayoutVars>
          <dgm:bulletEnabled val="1"/>
        </dgm:presLayoutVars>
      </dgm:prSet>
      <dgm:spPr/>
    </dgm:pt>
    <dgm:pt modelId="{44E50A03-BD39-4006-99C2-96E766BE3ABA}" type="pres">
      <dgm:prSet presAssocID="{9F662C41-DD8D-4979-B801-692F0D432414}" presName="sibTrans" presStyleLbl="node1" presStyleIdx="3" presStyleCnt="6"/>
      <dgm:spPr/>
    </dgm:pt>
    <dgm:pt modelId="{14E83804-C46C-40AB-BBB7-B85243F5AA2C}" type="pres">
      <dgm:prSet presAssocID="{7D8B3B9C-95D7-42B4-8C4C-499460FF05FD}" presName="dummy" presStyleCnt="0"/>
      <dgm:spPr/>
    </dgm:pt>
    <dgm:pt modelId="{8068A1AD-FBC7-4D05-A38A-EBEC068FAC76}" type="pres">
      <dgm:prSet presAssocID="{7D8B3B9C-95D7-42B4-8C4C-499460FF05FD}" presName="node" presStyleLbl="revTx" presStyleIdx="4" presStyleCnt="6" custRadScaleRad="100000">
        <dgm:presLayoutVars>
          <dgm:bulletEnabled val="1"/>
        </dgm:presLayoutVars>
      </dgm:prSet>
      <dgm:spPr/>
    </dgm:pt>
    <dgm:pt modelId="{00E83F7C-01BA-4987-8E1B-07BD874A89F6}" type="pres">
      <dgm:prSet presAssocID="{0E66DDBD-CD9A-405E-A704-C2E5CA53835A}" presName="sibTrans" presStyleLbl="node1" presStyleIdx="4" presStyleCnt="6"/>
      <dgm:spPr/>
    </dgm:pt>
    <dgm:pt modelId="{07D2EB0A-CF61-458A-862E-A2E3D71E325A}" type="pres">
      <dgm:prSet presAssocID="{A4BF0C13-0E9A-4068-917C-1B9EA0D7ABBF}" presName="dummy" presStyleCnt="0"/>
      <dgm:spPr/>
    </dgm:pt>
    <dgm:pt modelId="{52DB1A3F-A039-4DD4-B1F6-BC34DE6E306E}" type="pres">
      <dgm:prSet presAssocID="{A4BF0C13-0E9A-4068-917C-1B9EA0D7ABBF}" presName="node" presStyleLbl="revTx" presStyleIdx="5" presStyleCnt="6">
        <dgm:presLayoutVars>
          <dgm:bulletEnabled val="1"/>
        </dgm:presLayoutVars>
      </dgm:prSet>
      <dgm:spPr/>
    </dgm:pt>
    <dgm:pt modelId="{D3F1CB02-2B5B-47EA-B3C5-41046A5AE269}" type="pres">
      <dgm:prSet presAssocID="{C8679C25-B8EF-49C3-93A4-5949C99D1845}" presName="sibTrans" presStyleLbl="node1" presStyleIdx="5" presStyleCnt="6"/>
      <dgm:spPr/>
    </dgm:pt>
  </dgm:ptLst>
  <dgm:cxnLst>
    <dgm:cxn modelId="{C9FE2405-5F3E-4FA4-8339-D81578BC3AB4}" srcId="{83B45B5C-D1F6-480D-9B85-1DA5D59AC790}" destId="{640F8567-D155-4F28-A643-CC5BE2040DA8}" srcOrd="1" destOrd="0" parTransId="{959112D3-146E-4B97-B71E-655726423407}" sibTransId="{D2EC55D1-3395-4FB0-A6BB-7AF868E3710E}"/>
    <dgm:cxn modelId="{70F68C08-F1CD-4786-9995-EDCBE7FB498D}" srcId="{83B45B5C-D1F6-480D-9B85-1DA5D59AC790}" destId="{A4BF0C13-0E9A-4068-917C-1B9EA0D7ABBF}" srcOrd="5" destOrd="0" parTransId="{77AF30EF-401A-4251-BCC3-9BBE900F95BA}" sibTransId="{C8679C25-B8EF-49C3-93A4-5949C99D1845}"/>
    <dgm:cxn modelId="{6A089110-8D45-44DC-9AB5-7D0F49AA9E52}" type="presOf" srcId="{7D8B3B9C-95D7-42B4-8C4C-499460FF05FD}" destId="{8068A1AD-FBC7-4D05-A38A-EBEC068FAC76}" srcOrd="0" destOrd="0" presId="urn:microsoft.com/office/officeart/2005/8/layout/cycle1"/>
    <dgm:cxn modelId="{C817D83F-367F-47A0-BDF2-873AA9117DF2}" type="presOf" srcId="{9F662C41-DD8D-4979-B801-692F0D432414}" destId="{44E50A03-BD39-4006-99C2-96E766BE3ABA}" srcOrd="0" destOrd="0" presId="urn:microsoft.com/office/officeart/2005/8/layout/cycle1"/>
    <dgm:cxn modelId="{BB7C9841-9987-4895-88E3-5CC207719333}" srcId="{83B45B5C-D1F6-480D-9B85-1DA5D59AC790}" destId="{7D8B3B9C-95D7-42B4-8C4C-499460FF05FD}" srcOrd="4" destOrd="0" parTransId="{6B6DCFCC-B74D-4870-B434-C29B6BE6EAC8}" sibTransId="{0E66DDBD-CD9A-405E-A704-C2E5CA53835A}"/>
    <dgm:cxn modelId="{08DABB4C-81E2-490E-BD29-3F439EBB5F9E}" srcId="{83B45B5C-D1F6-480D-9B85-1DA5D59AC790}" destId="{90CEC628-CDE1-45F4-B11A-FB91D3C71F3B}" srcOrd="3" destOrd="0" parTransId="{9095D0C8-911F-47C3-B929-57B74E97F6FA}" sibTransId="{9F662C41-DD8D-4979-B801-692F0D432414}"/>
    <dgm:cxn modelId="{1FD4D775-BE69-4FAC-B6CC-1BE01D590396}" type="presOf" srcId="{B456B237-EFCD-43B6-AC5A-DC598975CF96}" destId="{293B5BFE-DD01-4E94-9EB2-907A637B6040}" srcOrd="0" destOrd="0" presId="urn:microsoft.com/office/officeart/2005/8/layout/cycle1"/>
    <dgm:cxn modelId="{DA6B137F-1ABD-4682-96D7-5B46299143B3}" type="presOf" srcId="{640F8567-D155-4F28-A643-CC5BE2040DA8}" destId="{6B3D2738-2D35-4F34-95D2-B8ED3ADE538F}" srcOrd="0" destOrd="0" presId="urn:microsoft.com/office/officeart/2005/8/layout/cycle1"/>
    <dgm:cxn modelId="{2F920982-102E-483A-9ECA-D6D18DFC8AB5}" type="presOf" srcId="{2D11C0E3-2C47-46B1-844D-160C77027488}" destId="{BA0BECEA-C792-4B9B-81AF-4FB03C737656}" srcOrd="0" destOrd="0" presId="urn:microsoft.com/office/officeart/2005/8/layout/cycle1"/>
    <dgm:cxn modelId="{E4D3F784-D4FB-4463-9D48-55136B35E0FE}" srcId="{83B45B5C-D1F6-480D-9B85-1DA5D59AC790}" destId="{B456B237-EFCD-43B6-AC5A-DC598975CF96}" srcOrd="0" destOrd="0" parTransId="{9CA54F40-4299-40BF-B97D-F9221557A455}" sibTransId="{26DAA4B4-23C9-4DEF-86DB-D3146E046AE4}"/>
    <dgm:cxn modelId="{B314E9A7-6718-41D1-AB78-26F4365F5399}" type="presOf" srcId="{90CEC628-CDE1-45F4-B11A-FB91D3C71F3B}" destId="{DE65492D-AC9E-4C47-9166-EB2746FE32EF}" srcOrd="0" destOrd="0" presId="urn:microsoft.com/office/officeart/2005/8/layout/cycle1"/>
    <dgm:cxn modelId="{A8B7C0AF-7D2C-47B7-B27C-1F8FB6DFE32C}" type="presOf" srcId="{83B45B5C-D1F6-480D-9B85-1DA5D59AC790}" destId="{1D80D042-209D-4364-8D17-9B741FB5112B}" srcOrd="0" destOrd="0" presId="urn:microsoft.com/office/officeart/2005/8/layout/cycle1"/>
    <dgm:cxn modelId="{FAD30EBE-FA79-4DAD-BF52-7C80AA36A0FF}" type="presOf" srcId="{26DAA4B4-23C9-4DEF-86DB-D3146E046AE4}" destId="{F3EC01C0-BC59-4EAB-82DD-8316F437F99D}" srcOrd="0" destOrd="0" presId="urn:microsoft.com/office/officeart/2005/8/layout/cycle1"/>
    <dgm:cxn modelId="{D777FDD7-6DE8-49B2-9055-D55DC9EE679B}" type="presOf" srcId="{0E66DDBD-CD9A-405E-A704-C2E5CA53835A}" destId="{00E83F7C-01BA-4987-8E1B-07BD874A89F6}" srcOrd="0" destOrd="0" presId="urn:microsoft.com/office/officeart/2005/8/layout/cycle1"/>
    <dgm:cxn modelId="{F06B57DA-7BA8-45D6-958B-BCC2B1E4B124}" type="presOf" srcId="{A4BF0C13-0E9A-4068-917C-1B9EA0D7ABBF}" destId="{52DB1A3F-A039-4DD4-B1F6-BC34DE6E306E}" srcOrd="0" destOrd="0" presId="urn:microsoft.com/office/officeart/2005/8/layout/cycle1"/>
    <dgm:cxn modelId="{46AC54E0-197D-4EC4-99DB-285A14E66933}" type="presOf" srcId="{C8679C25-B8EF-49C3-93A4-5949C99D1845}" destId="{D3F1CB02-2B5B-47EA-B3C5-41046A5AE269}" srcOrd="0" destOrd="0" presId="urn:microsoft.com/office/officeart/2005/8/layout/cycle1"/>
    <dgm:cxn modelId="{E92CD1E0-196C-4D4E-A317-20B5B6218251}" type="presOf" srcId="{08FD9E11-9826-46C3-A9A1-0467CCC3AE7C}" destId="{92A4CB09-68E4-40FA-B33B-615895B2AFCB}" srcOrd="0" destOrd="0" presId="urn:microsoft.com/office/officeart/2005/8/layout/cycle1"/>
    <dgm:cxn modelId="{43F2CFF7-24ED-48AD-939C-A69D27B8B2BE}" srcId="{83B45B5C-D1F6-480D-9B85-1DA5D59AC790}" destId="{2D11C0E3-2C47-46B1-844D-160C77027488}" srcOrd="2" destOrd="0" parTransId="{5D84453A-7E3A-4317-A62B-3F3462DE7F06}" sibTransId="{08FD9E11-9826-46C3-A9A1-0467CCC3AE7C}"/>
    <dgm:cxn modelId="{F8670CFB-BB66-454B-9FB2-A98157903547}" type="presOf" srcId="{D2EC55D1-3395-4FB0-A6BB-7AF868E3710E}" destId="{788038F3-9296-450C-8D8A-12CF43E0145B}" srcOrd="0" destOrd="0" presId="urn:microsoft.com/office/officeart/2005/8/layout/cycle1"/>
    <dgm:cxn modelId="{99B47EA6-A1E9-4066-8510-F1C95A3CC884}" type="presParOf" srcId="{1D80D042-209D-4364-8D17-9B741FB5112B}" destId="{21913117-8087-4585-BB0C-105F7325E8D8}" srcOrd="0" destOrd="0" presId="urn:microsoft.com/office/officeart/2005/8/layout/cycle1"/>
    <dgm:cxn modelId="{4A3A6193-B88A-4E77-9DC4-7E84B6DC1965}" type="presParOf" srcId="{1D80D042-209D-4364-8D17-9B741FB5112B}" destId="{293B5BFE-DD01-4E94-9EB2-907A637B6040}" srcOrd="1" destOrd="0" presId="urn:microsoft.com/office/officeart/2005/8/layout/cycle1"/>
    <dgm:cxn modelId="{CE931DCA-CC20-43DC-954C-B67EC10C8BEE}" type="presParOf" srcId="{1D80D042-209D-4364-8D17-9B741FB5112B}" destId="{F3EC01C0-BC59-4EAB-82DD-8316F437F99D}" srcOrd="2" destOrd="0" presId="urn:microsoft.com/office/officeart/2005/8/layout/cycle1"/>
    <dgm:cxn modelId="{262609CA-83BA-46F3-8A20-7CD40FDEABFD}" type="presParOf" srcId="{1D80D042-209D-4364-8D17-9B741FB5112B}" destId="{B04C60F4-6510-4086-A7A3-0B8601C3814B}" srcOrd="3" destOrd="0" presId="urn:microsoft.com/office/officeart/2005/8/layout/cycle1"/>
    <dgm:cxn modelId="{C88ECC2F-3A80-44EE-BDA7-5E49FD09DFE3}" type="presParOf" srcId="{1D80D042-209D-4364-8D17-9B741FB5112B}" destId="{6B3D2738-2D35-4F34-95D2-B8ED3ADE538F}" srcOrd="4" destOrd="0" presId="urn:microsoft.com/office/officeart/2005/8/layout/cycle1"/>
    <dgm:cxn modelId="{FC5D668B-0F8E-4555-A41A-82D412F0388C}" type="presParOf" srcId="{1D80D042-209D-4364-8D17-9B741FB5112B}" destId="{788038F3-9296-450C-8D8A-12CF43E0145B}" srcOrd="5" destOrd="0" presId="urn:microsoft.com/office/officeart/2005/8/layout/cycle1"/>
    <dgm:cxn modelId="{0D200F67-91CB-4D2B-9097-2DB3D7AA0604}" type="presParOf" srcId="{1D80D042-209D-4364-8D17-9B741FB5112B}" destId="{4E805F61-B8EB-4C8C-B6DE-0055D50E176C}" srcOrd="6" destOrd="0" presId="urn:microsoft.com/office/officeart/2005/8/layout/cycle1"/>
    <dgm:cxn modelId="{F48AA0A6-269C-44C9-9E8B-9AB7CFC6BDB8}" type="presParOf" srcId="{1D80D042-209D-4364-8D17-9B741FB5112B}" destId="{BA0BECEA-C792-4B9B-81AF-4FB03C737656}" srcOrd="7" destOrd="0" presId="urn:microsoft.com/office/officeart/2005/8/layout/cycle1"/>
    <dgm:cxn modelId="{A7D6F6F7-E9C8-4AF0-90AF-1F686DF1E828}" type="presParOf" srcId="{1D80D042-209D-4364-8D17-9B741FB5112B}" destId="{92A4CB09-68E4-40FA-B33B-615895B2AFCB}" srcOrd="8" destOrd="0" presId="urn:microsoft.com/office/officeart/2005/8/layout/cycle1"/>
    <dgm:cxn modelId="{66F41A6A-D03E-4C99-8C64-31B7B2E456FE}" type="presParOf" srcId="{1D80D042-209D-4364-8D17-9B741FB5112B}" destId="{78733454-3098-4D60-BE49-C632F5248209}" srcOrd="9" destOrd="0" presId="urn:microsoft.com/office/officeart/2005/8/layout/cycle1"/>
    <dgm:cxn modelId="{F5A9161F-0930-4F1B-A4AC-EC6225F3087A}" type="presParOf" srcId="{1D80D042-209D-4364-8D17-9B741FB5112B}" destId="{DE65492D-AC9E-4C47-9166-EB2746FE32EF}" srcOrd="10" destOrd="0" presId="urn:microsoft.com/office/officeart/2005/8/layout/cycle1"/>
    <dgm:cxn modelId="{33BF072E-BFFE-4E50-84F4-2132D692D921}" type="presParOf" srcId="{1D80D042-209D-4364-8D17-9B741FB5112B}" destId="{44E50A03-BD39-4006-99C2-96E766BE3ABA}" srcOrd="11" destOrd="0" presId="urn:microsoft.com/office/officeart/2005/8/layout/cycle1"/>
    <dgm:cxn modelId="{48778410-9AC3-4096-97F2-EE838FB1EFDD}" type="presParOf" srcId="{1D80D042-209D-4364-8D17-9B741FB5112B}" destId="{14E83804-C46C-40AB-BBB7-B85243F5AA2C}" srcOrd="12" destOrd="0" presId="urn:microsoft.com/office/officeart/2005/8/layout/cycle1"/>
    <dgm:cxn modelId="{1AF9AA5D-F080-44D8-B9C3-FD99645385C3}" type="presParOf" srcId="{1D80D042-209D-4364-8D17-9B741FB5112B}" destId="{8068A1AD-FBC7-4D05-A38A-EBEC068FAC76}" srcOrd="13" destOrd="0" presId="urn:microsoft.com/office/officeart/2005/8/layout/cycle1"/>
    <dgm:cxn modelId="{911F3964-1A97-4030-8FB9-8A21FCD28FDE}" type="presParOf" srcId="{1D80D042-209D-4364-8D17-9B741FB5112B}" destId="{00E83F7C-01BA-4987-8E1B-07BD874A89F6}" srcOrd="14" destOrd="0" presId="urn:microsoft.com/office/officeart/2005/8/layout/cycle1"/>
    <dgm:cxn modelId="{CA713F84-8D9C-43E2-8F57-D0F380A1A100}" type="presParOf" srcId="{1D80D042-209D-4364-8D17-9B741FB5112B}" destId="{07D2EB0A-CF61-458A-862E-A2E3D71E325A}" srcOrd="15" destOrd="0" presId="urn:microsoft.com/office/officeart/2005/8/layout/cycle1"/>
    <dgm:cxn modelId="{A279E293-9825-460F-B3F3-4A9705941519}" type="presParOf" srcId="{1D80D042-209D-4364-8D17-9B741FB5112B}" destId="{52DB1A3F-A039-4DD4-B1F6-BC34DE6E306E}" srcOrd="16" destOrd="0" presId="urn:microsoft.com/office/officeart/2005/8/layout/cycle1"/>
    <dgm:cxn modelId="{3B973B7D-1980-4EB0-B3AA-1C25682DCA83}" type="presParOf" srcId="{1D80D042-209D-4364-8D17-9B741FB5112B}" destId="{D3F1CB02-2B5B-47EA-B3C5-41046A5AE269}" srcOrd="17" destOrd="0" presId="urn:microsoft.com/office/officeart/2005/8/layout/cycle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3B5BFE-DD01-4E94-9EB2-907A637B6040}">
      <dsp:nvSpPr>
        <dsp:cNvPr id="0" name=""/>
        <dsp:cNvSpPr/>
      </dsp:nvSpPr>
      <dsp:spPr>
        <a:xfrm>
          <a:off x="2916624" y="8533"/>
          <a:ext cx="680339" cy="680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sp:txBody>
      <dsp:txXfrm>
        <a:off x="2916624" y="8533"/>
        <a:ext cx="680339" cy="680339"/>
      </dsp:txXfrm>
    </dsp:sp>
    <dsp:sp modelId="{F3EC01C0-BC59-4EAB-82DD-8316F437F99D}">
      <dsp:nvSpPr>
        <dsp:cNvPr id="0" name=""/>
        <dsp:cNvSpPr/>
      </dsp:nvSpPr>
      <dsp:spPr>
        <a:xfrm>
          <a:off x="833738" y="1399"/>
          <a:ext cx="3326555" cy="3326555"/>
        </a:xfrm>
        <a:prstGeom prst="circularArrow">
          <a:avLst>
            <a:gd name="adj1" fmla="val 3988"/>
            <a:gd name="adj2" fmla="val 250168"/>
            <a:gd name="adj3" fmla="val 20573676"/>
            <a:gd name="adj4" fmla="val 18982452"/>
            <a:gd name="adj5" fmla="val 4653"/>
          </a:avLst>
        </a:prstGeom>
        <a:gradFill rotWithShape="0">
          <a:gsLst>
            <a:gs pos="10000">
              <a:schemeClr val="accent1">
                <a:hueOff val="0"/>
                <a:satOff val="0"/>
                <a:lumOff val="0"/>
                <a:satMod val="103000"/>
                <a:lumMod val="102000"/>
                <a:tint val="94000"/>
                <a:alpha val="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/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3D2738-2D35-4F34-95D2-B8ED3ADE538F}">
      <dsp:nvSpPr>
        <dsp:cNvPr id="0" name=""/>
        <dsp:cNvSpPr/>
      </dsp:nvSpPr>
      <dsp:spPr>
        <a:xfrm>
          <a:off x="3676402" y="1324507"/>
          <a:ext cx="680339" cy="680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sp:txBody>
      <dsp:txXfrm>
        <a:off x="3676402" y="1324507"/>
        <a:ext cx="680339" cy="680339"/>
      </dsp:txXfrm>
    </dsp:sp>
    <dsp:sp modelId="{788038F3-9296-450C-8D8A-12CF43E0145B}">
      <dsp:nvSpPr>
        <dsp:cNvPr id="0" name=""/>
        <dsp:cNvSpPr/>
      </dsp:nvSpPr>
      <dsp:spPr>
        <a:xfrm>
          <a:off x="833738" y="1399"/>
          <a:ext cx="3326555" cy="3326555"/>
        </a:xfrm>
        <a:prstGeom prst="circularArrow">
          <a:avLst>
            <a:gd name="adj1" fmla="val 3988"/>
            <a:gd name="adj2" fmla="val 250168"/>
            <a:gd name="adj3" fmla="val 2367380"/>
            <a:gd name="adj4" fmla="val 776156"/>
            <a:gd name="adj5" fmla="val 4653"/>
          </a:avLst>
        </a:prstGeom>
        <a:gradFill flip="none" rotWithShape="1">
          <a:gsLst>
            <a:gs pos="10000">
              <a:schemeClr val="accent1">
                <a:hueOff val="0"/>
                <a:satOff val="0"/>
                <a:lumOff val="0"/>
                <a:satMod val="103000"/>
                <a:lumMod val="102000"/>
                <a:tint val="94000"/>
                <a:alpha val="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/>
            </a:gs>
          </a:gsLst>
          <a:lin ang="108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0BECEA-C792-4B9B-81AF-4FB03C737656}">
      <dsp:nvSpPr>
        <dsp:cNvPr id="0" name=""/>
        <dsp:cNvSpPr/>
      </dsp:nvSpPr>
      <dsp:spPr>
        <a:xfrm>
          <a:off x="2916624" y="2640481"/>
          <a:ext cx="680339" cy="680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sp:txBody>
      <dsp:txXfrm>
        <a:off x="2916624" y="2640481"/>
        <a:ext cx="680339" cy="680339"/>
      </dsp:txXfrm>
    </dsp:sp>
    <dsp:sp modelId="{92A4CB09-68E4-40FA-B33B-615895B2AFCB}">
      <dsp:nvSpPr>
        <dsp:cNvPr id="0" name=""/>
        <dsp:cNvSpPr/>
      </dsp:nvSpPr>
      <dsp:spPr>
        <a:xfrm>
          <a:off x="871827" y="-9009"/>
          <a:ext cx="3326555" cy="3326555"/>
        </a:xfrm>
        <a:prstGeom prst="circularArrow">
          <a:avLst>
            <a:gd name="adj1" fmla="val 3988"/>
            <a:gd name="adj2" fmla="val 250168"/>
            <a:gd name="adj3" fmla="val 6149058"/>
            <a:gd name="adj4" fmla="val 4527539"/>
            <a:gd name="adj5" fmla="val 4653"/>
          </a:avLst>
        </a:prstGeom>
        <a:gradFill flip="none" rotWithShape="1">
          <a:gsLst>
            <a:gs pos="0">
              <a:schemeClr val="accent2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90000">
              <a:schemeClr val="accent1">
                <a:hueOff val="0"/>
                <a:satOff val="0"/>
                <a:lumOff val="0"/>
                <a:lumMod val="99000"/>
                <a:satMod val="120000"/>
                <a:shade val="78000"/>
                <a:alpha val="0"/>
              </a:schemeClr>
            </a:gs>
          </a:gsLst>
          <a:lin ang="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E65492D-AC9E-4C47-9166-EB2746FE32EF}">
      <dsp:nvSpPr>
        <dsp:cNvPr id="0" name=""/>
        <dsp:cNvSpPr/>
      </dsp:nvSpPr>
      <dsp:spPr>
        <a:xfrm>
          <a:off x="1419279" y="2629544"/>
          <a:ext cx="680339" cy="680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sp:txBody>
      <dsp:txXfrm>
        <a:off x="1419279" y="2629544"/>
        <a:ext cx="680339" cy="680339"/>
      </dsp:txXfrm>
    </dsp:sp>
    <dsp:sp modelId="{44E50A03-BD39-4006-99C2-96E766BE3ABA}">
      <dsp:nvSpPr>
        <dsp:cNvPr id="0" name=""/>
        <dsp:cNvSpPr/>
      </dsp:nvSpPr>
      <dsp:spPr>
        <a:xfrm>
          <a:off x="824313" y="-37304"/>
          <a:ext cx="3326555" cy="3326555"/>
        </a:xfrm>
        <a:prstGeom prst="circularArrow">
          <a:avLst>
            <a:gd name="adj1" fmla="val 3988"/>
            <a:gd name="adj2" fmla="val 250168"/>
            <a:gd name="adj3" fmla="val 9683553"/>
            <a:gd name="adj4" fmla="val 8080292"/>
            <a:gd name="adj5" fmla="val 4653"/>
          </a:avLst>
        </a:prstGeom>
        <a:gradFill flip="none" rotWithShape="1">
          <a:gsLst>
            <a:gs pos="0">
              <a:schemeClr val="accent2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90000">
              <a:schemeClr val="accent1">
                <a:hueOff val="0"/>
                <a:satOff val="0"/>
                <a:lumOff val="0"/>
                <a:lumMod val="99000"/>
                <a:satMod val="120000"/>
                <a:shade val="78000"/>
                <a:alpha val="0"/>
              </a:schemeClr>
            </a:gs>
          </a:gsLst>
          <a:lin ang="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068A1AD-FBC7-4D05-A38A-EBEC068FAC76}">
      <dsp:nvSpPr>
        <dsp:cNvPr id="0" name=""/>
        <dsp:cNvSpPr/>
      </dsp:nvSpPr>
      <dsp:spPr>
        <a:xfrm>
          <a:off x="637290" y="1324507"/>
          <a:ext cx="680339" cy="680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sp:txBody>
      <dsp:txXfrm>
        <a:off x="637290" y="1324507"/>
        <a:ext cx="680339" cy="680339"/>
      </dsp:txXfrm>
    </dsp:sp>
    <dsp:sp modelId="{00E83F7C-01BA-4987-8E1B-07BD874A89F6}">
      <dsp:nvSpPr>
        <dsp:cNvPr id="0" name=""/>
        <dsp:cNvSpPr/>
      </dsp:nvSpPr>
      <dsp:spPr>
        <a:xfrm>
          <a:off x="833738" y="1399"/>
          <a:ext cx="3326555" cy="3326555"/>
        </a:xfrm>
        <a:prstGeom prst="circularArrow">
          <a:avLst>
            <a:gd name="adj1" fmla="val 3988"/>
            <a:gd name="adj2" fmla="val 250168"/>
            <a:gd name="adj3" fmla="val 13167380"/>
            <a:gd name="adj4" fmla="val 11576156"/>
            <a:gd name="adj5" fmla="val 4653"/>
          </a:avLst>
        </a:prstGeom>
        <a:gradFill rotWithShape="0">
          <a:gsLst>
            <a:gs pos="0">
              <a:schemeClr val="accent2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90000">
              <a:schemeClr val="accent1">
                <a:hueOff val="0"/>
                <a:satOff val="0"/>
                <a:lumOff val="0"/>
                <a:lumMod val="99000"/>
                <a:satMod val="120000"/>
                <a:shade val="78000"/>
                <a:alpha val="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2DB1A3F-A039-4DD4-B1F6-BC34DE6E306E}">
      <dsp:nvSpPr>
        <dsp:cNvPr id="0" name=""/>
        <dsp:cNvSpPr/>
      </dsp:nvSpPr>
      <dsp:spPr>
        <a:xfrm>
          <a:off x="1397068" y="8533"/>
          <a:ext cx="680339" cy="680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accent2"/>
              </a:solidFill>
              <a:latin typeface="+mj-ea"/>
              <a:ea typeface="+mj-ea"/>
            </a:rPr>
            <a:t>标题</a:t>
          </a:r>
        </a:p>
      </dsp:txBody>
      <dsp:txXfrm>
        <a:off x="1397068" y="8533"/>
        <a:ext cx="680339" cy="680339"/>
      </dsp:txXfrm>
    </dsp:sp>
    <dsp:sp modelId="{D3F1CB02-2B5B-47EA-B3C5-41046A5AE269}">
      <dsp:nvSpPr>
        <dsp:cNvPr id="0" name=""/>
        <dsp:cNvSpPr/>
      </dsp:nvSpPr>
      <dsp:spPr>
        <a:xfrm>
          <a:off x="833738" y="1399"/>
          <a:ext cx="3326555" cy="3326555"/>
        </a:xfrm>
        <a:prstGeom prst="circularArrow">
          <a:avLst>
            <a:gd name="adj1" fmla="val 3988"/>
            <a:gd name="adj2" fmla="val 250168"/>
            <a:gd name="adj3" fmla="val 16911625"/>
            <a:gd name="adj4" fmla="val 15238207"/>
            <a:gd name="adj5" fmla="val 4653"/>
          </a:avLst>
        </a:prstGeom>
        <a:gradFill flip="none" rotWithShape="1">
          <a:gsLst>
            <a:gs pos="0">
              <a:schemeClr val="accent2"/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90000">
              <a:schemeClr val="accent1">
                <a:hueOff val="0"/>
                <a:satOff val="0"/>
                <a:lumOff val="0"/>
                <a:lumMod val="99000"/>
                <a:satMod val="120000"/>
                <a:shade val="78000"/>
                <a:alpha val="0"/>
              </a:schemeClr>
            </a:gs>
          </a:gsLst>
          <a:lin ang="108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ExtraLight" panose="00000300000000000000" pitchFamily="2" charset="-122"/>
                <a:ea typeface="MiSans ExtraLight" panose="000003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ExtraLight" panose="00000300000000000000" pitchFamily="2" charset="-122"/>
                <a:ea typeface="MiSans ExtraLight" panose="00000300000000000000" pitchFamily="2" charset="-122"/>
              </a:defRPr>
            </a:lvl1pPr>
          </a:lstStyle>
          <a:p>
            <a:fld id="{582A3D24-6083-4546-8C6D-DEE86BAAAE49}" type="datetimeFigureOut">
              <a:rPr lang="zh-CN" altLang="en-US" smtClean="0"/>
              <a:pPr/>
              <a:t>2023/8/24</a:t>
            </a:fld>
            <a:endParaRPr lang="zh-CN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ExtraLight" panose="00000300000000000000" pitchFamily="2" charset="-122"/>
                <a:ea typeface="MiSans ExtraLight" panose="000003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ExtraLight" panose="00000300000000000000" pitchFamily="2" charset="-122"/>
                <a:ea typeface="MiSans ExtraLight" panose="00000300000000000000" pitchFamily="2" charset="-122"/>
              </a:defRPr>
            </a:lvl1pPr>
          </a:lstStyle>
          <a:p>
            <a:fld id="{A3ED8765-8EF3-408C-9341-152904E414E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ExtraLight" panose="00000300000000000000" pitchFamily="2" charset="-122"/>
        <a:ea typeface="MiSans ExtraLight" panose="000003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ExtraLight" panose="00000300000000000000" pitchFamily="2" charset="-122"/>
        <a:ea typeface="MiSans ExtraLight" panose="000003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ExtraLight" panose="00000300000000000000" pitchFamily="2" charset="-122"/>
        <a:ea typeface="MiSans ExtraLight" panose="000003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ExtraLight" panose="00000300000000000000" pitchFamily="2" charset="-122"/>
        <a:ea typeface="MiSans ExtraLight" panose="000003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ExtraLight" panose="00000300000000000000" pitchFamily="2" charset="-122"/>
        <a:ea typeface="MiSans ExtraLight" panose="000003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1F7119A4-CA7B-2B73-612F-0D26090BCC0A}"/>
              </a:ext>
            </a:extLst>
          </p:cNvPr>
          <p:cNvSpPr/>
          <p:nvPr userDrawn="1"/>
        </p:nvSpPr>
        <p:spPr>
          <a:xfrm>
            <a:off x="1100" y="0"/>
            <a:ext cx="12191999" cy="638175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047750"/>
            <a:ext cx="10858500" cy="1757362"/>
          </a:xfrm>
        </p:spPr>
        <p:txBody>
          <a:bodyPr vert="horz" lIns="91440" tIns="45720" rIns="91440" bIns="45720" rtlCol="0" anchor="b">
            <a:normAutofit/>
          </a:bodyPr>
          <a:lstStyle>
            <a:lvl1pPr algn="ctr">
              <a:defRPr lang="zh-CN" altLang="en-US" sz="4000" b="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 defTabSz="914354"/>
            <a:r>
              <a:rPr lang="en-US" altLang="zh-CN" dirty="0"/>
              <a:t>PowerPoint Standard Template</a:t>
            </a:r>
            <a:endParaRPr lang="zh-CN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399" y="2817105"/>
            <a:ext cx="10858500" cy="535853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lang="zh-CN" altLang="en-US" sz="1600">
                <a:solidFill>
                  <a:schemeClr val="accent2">
                    <a:lumMod val="50000"/>
                  </a:schemeClr>
                </a:solidFill>
                <a:latin typeface="+mn-lt"/>
              </a:defRPr>
            </a:lvl1pPr>
          </a:lstStyle>
          <a:p>
            <a:pPr marL="228600" lvl="0" indent="-228600" defTabSz="914354"/>
            <a:r>
              <a:rPr lang="en-US" altLang="zh-CN" dirty="0"/>
              <a:t>You can enter subtitle here</a:t>
            </a:r>
          </a:p>
        </p:txBody>
      </p:sp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1525" y="4286183"/>
            <a:ext cx="556895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altLang="zh-CN" sz="1200" b="0" smtClean="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汇报人：</a:t>
            </a:r>
            <a:r>
              <a:rPr lang="en-US" altLang="zh-CN" dirty="0"/>
              <a:t>Candy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11525" y="4582454"/>
            <a:ext cx="556895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altLang="zh-CN" sz="1200" b="0" smtClean="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www.51pptmoban.com</a:t>
            </a:r>
            <a:endParaRPr lang="en-US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115655AB-31EF-17B5-0C51-BA9D0D6FF108}"/>
              </a:ext>
            </a:extLst>
          </p:cNvPr>
          <p:cNvSpPr/>
          <p:nvPr userDrawn="1"/>
        </p:nvSpPr>
        <p:spPr>
          <a:xfrm>
            <a:off x="-6350" y="0"/>
            <a:ext cx="12198350" cy="5683170"/>
          </a:xfrm>
          <a:custGeom>
            <a:avLst/>
            <a:gdLst>
              <a:gd name="connsiteX0" fmla="*/ 0 w 12191999"/>
              <a:gd name="connsiteY0" fmla="*/ 0 h 5683170"/>
              <a:gd name="connsiteX1" fmla="*/ 12191999 w 12191999"/>
              <a:gd name="connsiteY1" fmla="*/ 0 h 5683170"/>
              <a:gd name="connsiteX2" fmla="*/ 12191999 w 12191999"/>
              <a:gd name="connsiteY2" fmla="*/ 5683170 h 5683170"/>
              <a:gd name="connsiteX3" fmla="*/ 11754654 w 12191999"/>
              <a:gd name="connsiteY3" fmla="*/ 5683170 h 5683170"/>
              <a:gd name="connsiteX4" fmla="*/ 11754654 w 12191999"/>
              <a:gd name="connsiteY4" fmla="*/ 407194 h 5683170"/>
              <a:gd name="connsiteX5" fmla="*/ 450046 w 12191999"/>
              <a:gd name="connsiteY5" fmla="*/ 407194 h 5683170"/>
              <a:gd name="connsiteX6" fmla="*/ 450046 w 12191999"/>
              <a:gd name="connsiteY6" fmla="*/ 5683170 h 5683170"/>
              <a:gd name="connsiteX7" fmla="*/ 0 w 12191999"/>
              <a:gd name="connsiteY7" fmla="*/ 5683170 h 568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5683170">
                <a:moveTo>
                  <a:pt x="0" y="0"/>
                </a:moveTo>
                <a:lnTo>
                  <a:pt x="12191999" y="0"/>
                </a:lnTo>
                <a:lnTo>
                  <a:pt x="12191999" y="5683170"/>
                </a:lnTo>
                <a:lnTo>
                  <a:pt x="11754654" y="5683170"/>
                </a:lnTo>
                <a:lnTo>
                  <a:pt x="11754654" y="407194"/>
                </a:lnTo>
                <a:lnTo>
                  <a:pt x="450046" y="407194"/>
                </a:lnTo>
                <a:lnTo>
                  <a:pt x="450046" y="5683170"/>
                </a:lnTo>
                <a:lnTo>
                  <a:pt x="0" y="568317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4D121199-7446-EC7B-311C-B3C625A7DCC6}"/>
              </a:ext>
            </a:extLst>
          </p:cNvPr>
          <p:cNvSpPr/>
          <p:nvPr userDrawn="1"/>
        </p:nvSpPr>
        <p:spPr>
          <a:xfrm>
            <a:off x="-6350" y="5098327"/>
            <a:ext cx="12191999" cy="1759673"/>
          </a:xfrm>
          <a:custGeom>
            <a:avLst/>
            <a:gdLst>
              <a:gd name="connsiteX0" fmla="*/ 10040729 w 12191999"/>
              <a:gd name="connsiteY0" fmla="*/ 207 h 2286000"/>
              <a:gd name="connsiteX1" fmla="*/ 12004617 w 12191999"/>
              <a:gd name="connsiteY1" fmla="*/ 116569 h 2286000"/>
              <a:gd name="connsiteX2" fmla="*/ 12191999 w 12191999"/>
              <a:gd name="connsiteY2" fmla="*/ 160948 h 2286000"/>
              <a:gd name="connsiteX3" fmla="*/ 12191999 w 12191999"/>
              <a:gd name="connsiteY3" fmla="*/ 2286000 h 2286000"/>
              <a:gd name="connsiteX4" fmla="*/ 0 w 12191999"/>
              <a:gd name="connsiteY4" fmla="*/ 2286000 h 2286000"/>
              <a:gd name="connsiteX5" fmla="*/ 0 w 12191999"/>
              <a:gd name="connsiteY5" fmla="*/ 611239 h 2286000"/>
              <a:gd name="connsiteX6" fmla="*/ 99242 w 12191999"/>
              <a:gd name="connsiteY6" fmla="*/ 576587 h 2286000"/>
              <a:gd name="connsiteX7" fmla="*/ 4677579 w 12191999"/>
              <a:gd name="connsiteY7" fmla="*/ 347117 h 2286000"/>
              <a:gd name="connsiteX8" fmla="*/ 7324299 w 12191999"/>
              <a:gd name="connsiteY8" fmla="*/ 67354 h 2286000"/>
              <a:gd name="connsiteX9" fmla="*/ 10040729 w 12191999"/>
              <a:gd name="connsiteY9" fmla="*/ 207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2286000">
                <a:moveTo>
                  <a:pt x="10040729" y="207"/>
                </a:moveTo>
                <a:cubicBezTo>
                  <a:pt x="10795902" y="-2613"/>
                  <a:pt x="11518071" y="22833"/>
                  <a:pt x="12004617" y="116569"/>
                </a:cubicBezTo>
                <a:lnTo>
                  <a:pt x="12191999" y="160948"/>
                </a:lnTo>
                <a:lnTo>
                  <a:pt x="12191999" y="2286000"/>
                </a:lnTo>
                <a:lnTo>
                  <a:pt x="0" y="2286000"/>
                </a:lnTo>
                <a:lnTo>
                  <a:pt x="0" y="611239"/>
                </a:lnTo>
                <a:lnTo>
                  <a:pt x="99242" y="576587"/>
                </a:lnTo>
                <a:cubicBezTo>
                  <a:pt x="1065190" y="303437"/>
                  <a:pt x="3521712" y="436096"/>
                  <a:pt x="4677579" y="347117"/>
                </a:cubicBezTo>
                <a:cubicBezTo>
                  <a:pt x="5910504" y="252207"/>
                  <a:pt x="6036377" y="86115"/>
                  <a:pt x="7324299" y="67354"/>
                </a:cubicBezTo>
                <a:cubicBezTo>
                  <a:pt x="7968261" y="57974"/>
                  <a:pt x="9033831" y="3966"/>
                  <a:pt x="10040729" y="207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6000"/>
            </a:stretch>
          </a:blipFill>
          <a:ln>
            <a:noFill/>
          </a:ln>
          <a:effectLst>
            <a:outerShdw blurRad="127000" dist="38100" dir="16200000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634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0">
              <a:schemeClr val="accent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高大的竹子">
            <a:extLst>
              <a:ext uri="{FF2B5EF4-FFF2-40B4-BE49-F238E27FC236}">
                <a16:creationId xmlns:a16="http://schemas.microsoft.com/office/drawing/2014/main" id="{0BCE24C3-7BA3-CE3D-E582-5EF3D70D40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3"/>
          <a:stretch/>
        </p:blipFill>
        <p:spPr>
          <a:xfrm>
            <a:off x="325348" y="327494"/>
            <a:ext cx="11532358" cy="6267903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28EBFD86-FB99-0D0C-69D0-0D9282C878C1}"/>
              </a:ext>
            </a:extLst>
          </p:cNvPr>
          <p:cNvSpPr/>
          <p:nvPr userDrawn="1"/>
        </p:nvSpPr>
        <p:spPr>
          <a:xfrm>
            <a:off x="334294" y="327494"/>
            <a:ext cx="11533876" cy="6267903"/>
          </a:xfrm>
          <a:prstGeom prst="rect">
            <a:avLst/>
          </a:prstGeom>
          <a:solidFill>
            <a:schemeClr val="accent1">
              <a:lumMod val="20000"/>
              <a:lumOff val="80000"/>
              <a:alpha val="89000"/>
            </a:schemeClr>
          </a:soli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703814"/>
            <a:ext cx="10858500" cy="51008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412110"/>
            <a:ext cx="10858500" cy="4817523"/>
          </a:xfrm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420D0513-8FEE-9E88-AE2A-918A09C0C5AC}"/>
              </a:ext>
            </a:extLst>
          </p:cNvPr>
          <p:cNvSpPr/>
          <p:nvPr userDrawn="1"/>
        </p:nvSpPr>
        <p:spPr>
          <a:xfrm>
            <a:off x="1100" y="-27296"/>
            <a:ext cx="6094900" cy="688529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 descr="透过树林照进来的阳光">
            <a:extLst>
              <a:ext uri="{FF2B5EF4-FFF2-40B4-BE49-F238E27FC236}">
                <a16:creationId xmlns:a16="http://schemas.microsoft.com/office/drawing/2014/main" id="{79FE3BCE-54A8-2598-B46B-E0FB033BC0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676" y="325840"/>
            <a:ext cx="11533876" cy="620631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66D7840-7E33-2883-4729-12A930447EBB}"/>
              </a:ext>
            </a:extLst>
          </p:cNvPr>
          <p:cNvSpPr/>
          <p:nvPr userDrawn="1"/>
        </p:nvSpPr>
        <p:spPr>
          <a:xfrm>
            <a:off x="339676" y="325840"/>
            <a:ext cx="11533876" cy="6206319"/>
          </a:xfrm>
          <a:prstGeom prst="rect">
            <a:avLst/>
          </a:prstGeom>
          <a:gradFill>
            <a:gsLst>
              <a:gs pos="0">
                <a:schemeClr val="accent2">
                  <a:alpha val="52000"/>
                </a:schemeClr>
              </a:gs>
              <a:gs pos="100000">
                <a:schemeClr val="accent2">
                  <a:alpha val="70000"/>
                </a:schemeClr>
              </a:gs>
            </a:gsLst>
            <a:lin ang="5400000" scaled="1"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77719" y="1051446"/>
            <a:ext cx="2836562" cy="594626"/>
          </a:xfrm>
        </p:spPr>
        <p:txBody>
          <a:bodyPr anchor="ctr" anchorCtr="0">
            <a:noAutofit/>
          </a:bodyPr>
          <a:lstStyle>
            <a:lvl1pPr marL="0" indent="0" algn="ctr">
              <a:buFont typeface="+mj-lt"/>
              <a:buNone/>
              <a:defRPr sz="4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18F2C1-E87D-D8F3-D65D-5AD0F663A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77719" y="1646072"/>
            <a:ext cx="2836562" cy="594626"/>
          </a:xfrm>
        </p:spPr>
        <p:txBody>
          <a:bodyPr anchor="ctr" anchorCtr="0">
            <a:noAutofit/>
          </a:bodyPr>
          <a:lstStyle>
            <a:lvl1pPr marL="0" indent="0" algn="ctr">
              <a:buFont typeface="+mj-lt"/>
              <a:buNone/>
              <a:defRPr sz="3200" b="1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CBC7B8F6-A962-42C3-6CFE-4518F50F8326}"/>
              </a:ext>
            </a:extLst>
          </p:cNvPr>
          <p:cNvSpPr/>
          <p:nvPr userDrawn="1"/>
        </p:nvSpPr>
        <p:spPr>
          <a:xfrm>
            <a:off x="1100" y="-27296"/>
            <a:ext cx="12191999" cy="688529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 descr="椰子树叶">
            <a:extLst>
              <a:ext uri="{FF2B5EF4-FFF2-40B4-BE49-F238E27FC236}">
                <a16:creationId xmlns:a16="http://schemas.microsoft.com/office/drawing/2014/main" id="{1ABCB9BA-9A18-D20D-6187-05C0C7FD68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345" y="255894"/>
            <a:ext cx="11573309" cy="631891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2DD3EE9F-4075-EDB7-A249-69173A82DE73}"/>
              </a:ext>
            </a:extLst>
          </p:cNvPr>
          <p:cNvSpPr/>
          <p:nvPr userDrawn="1"/>
        </p:nvSpPr>
        <p:spPr>
          <a:xfrm>
            <a:off x="309345" y="269542"/>
            <a:ext cx="11573307" cy="6305267"/>
          </a:xfrm>
          <a:prstGeom prst="rect">
            <a:avLst/>
          </a:prstGeom>
          <a:gradFill flip="none" rotWithShape="1">
            <a:gsLst>
              <a:gs pos="41000">
                <a:srgbClr val="2F9961">
                  <a:alpha val="80000"/>
                </a:srgbClr>
              </a:gs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0418" y="1120504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 algn="ctr">
              <a:defRPr lang="zh-CN" altLang="en-US" sz="4000" b="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230418" y="2119335"/>
            <a:ext cx="5731164" cy="440729"/>
          </a:xfrm>
        </p:spPr>
        <p:txBody>
          <a:bodyPr anchor="ctr">
            <a:normAutofit/>
          </a:bodyPr>
          <a:lstStyle>
            <a:lvl1pPr marL="0" indent="0" algn="ctr">
              <a:buNone/>
              <a:defRPr lang="en-US" altLang="zh-CN" sz="1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text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0707" y="2922523"/>
            <a:ext cx="5730875" cy="2125331"/>
          </a:xfrm>
        </p:spPr>
        <p:txBody>
          <a:bodyPr anchor="ctr">
            <a:noAutofit/>
          </a:bodyPr>
          <a:lstStyle>
            <a:lvl1pPr marL="0" indent="0" algn="ctr">
              <a:buNone/>
              <a:defRPr sz="13800" b="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91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生机勃勃的绿色森林">
            <a:extLst>
              <a:ext uri="{FF2B5EF4-FFF2-40B4-BE49-F238E27FC236}">
                <a16:creationId xmlns:a16="http://schemas.microsoft.com/office/drawing/2014/main" id="{9BF92BF9-2EA7-FD9C-E6F3-8DBB3424D4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407" y="327493"/>
            <a:ext cx="11600961" cy="622955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6D8D0DA-B11E-B048-97D8-91DC7C9674AD}"/>
              </a:ext>
            </a:extLst>
          </p:cNvPr>
          <p:cNvSpPr/>
          <p:nvPr userDrawn="1"/>
        </p:nvSpPr>
        <p:spPr>
          <a:xfrm>
            <a:off x="321407" y="327495"/>
            <a:ext cx="11600961" cy="6229550"/>
          </a:xfrm>
          <a:prstGeom prst="rect">
            <a:avLst/>
          </a:prstGeom>
          <a:solidFill>
            <a:schemeClr val="accent1">
              <a:lumMod val="20000"/>
              <a:lumOff val="80000"/>
              <a:alpha val="89000"/>
            </a:schemeClr>
          </a:soli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150" y="867507"/>
            <a:ext cx="10858500" cy="47771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67212E4-DA70-ADA0-35F7-E982B40D7F35}"/>
              </a:ext>
            </a:extLst>
          </p:cNvPr>
          <p:cNvSpPr/>
          <p:nvPr userDrawn="1"/>
        </p:nvSpPr>
        <p:spPr>
          <a:xfrm>
            <a:off x="321408" y="327493"/>
            <a:ext cx="5774592" cy="6229552"/>
          </a:xfrm>
          <a:custGeom>
            <a:avLst/>
            <a:gdLst>
              <a:gd name="connsiteX0" fmla="*/ 0 w 5774593"/>
              <a:gd name="connsiteY0" fmla="*/ 0 h 6256090"/>
              <a:gd name="connsiteX1" fmla="*/ 5774593 w 5774593"/>
              <a:gd name="connsiteY1" fmla="*/ 0 h 6256090"/>
              <a:gd name="connsiteX2" fmla="*/ 5774593 w 5774593"/>
              <a:gd name="connsiteY2" fmla="*/ 226583 h 6256090"/>
              <a:gd name="connsiteX3" fmla="*/ 206133 w 5774593"/>
              <a:gd name="connsiteY3" fmla="*/ 226583 h 6256090"/>
              <a:gd name="connsiteX4" fmla="*/ 206133 w 5774593"/>
              <a:gd name="connsiteY4" fmla="*/ 6064676 h 6256090"/>
              <a:gd name="connsiteX5" fmla="*/ 5774593 w 5774593"/>
              <a:gd name="connsiteY5" fmla="*/ 6064676 h 6256090"/>
              <a:gd name="connsiteX6" fmla="*/ 5774593 w 5774593"/>
              <a:gd name="connsiteY6" fmla="*/ 6256090 h 6256090"/>
              <a:gd name="connsiteX7" fmla="*/ 0 w 5774593"/>
              <a:gd name="connsiteY7" fmla="*/ 6256090 h 625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74593" h="6256090">
                <a:moveTo>
                  <a:pt x="0" y="0"/>
                </a:moveTo>
                <a:lnTo>
                  <a:pt x="5774593" y="0"/>
                </a:lnTo>
                <a:lnTo>
                  <a:pt x="5774593" y="226583"/>
                </a:lnTo>
                <a:lnTo>
                  <a:pt x="206133" y="226583"/>
                </a:lnTo>
                <a:lnTo>
                  <a:pt x="206133" y="6064676"/>
                </a:lnTo>
                <a:lnTo>
                  <a:pt x="5774593" y="6064676"/>
                </a:lnTo>
                <a:lnTo>
                  <a:pt x="5774593" y="6256090"/>
                </a:lnTo>
                <a:lnTo>
                  <a:pt x="0" y="625609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透过树林照进来的阳光">
            <a:extLst>
              <a:ext uri="{FF2B5EF4-FFF2-40B4-BE49-F238E27FC236}">
                <a16:creationId xmlns:a16="http://schemas.microsoft.com/office/drawing/2014/main" id="{11CB0A58-CE7D-5CF3-51C7-456B9CBB06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362" y="0"/>
            <a:ext cx="3783496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D6081C6-1959-5DC0-BC7B-2D3C3BCD2510}"/>
              </a:ext>
            </a:extLst>
          </p:cNvPr>
          <p:cNvSpPr/>
          <p:nvPr userDrawn="1"/>
        </p:nvSpPr>
        <p:spPr>
          <a:xfrm>
            <a:off x="339676" y="325840"/>
            <a:ext cx="3413458" cy="6206319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绿色田野鸟瞰图">
            <a:extLst>
              <a:ext uri="{FF2B5EF4-FFF2-40B4-BE49-F238E27FC236}">
                <a16:creationId xmlns:a16="http://schemas.microsoft.com/office/drawing/2014/main" id="{578B87A5-3D78-67B3-579B-3B6CCDF5CE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260672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8AA6624-0C66-0D2D-D353-3A5DFE887E0C}"/>
              </a:ext>
            </a:extLst>
          </p:cNvPr>
          <p:cNvSpPr/>
          <p:nvPr userDrawn="1"/>
        </p:nvSpPr>
        <p:spPr>
          <a:xfrm>
            <a:off x="0" y="0"/>
            <a:ext cx="12192000" cy="2606721"/>
          </a:xfrm>
          <a:prstGeom prst="rect">
            <a:avLst/>
          </a:prstGeom>
          <a:gradFill>
            <a:gsLst>
              <a:gs pos="5000">
                <a:schemeClr val="accent2">
                  <a:alpha val="53000"/>
                </a:schemeClr>
              </a:gs>
              <a:gs pos="100000">
                <a:schemeClr val="accent1">
                  <a:alpha val="62000"/>
                </a:schemeClr>
              </a:gs>
            </a:gsLst>
            <a:lin ang="5400000" scaled="1"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41EE1B-C1A5-71F2-2484-92E518D472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150" y="867507"/>
            <a:ext cx="10858500" cy="477715"/>
          </a:xfrm>
        </p:spPr>
        <p:txBody>
          <a:bodyPr/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1216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A8831D6-F150-97AB-2DAF-E3141D29C3A9}"/>
              </a:ext>
            </a:extLst>
          </p:cNvPr>
          <p:cNvSpPr/>
          <p:nvPr userDrawn="1"/>
        </p:nvSpPr>
        <p:spPr>
          <a:xfrm>
            <a:off x="1100" y="0"/>
            <a:ext cx="12191999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8AB0104-B62A-7CAE-0D05-D091498C958A}"/>
              </a:ext>
            </a:extLst>
          </p:cNvPr>
          <p:cNvSpPr/>
          <p:nvPr userDrawn="1"/>
        </p:nvSpPr>
        <p:spPr>
          <a:xfrm>
            <a:off x="-6350" y="0"/>
            <a:ext cx="12191999" cy="5683170"/>
          </a:xfrm>
          <a:custGeom>
            <a:avLst/>
            <a:gdLst>
              <a:gd name="connsiteX0" fmla="*/ 0 w 12191999"/>
              <a:gd name="connsiteY0" fmla="*/ 0 h 5683170"/>
              <a:gd name="connsiteX1" fmla="*/ 12191999 w 12191999"/>
              <a:gd name="connsiteY1" fmla="*/ 0 h 5683170"/>
              <a:gd name="connsiteX2" fmla="*/ 12191999 w 12191999"/>
              <a:gd name="connsiteY2" fmla="*/ 5683170 h 5683170"/>
              <a:gd name="connsiteX3" fmla="*/ 11754654 w 12191999"/>
              <a:gd name="connsiteY3" fmla="*/ 5683170 h 5683170"/>
              <a:gd name="connsiteX4" fmla="*/ 11754654 w 12191999"/>
              <a:gd name="connsiteY4" fmla="*/ 407194 h 5683170"/>
              <a:gd name="connsiteX5" fmla="*/ 450046 w 12191999"/>
              <a:gd name="connsiteY5" fmla="*/ 407194 h 5683170"/>
              <a:gd name="connsiteX6" fmla="*/ 450046 w 12191999"/>
              <a:gd name="connsiteY6" fmla="*/ 5683170 h 5683170"/>
              <a:gd name="connsiteX7" fmla="*/ 0 w 12191999"/>
              <a:gd name="connsiteY7" fmla="*/ 5683170 h 568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5683170">
                <a:moveTo>
                  <a:pt x="0" y="0"/>
                </a:moveTo>
                <a:lnTo>
                  <a:pt x="12191999" y="0"/>
                </a:lnTo>
                <a:lnTo>
                  <a:pt x="12191999" y="5683170"/>
                </a:lnTo>
                <a:lnTo>
                  <a:pt x="11754654" y="5683170"/>
                </a:lnTo>
                <a:lnTo>
                  <a:pt x="11754654" y="407194"/>
                </a:lnTo>
                <a:lnTo>
                  <a:pt x="450046" y="407194"/>
                </a:lnTo>
                <a:lnTo>
                  <a:pt x="450046" y="5683170"/>
                </a:lnTo>
                <a:lnTo>
                  <a:pt x="0" y="568317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1784350"/>
            <a:ext cx="10858500" cy="646331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buNone/>
              <a:defRPr lang="en-US" altLang="zh-CN" sz="4000" b="0" smtClean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THANK YOU</a:t>
            </a:r>
            <a:r>
              <a:rPr lang="zh-CN" altLang="en-US" dirty="0"/>
              <a:t>！</a:t>
            </a:r>
            <a:endParaRPr lang="en-US" altLang="zh-CN" dirty="0"/>
          </a:p>
        </p:txBody>
      </p:sp>
      <p:sp>
        <p:nvSpPr>
          <p:cNvPr id="8" name="Speaker Placeholder 2">
            <a:extLst>
              <a:ext uri="{FF2B5EF4-FFF2-40B4-BE49-F238E27FC236}">
                <a16:creationId xmlns:a16="http://schemas.microsoft.com/office/drawing/2014/main" id="{DC428848-58C6-4501-8214-B803889F27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4165035"/>
            <a:ext cx="1085850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altLang="zh-CN" sz="1200" b="0" smtClean="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en-US" altLang="zh-CN" dirty="0"/>
              <a:t>Speaker name and title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4461306"/>
            <a:ext cx="1085850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altLang="zh-CN" sz="1200" b="0" smtClean="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www.officeplus.cn</a:t>
            </a:r>
            <a:endParaRPr lang="en-US" altLang="en-US" dirty="0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BC02EBB-1E93-8A23-92DD-399C8DF70B7C}"/>
              </a:ext>
            </a:extLst>
          </p:cNvPr>
          <p:cNvSpPr/>
          <p:nvPr userDrawn="1"/>
        </p:nvSpPr>
        <p:spPr>
          <a:xfrm>
            <a:off x="0" y="5098327"/>
            <a:ext cx="12191999" cy="1759673"/>
          </a:xfrm>
          <a:custGeom>
            <a:avLst/>
            <a:gdLst>
              <a:gd name="connsiteX0" fmla="*/ 10040729 w 12191999"/>
              <a:gd name="connsiteY0" fmla="*/ 207 h 2286000"/>
              <a:gd name="connsiteX1" fmla="*/ 12004617 w 12191999"/>
              <a:gd name="connsiteY1" fmla="*/ 116569 h 2286000"/>
              <a:gd name="connsiteX2" fmla="*/ 12191999 w 12191999"/>
              <a:gd name="connsiteY2" fmla="*/ 160948 h 2286000"/>
              <a:gd name="connsiteX3" fmla="*/ 12191999 w 12191999"/>
              <a:gd name="connsiteY3" fmla="*/ 2286000 h 2286000"/>
              <a:gd name="connsiteX4" fmla="*/ 0 w 12191999"/>
              <a:gd name="connsiteY4" fmla="*/ 2286000 h 2286000"/>
              <a:gd name="connsiteX5" fmla="*/ 0 w 12191999"/>
              <a:gd name="connsiteY5" fmla="*/ 611239 h 2286000"/>
              <a:gd name="connsiteX6" fmla="*/ 99242 w 12191999"/>
              <a:gd name="connsiteY6" fmla="*/ 576587 h 2286000"/>
              <a:gd name="connsiteX7" fmla="*/ 4677579 w 12191999"/>
              <a:gd name="connsiteY7" fmla="*/ 347117 h 2286000"/>
              <a:gd name="connsiteX8" fmla="*/ 7324299 w 12191999"/>
              <a:gd name="connsiteY8" fmla="*/ 67354 h 2286000"/>
              <a:gd name="connsiteX9" fmla="*/ 10040729 w 12191999"/>
              <a:gd name="connsiteY9" fmla="*/ 207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2286000">
                <a:moveTo>
                  <a:pt x="10040729" y="207"/>
                </a:moveTo>
                <a:cubicBezTo>
                  <a:pt x="10795902" y="-2613"/>
                  <a:pt x="11518071" y="22833"/>
                  <a:pt x="12004617" y="116569"/>
                </a:cubicBezTo>
                <a:lnTo>
                  <a:pt x="12191999" y="160948"/>
                </a:lnTo>
                <a:lnTo>
                  <a:pt x="12191999" y="2286000"/>
                </a:lnTo>
                <a:lnTo>
                  <a:pt x="0" y="2286000"/>
                </a:lnTo>
                <a:lnTo>
                  <a:pt x="0" y="611239"/>
                </a:lnTo>
                <a:lnTo>
                  <a:pt x="99242" y="576587"/>
                </a:lnTo>
                <a:cubicBezTo>
                  <a:pt x="1065190" y="303437"/>
                  <a:pt x="3521712" y="436096"/>
                  <a:pt x="4677579" y="347117"/>
                </a:cubicBezTo>
                <a:cubicBezTo>
                  <a:pt x="5910504" y="252207"/>
                  <a:pt x="6036377" y="86115"/>
                  <a:pt x="7324299" y="67354"/>
                </a:cubicBezTo>
                <a:cubicBezTo>
                  <a:pt x="7968261" y="57974"/>
                  <a:pt x="9033831" y="3966"/>
                  <a:pt x="10040729" y="207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6000"/>
            </a:stretch>
          </a:blipFill>
          <a:ln>
            <a:noFill/>
          </a:ln>
          <a:effectLst>
            <a:outerShdw blurRad="127000" dist="38100" dir="16200000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3408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81C77-C049-4AAA-A3C8-544909BBB11E}" type="datetime1">
              <a:rPr lang="zh-CN" altLang="en-US" smtClean="0"/>
              <a:t>2023/8/24</a:t>
            </a:fld>
            <a:endParaRPr lang="en-US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8" r:id="rId7"/>
    <p:sldLayoutId id="2147483656" r:id="rId8"/>
    <p:sldLayoutId id="2147483659" r:id="rId9"/>
    <p:sldLayoutId id="2147483660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400" y="1660470"/>
            <a:ext cx="10858500" cy="1757362"/>
          </a:xfrm>
        </p:spPr>
        <p:txBody>
          <a:bodyPr>
            <a:normAutofit/>
          </a:bodyPr>
          <a:lstStyle/>
          <a:p>
            <a:r>
              <a:rPr lang="zh-CN" altLang="en-US" sz="6600" dirty="0"/>
              <a:t>绿色环保主题</a:t>
            </a:r>
            <a:r>
              <a:rPr lang="en-US" altLang="zh-CN" sz="6600" dirty="0"/>
              <a:t>PPT</a:t>
            </a:r>
            <a:r>
              <a:rPr lang="zh-CN" altLang="en-US" sz="6600" dirty="0"/>
              <a:t>模板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0102F8CF-8DD3-43E5-B521-501A3CF124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399" y="3440168"/>
            <a:ext cx="10858500" cy="535853"/>
          </a:xfrm>
        </p:spPr>
        <p:txBody>
          <a:bodyPr>
            <a:normAutofit/>
          </a:bodyPr>
          <a:lstStyle/>
          <a:p>
            <a:r>
              <a:rPr lang="en-GB" altLang="zh-CN" sz="2800" dirty="0"/>
              <a:t>You can enter 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E21516B-4ABB-4E09-987D-1ABA411225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Candy</a:t>
            </a:r>
            <a:endParaRPr lang="en-GB" altLang="zh-CN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www.51pptmoban.com</a:t>
            </a:r>
          </a:p>
        </p:txBody>
      </p:sp>
      <p:sp>
        <p:nvSpPr>
          <p:cNvPr id="2" name="Logo Placeholder 5">
            <a:extLst>
              <a:ext uri="{FF2B5EF4-FFF2-40B4-BE49-F238E27FC236}">
                <a16:creationId xmlns:a16="http://schemas.microsoft.com/office/drawing/2014/main" id="{C414D752-5585-CACC-7A4B-BAB7531AFFA3}"/>
              </a:ext>
            </a:extLst>
          </p:cNvPr>
          <p:cNvSpPr txBox="1">
            <a:spLocks/>
          </p:cNvSpPr>
          <p:nvPr/>
        </p:nvSpPr>
        <p:spPr>
          <a:xfrm>
            <a:off x="5576454" y="899614"/>
            <a:ext cx="1039091" cy="29627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LOGO HERE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CE4A40-2BC9-FBF9-5A92-E660B98E24A8}"/>
              </a:ext>
            </a:extLst>
          </p:cNvPr>
          <p:cNvSpPr txBox="1"/>
          <p:nvPr/>
        </p:nvSpPr>
        <p:spPr>
          <a:xfrm>
            <a:off x="673099" y="899614"/>
            <a:ext cx="5994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G</a:t>
            </a:r>
          </a:p>
          <a:p>
            <a:pPr algn="ctr"/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R</a:t>
            </a:r>
          </a:p>
          <a:p>
            <a:pPr algn="ctr"/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E</a:t>
            </a:r>
          </a:p>
          <a:p>
            <a:pPr algn="ctr"/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E</a:t>
            </a:r>
          </a:p>
          <a:p>
            <a:pPr algn="ctr"/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N</a:t>
            </a:r>
            <a:endParaRPr lang="zh-CN" altLang="en-US" sz="5400" dirty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52876D-2640-E440-04BC-25E92708C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4F90A93-3296-0800-B02E-7BEA81384335}"/>
              </a:ext>
            </a:extLst>
          </p:cNvPr>
          <p:cNvGrpSpPr/>
          <p:nvPr/>
        </p:nvGrpSpPr>
        <p:grpSpPr>
          <a:xfrm>
            <a:off x="3598984" y="1807292"/>
            <a:ext cx="4994033" cy="4087931"/>
            <a:chOff x="3598984" y="1865907"/>
            <a:chExt cx="4994033" cy="4087931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24B8CFB-B9FA-DC5F-8A4D-5C5444DDF182}"/>
                </a:ext>
              </a:extLst>
            </p:cNvPr>
            <p:cNvSpPr/>
            <p:nvPr/>
          </p:nvSpPr>
          <p:spPr>
            <a:xfrm>
              <a:off x="4050329" y="1865907"/>
              <a:ext cx="4087931" cy="408793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" name="图示 2">
              <a:extLst>
                <a:ext uri="{FF2B5EF4-FFF2-40B4-BE49-F238E27FC236}">
                  <a16:creationId xmlns:a16="http://schemas.microsoft.com/office/drawing/2014/main" id="{2294EECD-5AD5-D744-943B-81FF403156B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58835654"/>
                </p:ext>
              </p:extLst>
            </p:nvPr>
          </p:nvGraphicFramePr>
          <p:xfrm>
            <a:off x="3598984" y="2228576"/>
            <a:ext cx="4994033" cy="332935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EA79287-D073-F097-FEF8-67C7EAB0ED52}"/>
                </a:ext>
              </a:extLst>
            </p:cNvPr>
            <p:cNvGrpSpPr/>
            <p:nvPr/>
          </p:nvGrpSpPr>
          <p:grpSpPr>
            <a:xfrm>
              <a:off x="4908556" y="2720195"/>
              <a:ext cx="2374888" cy="2384181"/>
              <a:chOff x="4813788" y="2819627"/>
              <a:chExt cx="2374888" cy="2384181"/>
            </a:xfrm>
          </p:grpSpPr>
          <p:pic>
            <p:nvPicPr>
              <p:cNvPr id="11" name="图片 10" descr="在农场里从箱子里种树的人">
                <a:extLst>
                  <a:ext uri="{FF2B5EF4-FFF2-40B4-BE49-F238E27FC236}">
                    <a16:creationId xmlns:a16="http://schemas.microsoft.com/office/drawing/2014/main" id="{75DAF1B7-46E2-3DC3-FCED-9507034215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13788" y="2819627"/>
                <a:ext cx="2374888" cy="2374888"/>
              </a:xfrm>
              <a:prstGeom prst="ellipse">
                <a:avLst/>
              </a:prstGeom>
            </p:spPr>
          </p:pic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5AFB7A4-AC36-B3D8-5147-474C1D4CC9A5}"/>
                  </a:ext>
                </a:extLst>
              </p:cNvPr>
              <p:cNvSpPr/>
              <p:nvPr/>
            </p:nvSpPr>
            <p:spPr>
              <a:xfrm>
                <a:off x="4813788" y="2831350"/>
                <a:ext cx="2372458" cy="2372458"/>
              </a:xfrm>
              <a:prstGeom prst="ellipse">
                <a:avLst/>
              </a:prstGeom>
              <a:solidFill>
                <a:schemeClr val="accent2"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DC6FD2A-6763-4030-7B3B-5976AEC6CE5A}"/>
              </a:ext>
            </a:extLst>
          </p:cNvPr>
          <p:cNvGrpSpPr/>
          <p:nvPr/>
        </p:nvGrpSpPr>
        <p:grpSpPr>
          <a:xfrm>
            <a:off x="1388205" y="1769609"/>
            <a:ext cx="4280880" cy="523220"/>
            <a:chOff x="1388205" y="1828224"/>
            <a:chExt cx="4280880" cy="52322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970E0DD-B0C8-DB00-6B73-4A43CB5D9EEF}"/>
                </a:ext>
              </a:extLst>
            </p:cNvPr>
            <p:cNvSpPr txBox="1"/>
            <p:nvPr/>
          </p:nvSpPr>
          <p:spPr>
            <a:xfrm>
              <a:off x="1388205" y="1828224"/>
              <a:ext cx="42808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/>
                <a:t>请在这里输入正文，阐述与主标题或者关键字词标题相关的具体内容，字数可根据需求进行删减或者添加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132C52E-E27F-8E14-7088-D0C816FFF399}"/>
                </a:ext>
              </a:extLst>
            </p:cNvPr>
            <p:cNvCxnSpPr/>
            <p:nvPr/>
          </p:nvCxnSpPr>
          <p:spPr>
            <a:xfrm>
              <a:off x="1500554" y="2351444"/>
              <a:ext cx="4021015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DE39B62-4408-22DD-28C3-0B2D7D576C73}"/>
              </a:ext>
            </a:extLst>
          </p:cNvPr>
          <p:cNvGrpSpPr/>
          <p:nvPr/>
        </p:nvGrpSpPr>
        <p:grpSpPr>
          <a:xfrm>
            <a:off x="6546363" y="1769609"/>
            <a:ext cx="4280880" cy="523220"/>
            <a:chOff x="6546363" y="1828224"/>
            <a:chExt cx="4280880" cy="52322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B9FB879-190C-0749-8BA2-C91A20BFA124}"/>
                </a:ext>
              </a:extLst>
            </p:cNvPr>
            <p:cNvSpPr txBox="1"/>
            <p:nvPr/>
          </p:nvSpPr>
          <p:spPr>
            <a:xfrm>
              <a:off x="6546363" y="1828224"/>
              <a:ext cx="42808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/>
                <a:t>请在这里输入正文，阐述与主标题或者关键字词标题相关的具体内容，字数可根据需求进行删减或者添加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BFFEFB5-A7DE-9FF7-17E9-2C94992451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76295" y="2351444"/>
              <a:ext cx="4021015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FB001A5-0EFB-4814-969C-80F6C76F80F7}"/>
              </a:ext>
            </a:extLst>
          </p:cNvPr>
          <p:cNvGrpSpPr/>
          <p:nvPr/>
        </p:nvGrpSpPr>
        <p:grpSpPr>
          <a:xfrm>
            <a:off x="813040" y="3481926"/>
            <a:ext cx="3473458" cy="738664"/>
            <a:chOff x="813040" y="3540541"/>
            <a:chExt cx="3473458" cy="73866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2328671-9921-81BF-BAF2-7751AC840097}"/>
                </a:ext>
              </a:extLst>
            </p:cNvPr>
            <p:cNvSpPr txBox="1"/>
            <p:nvPr/>
          </p:nvSpPr>
          <p:spPr>
            <a:xfrm>
              <a:off x="813040" y="3540541"/>
              <a:ext cx="34734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/>
                <a:t>请在这里输入正文，阐述与主标题或者关键字词标题相关的具体内容，字数可根据需求进行删减或者添加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9DBF6EC-C661-BD9C-38E7-E68E858A3408}"/>
                </a:ext>
              </a:extLst>
            </p:cNvPr>
            <p:cNvCxnSpPr>
              <a:cxnSpLocks/>
            </p:cNvCxnSpPr>
            <p:nvPr/>
          </p:nvCxnSpPr>
          <p:spPr>
            <a:xfrm>
              <a:off x="1031630" y="4279205"/>
              <a:ext cx="3106615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FD732CA-9E47-F40D-3822-A5ABBE064240}"/>
              </a:ext>
            </a:extLst>
          </p:cNvPr>
          <p:cNvGrpSpPr/>
          <p:nvPr/>
        </p:nvGrpSpPr>
        <p:grpSpPr>
          <a:xfrm>
            <a:off x="7946554" y="3481926"/>
            <a:ext cx="3539390" cy="738664"/>
            <a:chOff x="7946554" y="3540541"/>
            <a:chExt cx="3539390" cy="73866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DE3B9C0-1B20-F799-9D69-A19A6FB5893E}"/>
                </a:ext>
              </a:extLst>
            </p:cNvPr>
            <p:cNvSpPr txBox="1"/>
            <p:nvPr/>
          </p:nvSpPr>
          <p:spPr>
            <a:xfrm>
              <a:off x="7946554" y="3540541"/>
              <a:ext cx="353939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/>
                <a:t>请在这里输入正文，阐述与主标题或者关键字词标题相关的具体内容，字数可根据需求进行删减或者添加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241716A6-0096-6F48-F0A3-9373E0FECC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88922" y="4279205"/>
              <a:ext cx="3106615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9202A45-0FD4-AE72-25F0-75BC23595BAD}"/>
              </a:ext>
            </a:extLst>
          </p:cNvPr>
          <p:cNvGrpSpPr/>
          <p:nvPr/>
        </p:nvGrpSpPr>
        <p:grpSpPr>
          <a:xfrm>
            <a:off x="6546363" y="5353849"/>
            <a:ext cx="4280880" cy="541374"/>
            <a:chOff x="6546363" y="5412464"/>
            <a:chExt cx="4280880" cy="54137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6F9A4DD-3BE2-0254-9F29-65307F91A521}"/>
                </a:ext>
              </a:extLst>
            </p:cNvPr>
            <p:cNvSpPr txBox="1"/>
            <p:nvPr/>
          </p:nvSpPr>
          <p:spPr>
            <a:xfrm>
              <a:off x="6546363" y="5412464"/>
              <a:ext cx="42808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/>
                <a:t>请在这里输入正文，阐述与主标题或者关键字词标题相关的具体内容，字数可根据需求进行删减或者添加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E45F683-C372-C8E9-95C9-BC5B464698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76295" y="5953838"/>
              <a:ext cx="4021015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B22BE3A-CE91-1904-CFEC-98C514553D9D}"/>
              </a:ext>
            </a:extLst>
          </p:cNvPr>
          <p:cNvGrpSpPr/>
          <p:nvPr/>
        </p:nvGrpSpPr>
        <p:grpSpPr>
          <a:xfrm>
            <a:off x="1388205" y="5353849"/>
            <a:ext cx="4280880" cy="553097"/>
            <a:chOff x="1388205" y="5412464"/>
            <a:chExt cx="4280880" cy="55309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BD3B001-8E48-AEF6-7EF4-F8926FA81587}"/>
                </a:ext>
              </a:extLst>
            </p:cNvPr>
            <p:cNvSpPr txBox="1"/>
            <p:nvPr/>
          </p:nvSpPr>
          <p:spPr>
            <a:xfrm>
              <a:off x="1388205" y="5412464"/>
              <a:ext cx="42808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/>
                <a:t>请在这里输入正文，阐述与主标题或者关键字词标题相关的具体内容，字数可根据需求进行删减或者添加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D39BD7EE-EF85-BA66-1F51-DB98890CCBA6}"/>
                </a:ext>
              </a:extLst>
            </p:cNvPr>
            <p:cNvCxnSpPr/>
            <p:nvPr/>
          </p:nvCxnSpPr>
          <p:spPr>
            <a:xfrm>
              <a:off x="1500554" y="5965561"/>
              <a:ext cx="4021015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7973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CCADEE-1DCB-99F2-CC97-95E5A99F8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C2C957-089C-1D8C-5C95-C50825758B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请在此处键入你想要的内容</a:t>
            </a:r>
            <a:endParaRPr lang="en-GB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2B4F32-B8F7-3718-D6E9-A9F99CEDF0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2810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96FA00CA-1D9D-61CB-3B9D-B550BB5E8D73}"/>
              </a:ext>
            </a:extLst>
          </p:cNvPr>
          <p:cNvSpPr txBox="1">
            <a:spLocks/>
          </p:cNvSpPr>
          <p:nvPr/>
        </p:nvSpPr>
        <p:spPr>
          <a:xfrm>
            <a:off x="524607" y="1191357"/>
            <a:ext cx="3096358" cy="47771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FFFFFF"/>
                </a:solidFill>
              </a:rPr>
              <a:t>请在此处输入标题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458C330-E5DD-A86F-4867-6E214716DD19}"/>
              </a:ext>
            </a:extLst>
          </p:cNvPr>
          <p:cNvGrpSpPr/>
          <p:nvPr/>
        </p:nvGrpSpPr>
        <p:grpSpPr>
          <a:xfrm>
            <a:off x="4511738" y="1206858"/>
            <a:ext cx="3218808" cy="1939869"/>
            <a:chOff x="4511738" y="1077905"/>
            <a:chExt cx="3218808" cy="1939869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26FDCCF6-780F-2B36-EDD9-5D1A5EED207F}"/>
                </a:ext>
              </a:extLst>
            </p:cNvPr>
            <p:cNvSpPr/>
            <p:nvPr/>
          </p:nvSpPr>
          <p:spPr>
            <a:xfrm>
              <a:off x="4634188" y="1077905"/>
              <a:ext cx="3096358" cy="1846083"/>
            </a:xfrm>
            <a:custGeom>
              <a:avLst/>
              <a:gdLst>
                <a:gd name="connsiteX0" fmla="*/ 0 w 4021394"/>
                <a:gd name="connsiteY0" fmla="*/ 0 h 2674374"/>
                <a:gd name="connsiteX1" fmla="*/ 455580 w 4021394"/>
                <a:gd name="connsiteY1" fmla="*/ 0 h 2674374"/>
                <a:gd name="connsiteX2" fmla="*/ 3421626 w 4021394"/>
                <a:gd name="connsiteY2" fmla="*/ 0 h 2674374"/>
                <a:gd name="connsiteX3" fmla="*/ 3565814 w 4021394"/>
                <a:gd name="connsiteY3" fmla="*/ 0 h 2674374"/>
                <a:gd name="connsiteX4" fmla="*/ 4021394 w 4021394"/>
                <a:gd name="connsiteY4" fmla="*/ 455580 h 2674374"/>
                <a:gd name="connsiteX5" fmla="*/ 4021394 w 4021394"/>
                <a:gd name="connsiteY5" fmla="*/ 560439 h 2674374"/>
                <a:gd name="connsiteX6" fmla="*/ 4021394 w 4021394"/>
                <a:gd name="connsiteY6" fmla="*/ 2218794 h 2674374"/>
                <a:gd name="connsiteX7" fmla="*/ 4021394 w 4021394"/>
                <a:gd name="connsiteY7" fmla="*/ 2674374 h 2674374"/>
                <a:gd name="connsiteX8" fmla="*/ 3565814 w 4021394"/>
                <a:gd name="connsiteY8" fmla="*/ 2674374 h 2674374"/>
                <a:gd name="connsiteX9" fmla="*/ 599768 w 4021394"/>
                <a:gd name="connsiteY9" fmla="*/ 2674374 h 2674374"/>
                <a:gd name="connsiteX10" fmla="*/ 455580 w 4021394"/>
                <a:gd name="connsiteY10" fmla="*/ 2674374 h 2674374"/>
                <a:gd name="connsiteX11" fmla="*/ 0 w 4021394"/>
                <a:gd name="connsiteY11" fmla="*/ 2218794 h 2674374"/>
                <a:gd name="connsiteX12" fmla="*/ 0 w 4021394"/>
                <a:gd name="connsiteY12" fmla="*/ 455580 h 2674374"/>
                <a:gd name="connsiteX13" fmla="*/ 0 w 4021394"/>
                <a:gd name="connsiteY13" fmla="*/ 455579 h 267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21394" h="2674374">
                  <a:moveTo>
                    <a:pt x="0" y="0"/>
                  </a:moveTo>
                  <a:lnTo>
                    <a:pt x="455580" y="0"/>
                  </a:lnTo>
                  <a:lnTo>
                    <a:pt x="3421626" y="0"/>
                  </a:lnTo>
                  <a:lnTo>
                    <a:pt x="3565814" y="0"/>
                  </a:lnTo>
                  <a:cubicBezTo>
                    <a:pt x="3817424" y="0"/>
                    <a:pt x="4021394" y="203970"/>
                    <a:pt x="4021394" y="455580"/>
                  </a:cubicBezTo>
                  <a:lnTo>
                    <a:pt x="4021394" y="560439"/>
                  </a:lnTo>
                  <a:lnTo>
                    <a:pt x="4021394" y="2218794"/>
                  </a:lnTo>
                  <a:lnTo>
                    <a:pt x="4021394" y="2674374"/>
                  </a:lnTo>
                  <a:lnTo>
                    <a:pt x="3565814" y="2674374"/>
                  </a:lnTo>
                  <a:lnTo>
                    <a:pt x="599768" y="2674374"/>
                  </a:lnTo>
                  <a:lnTo>
                    <a:pt x="455580" y="2674374"/>
                  </a:lnTo>
                  <a:cubicBezTo>
                    <a:pt x="203970" y="2674374"/>
                    <a:pt x="0" y="2470404"/>
                    <a:pt x="0" y="2218794"/>
                  </a:cubicBezTo>
                  <a:lnTo>
                    <a:pt x="0" y="455580"/>
                  </a:lnTo>
                  <a:lnTo>
                    <a:pt x="0" y="45557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outerShdw blurRad="127000" dist="25400" algn="ctr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C64B4B9-EF3E-C46C-6FBD-916F14B069E0}"/>
                </a:ext>
              </a:extLst>
            </p:cNvPr>
            <p:cNvSpPr/>
            <p:nvPr/>
          </p:nvSpPr>
          <p:spPr>
            <a:xfrm>
              <a:off x="4511738" y="1171691"/>
              <a:ext cx="3096358" cy="1846083"/>
            </a:xfrm>
            <a:custGeom>
              <a:avLst/>
              <a:gdLst>
                <a:gd name="connsiteX0" fmla="*/ 0 w 4021394"/>
                <a:gd name="connsiteY0" fmla="*/ 0 h 2674374"/>
                <a:gd name="connsiteX1" fmla="*/ 455580 w 4021394"/>
                <a:gd name="connsiteY1" fmla="*/ 0 h 2674374"/>
                <a:gd name="connsiteX2" fmla="*/ 3421626 w 4021394"/>
                <a:gd name="connsiteY2" fmla="*/ 0 h 2674374"/>
                <a:gd name="connsiteX3" fmla="*/ 3565814 w 4021394"/>
                <a:gd name="connsiteY3" fmla="*/ 0 h 2674374"/>
                <a:gd name="connsiteX4" fmla="*/ 4021394 w 4021394"/>
                <a:gd name="connsiteY4" fmla="*/ 455580 h 2674374"/>
                <a:gd name="connsiteX5" fmla="*/ 4021394 w 4021394"/>
                <a:gd name="connsiteY5" fmla="*/ 560439 h 2674374"/>
                <a:gd name="connsiteX6" fmla="*/ 4021394 w 4021394"/>
                <a:gd name="connsiteY6" fmla="*/ 2218794 h 2674374"/>
                <a:gd name="connsiteX7" fmla="*/ 4021394 w 4021394"/>
                <a:gd name="connsiteY7" fmla="*/ 2674374 h 2674374"/>
                <a:gd name="connsiteX8" fmla="*/ 3565814 w 4021394"/>
                <a:gd name="connsiteY8" fmla="*/ 2674374 h 2674374"/>
                <a:gd name="connsiteX9" fmla="*/ 599768 w 4021394"/>
                <a:gd name="connsiteY9" fmla="*/ 2674374 h 2674374"/>
                <a:gd name="connsiteX10" fmla="*/ 455580 w 4021394"/>
                <a:gd name="connsiteY10" fmla="*/ 2674374 h 2674374"/>
                <a:gd name="connsiteX11" fmla="*/ 0 w 4021394"/>
                <a:gd name="connsiteY11" fmla="*/ 2218794 h 2674374"/>
                <a:gd name="connsiteX12" fmla="*/ 0 w 4021394"/>
                <a:gd name="connsiteY12" fmla="*/ 455580 h 2674374"/>
                <a:gd name="connsiteX13" fmla="*/ 0 w 4021394"/>
                <a:gd name="connsiteY13" fmla="*/ 455579 h 267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21394" h="2674374">
                  <a:moveTo>
                    <a:pt x="0" y="0"/>
                  </a:moveTo>
                  <a:lnTo>
                    <a:pt x="455580" y="0"/>
                  </a:lnTo>
                  <a:lnTo>
                    <a:pt x="3421626" y="0"/>
                  </a:lnTo>
                  <a:lnTo>
                    <a:pt x="3565814" y="0"/>
                  </a:lnTo>
                  <a:cubicBezTo>
                    <a:pt x="3817424" y="0"/>
                    <a:pt x="4021394" y="203970"/>
                    <a:pt x="4021394" y="455580"/>
                  </a:cubicBezTo>
                  <a:lnTo>
                    <a:pt x="4021394" y="560439"/>
                  </a:lnTo>
                  <a:lnTo>
                    <a:pt x="4021394" y="2218794"/>
                  </a:lnTo>
                  <a:lnTo>
                    <a:pt x="4021394" y="2674374"/>
                  </a:lnTo>
                  <a:lnTo>
                    <a:pt x="3565814" y="2674374"/>
                  </a:lnTo>
                  <a:lnTo>
                    <a:pt x="599768" y="2674374"/>
                  </a:lnTo>
                  <a:lnTo>
                    <a:pt x="455580" y="2674374"/>
                  </a:lnTo>
                  <a:cubicBezTo>
                    <a:pt x="203970" y="2674374"/>
                    <a:pt x="0" y="2470404"/>
                    <a:pt x="0" y="2218794"/>
                  </a:cubicBezTo>
                  <a:lnTo>
                    <a:pt x="0" y="455580"/>
                  </a:lnTo>
                  <a:lnTo>
                    <a:pt x="0" y="455579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127000" algn="ctr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CA51B9-B90A-4E43-0BF8-5B8148D591CF}"/>
                </a:ext>
              </a:extLst>
            </p:cNvPr>
            <p:cNvSpPr/>
            <p:nvPr/>
          </p:nvSpPr>
          <p:spPr>
            <a:xfrm>
              <a:off x="4783016" y="1392113"/>
              <a:ext cx="480646" cy="48064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US" altLang="zh-CN" sz="1200" dirty="0">
                  <a:solidFill>
                    <a:schemeClr val="accent2"/>
                  </a:solidFill>
                  <a:latin typeface="+mj-ea"/>
                  <a:ea typeface="+mj-ea"/>
                </a:rPr>
                <a:t>01</a:t>
              </a:r>
              <a:endParaRPr lang="zh-CN" altLang="en-US" sz="12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711890E-50A8-159E-2B7F-07256AF731BD}"/>
                </a:ext>
              </a:extLst>
            </p:cNvPr>
            <p:cNvSpPr txBox="1"/>
            <p:nvPr/>
          </p:nvSpPr>
          <p:spPr>
            <a:xfrm>
              <a:off x="5263662" y="1447770"/>
              <a:ext cx="20464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Heavy"/>
                  <a:ea typeface="MiSans Heavy"/>
                </a:rPr>
                <a:t>请在这里输入标题</a:t>
              </a:r>
            </a:p>
          </p:txBody>
        </p:sp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FA92AE24-A519-EA44-C686-233404866232}"/>
                </a:ext>
              </a:extLst>
            </p:cNvPr>
            <p:cNvSpPr txBox="1">
              <a:spLocks/>
            </p:cNvSpPr>
            <p:nvPr/>
          </p:nvSpPr>
          <p:spPr>
            <a:xfrm>
              <a:off x="5263662" y="1829973"/>
              <a:ext cx="2262817" cy="93122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请在这里输入正文，阐述与主标题或者关键字词标题相关的具体内容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24B04AA-A4B2-C4DB-CBDE-C45536D25B56}"/>
              </a:ext>
            </a:extLst>
          </p:cNvPr>
          <p:cNvGrpSpPr/>
          <p:nvPr/>
        </p:nvGrpSpPr>
        <p:grpSpPr>
          <a:xfrm>
            <a:off x="8192965" y="1300643"/>
            <a:ext cx="3096358" cy="1846083"/>
            <a:chOff x="8192965" y="1171690"/>
            <a:chExt cx="3096358" cy="184608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6750255-2D82-2E69-E621-0106CD93B088}"/>
                </a:ext>
              </a:extLst>
            </p:cNvPr>
            <p:cNvSpPr/>
            <p:nvPr/>
          </p:nvSpPr>
          <p:spPr>
            <a:xfrm>
              <a:off x="8192965" y="1171690"/>
              <a:ext cx="3096358" cy="1846083"/>
            </a:xfrm>
            <a:custGeom>
              <a:avLst/>
              <a:gdLst>
                <a:gd name="connsiteX0" fmla="*/ 0 w 4021394"/>
                <a:gd name="connsiteY0" fmla="*/ 0 h 2674374"/>
                <a:gd name="connsiteX1" fmla="*/ 455580 w 4021394"/>
                <a:gd name="connsiteY1" fmla="*/ 0 h 2674374"/>
                <a:gd name="connsiteX2" fmla="*/ 3421626 w 4021394"/>
                <a:gd name="connsiteY2" fmla="*/ 0 h 2674374"/>
                <a:gd name="connsiteX3" fmla="*/ 3565814 w 4021394"/>
                <a:gd name="connsiteY3" fmla="*/ 0 h 2674374"/>
                <a:gd name="connsiteX4" fmla="*/ 4021394 w 4021394"/>
                <a:gd name="connsiteY4" fmla="*/ 455580 h 2674374"/>
                <a:gd name="connsiteX5" fmla="*/ 4021394 w 4021394"/>
                <a:gd name="connsiteY5" fmla="*/ 560439 h 2674374"/>
                <a:gd name="connsiteX6" fmla="*/ 4021394 w 4021394"/>
                <a:gd name="connsiteY6" fmla="*/ 2218794 h 2674374"/>
                <a:gd name="connsiteX7" fmla="*/ 4021394 w 4021394"/>
                <a:gd name="connsiteY7" fmla="*/ 2674374 h 2674374"/>
                <a:gd name="connsiteX8" fmla="*/ 3565814 w 4021394"/>
                <a:gd name="connsiteY8" fmla="*/ 2674374 h 2674374"/>
                <a:gd name="connsiteX9" fmla="*/ 599768 w 4021394"/>
                <a:gd name="connsiteY9" fmla="*/ 2674374 h 2674374"/>
                <a:gd name="connsiteX10" fmla="*/ 455580 w 4021394"/>
                <a:gd name="connsiteY10" fmla="*/ 2674374 h 2674374"/>
                <a:gd name="connsiteX11" fmla="*/ 0 w 4021394"/>
                <a:gd name="connsiteY11" fmla="*/ 2218794 h 2674374"/>
                <a:gd name="connsiteX12" fmla="*/ 0 w 4021394"/>
                <a:gd name="connsiteY12" fmla="*/ 455580 h 2674374"/>
                <a:gd name="connsiteX13" fmla="*/ 0 w 4021394"/>
                <a:gd name="connsiteY13" fmla="*/ 455579 h 267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21394" h="2674374">
                  <a:moveTo>
                    <a:pt x="0" y="0"/>
                  </a:moveTo>
                  <a:lnTo>
                    <a:pt x="455580" y="0"/>
                  </a:lnTo>
                  <a:lnTo>
                    <a:pt x="3421626" y="0"/>
                  </a:lnTo>
                  <a:lnTo>
                    <a:pt x="3565814" y="0"/>
                  </a:lnTo>
                  <a:cubicBezTo>
                    <a:pt x="3817424" y="0"/>
                    <a:pt x="4021394" y="203970"/>
                    <a:pt x="4021394" y="455580"/>
                  </a:cubicBezTo>
                  <a:lnTo>
                    <a:pt x="4021394" y="560439"/>
                  </a:lnTo>
                  <a:lnTo>
                    <a:pt x="4021394" y="2218794"/>
                  </a:lnTo>
                  <a:lnTo>
                    <a:pt x="4021394" y="2674374"/>
                  </a:lnTo>
                  <a:lnTo>
                    <a:pt x="3565814" y="2674374"/>
                  </a:lnTo>
                  <a:lnTo>
                    <a:pt x="599768" y="2674374"/>
                  </a:lnTo>
                  <a:lnTo>
                    <a:pt x="455580" y="2674374"/>
                  </a:lnTo>
                  <a:cubicBezTo>
                    <a:pt x="203970" y="2674374"/>
                    <a:pt x="0" y="2470404"/>
                    <a:pt x="0" y="2218794"/>
                  </a:cubicBezTo>
                  <a:lnTo>
                    <a:pt x="0" y="455580"/>
                  </a:lnTo>
                  <a:lnTo>
                    <a:pt x="0" y="45557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outerShdw blurRad="127000" dist="25400" algn="ctr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E608939-D0A1-8A0C-4CC4-6B28FD49EBF0}"/>
                </a:ext>
              </a:extLst>
            </p:cNvPr>
            <p:cNvSpPr/>
            <p:nvPr/>
          </p:nvSpPr>
          <p:spPr>
            <a:xfrm>
              <a:off x="8382001" y="1392113"/>
              <a:ext cx="480646" cy="4806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US" altLang="zh-CN" sz="1200" dirty="0">
                  <a:solidFill>
                    <a:srgbClr val="FFFFFF"/>
                  </a:solidFill>
                  <a:latin typeface="+mj-ea"/>
                  <a:ea typeface="+mj-ea"/>
                </a:rPr>
                <a:t>02</a:t>
              </a:r>
              <a:endParaRPr lang="zh-CN" altLang="en-US" sz="12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59AB2E4-0EB0-920D-B3E3-D386C0807D82}"/>
                </a:ext>
              </a:extLst>
            </p:cNvPr>
            <p:cNvSpPr txBox="1"/>
            <p:nvPr/>
          </p:nvSpPr>
          <p:spPr>
            <a:xfrm>
              <a:off x="8926118" y="1447770"/>
              <a:ext cx="20464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Heavy"/>
                  <a:ea typeface="MiSans Heavy"/>
                </a:rPr>
                <a:t>请在这里输入标题</a:t>
              </a:r>
            </a:p>
          </p:txBody>
        </p:sp>
        <p:sp>
          <p:nvSpPr>
            <p:cNvPr id="18" name="Text Placeholder 3">
              <a:extLst>
                <a:ext uri="{FF2B5EF4-FFF2-40B4-BE49-F238E27FC236}">
                  <a16:creationId xmlns:a16="http://schemas.microsoft.com/office/drawing/2014/main" id="{53AED4B7-E410-B22F-CDE6-548D7E6695E6}"/>
                </a:ext>
              </a:extLst>
            </p:cNvPr>
            <p:cNvSpPr txBox="1">
              <a:spLocks/>
            </p:cNvSpPr>
            <p:nvPr/>
          </p:nvSpPr>
          <p:spPr>
            <a:xfrm>
              <a:off x="8937447" y="1829973"/>
              <a:ext cx="2262817" cy="93122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请在这里输入正文，阐述与主标题或者关键字词标题相关的具体内容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32A0E89-3353-1ED1-A46E-D2B1AA23CF2A}"/>
              </a:ext>
            </a:extLst>
          </p:cNvPr>
          <p:cNvGrpSpPr/>
          <p:nvPr/>
        </p:nvGrpSpPr>
        <p:grpSpPr>
          <a:xfrm>
            <a:off x="4511737" y="3996952"/>
            <a:ext cx="3096357" cy="1846083"/>
            <a:chOff x="4511737" y="3996952"/>
            <a:chExt cx="3096357" cy="184608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0836674A-7E1C-3007-85C7-B23E576F8B12}"/>
                </a:ext>
              </a:extLst>
            </p:cNvPr>
            <p:cNvSpPr/>
            <p:nvPr/>
          </p:nvSpPr>
          <p:spPr>
            <a:xfrm>
              <a:off x="4511737" y="3996952"/>
              <a:ext cx="3096357" cy="1846083"/>
            </a:xfrm>
            <a:custGeom>
              <a:avLst/>
              <a:gdLst>
                <a:gd name="connsiteX0" fmla="*/ 0 w 4021394"/>
                <a:gd name="connsiteY0" fmla="*/ 0 h 2674374"/>
                <a:gd name="connsiteX1" fmla="*/ 455580 w 4021394"/>
                <a:gd name="connsiteY1" fmla="*/ 0 h 2674374"/>
                <a:gd name="connsiteX2" fmla="*/ 3421626 w 4021394"/>
                <a:gd name="connsiteY2" fmla="*/ 0 h 2674374"/>
                <a:gd name="connsiteX3" fmla="*/ 3565814 w 4021394"/>
                <a:gd name="connsiteY3" fmla="*/ 0 h 2674374"/>
                <a:gd name="connsiteX4" fmla="*/ 4021394 w 4021394"/>
                <a:gd name="connsiteY4" fmla="*/ 455580 h 2674374"/>
                <a:gd name="connsiteX5" fmla="*/ 4021394 w 4021394"/>
                <a:gd name="connsiteY5" fmla="*/ 560439 h 2674374"/>
                <a:gd name="connsiteX6" fmla="*/ 4021394 w 4021394"/>
                <a:gd name="connsiteY6" fmla="*/ 2218794 h 2674374"/>
                <a:gd name="connsiteX7" fmla="*/ 4021394 w 4021394"/>
                <a:gd name="connsiteY7" fmla="*/ 2674374 h 2674374"/>
                <a:gd name="connsiteX8" fmla="*/ 3565814 w 4021394"/>
                <a:gd name="connsiteY8" fmla="*/ 2674374 h 2674374"/>
                <a:gd name="connsiteX9" fmla="*/ 599768 w 4021394"/>
                <a:gd name="connsiteY9" fmla="*/ 2674374 h 2674374"/>
                <a:gd name="connsiteX10" fmla="*/ 455580 w 4021394"/>
                <a:gd name="connsiteY10" fmla="*/ 2674374 h 2674374"/>
                <a:gd name="connsiteX11" fmla="*/ 0 w 4021394"/>
                <a:gd name="connsiteY11" fmla="*/ 2218794 h 2674374"/>
                <a:gd name="connsiteX12" fmla="*/ 0 w 4021394"/>
                <a:gd name="connsiteY12" fmla="*/ 455580 h 2674374"/>
                <a:gd name="connsiteX13" fmla="*/ 0 w 4021394"/>
                <a:gd name="connsiteY13" fmla="*/ 455579 h 267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21394" h="2674374">
                  <a:moveTo>
                    <a:pt x="0" y="0"/>
                  </a:moveTo>
                  <a:lnTo>
                    <a:pt x="455580" y="0"/>
                  </a:lnTo>
                  <a:lnTo>
                    <a:pt x="3421626" y="0"/>
                  </a:lnTo>
                  <a:lnTo>
                    <a:pt x="3565814" y="0"/>
                  </a:lnTo>
                  <a:cubicBezTo>
                    <a:pt x="3817424" y="0"/>
                    <a:pt x="4021394" y="203970"/>
                    <a:pt x="4021394" y="455580"/>
                  </a:cubicBezTo>
                  <a:lnTo>
                    <a:pt x="4021394" y="560439"/>
                  </a:lnTo>
                  <a:lnTo>
                    <a:pt x="4021394" y="2218794"/>
                  </a:lnTo>
                  <a:lnTo>
                    <a:pt x="4021394" y="2674374"/>
                  </a:lnTo>
                  <a:lnTo>
                    <a:pt x="3565814" y="2674374"/>
                  </a:lnTo>
                  <a:lnTo>
                    <a:pt x="599768" y="2674374"/>
                  </a:lnTo>
                  <a:lnTo>
                    <a:pt x="455580" y="2674374"/>
                  </a:lnTo>
                  <a:cubicBezTo>
                    <a:pt x="203970" y="2674374"/>
                    <a:pt x="0" y="2470404"/>
                    <a:pt x="0" y="2218794"/>
                  </a:cubicBezTo>
                  <a:lnTo>
                    <a:pt x="0" y="455580"/>
                  </a:lnTo>
                  <a:lnTo>
                    <a:pt x="0" y="45557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outerShdw blurRad="127000" dist="25400" algn="ctr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3016CE0-C514-D513-BA11-518ACFD5A844}"/>
                </a:ext>
              </a:extLst>
            </p:cNvPr>
            <p:cNvSpPr/>
            <p:nvPr/>
          </p:nvSpPr>
          <p:spPr>
            <a:xfrm>
              <a:off x="4783016" y="4217375"/>
              <a:ext cx="480646" cy="4806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US" altLang="zh-CN" sz="1200" dirty="0">
                  <a:solidFill>
                    <a:srgbClr val="FFFFFF"/>
                  </a:solidFill>
                  <a:latin typeface="+mj-ea"/>
                  <a:ea typeface="+mj-ea"/>
                </a:rPr>
                <a:t>03</a:t>
              </a:r>
              <a:endParaRPr lang="zh-CN" altLang="en-US" sz="12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D9C1BE0-C7E8-5710-D0C3-2D5A83BD0156}"/>
                </a:ext>
              </a:extLst>
            </p:cNvPr>
            <p:cNvSpPr txBox="1"/>
            <p:nvPr/>
          </p:nvSpPr>
          <p:spPr>
            <a:xfrm>
              <a:off x="5263662" y="4273032"/>
              <a:ext cx="20464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Heavy"/>
                  <a:ea typeface="MiSans Heavy"/>
                </a:rPr>
                <a:t>请在这里输入标题</a:t>
              </a:r>
            </a:p>
          </p:txBody>
        </p:sp>
        <p:sp>
          <p:nvSpPr>
            <p:cNvPr id="19" name="Text Placeholder 3">
              <a:extLst>
                <a:ext uri="{FF2B5EF4-FFF2-40B4-BE49-F238E27FC236}">
                  <a16:creationId xmlns:a16="http://schemas.microsoft.com/office/drawing/2014/main" id="{F6BEBB27-6DC1-EB68-D959-7EBE3F3B2315}"/>
                </a:ext>
              </a:extLst>
            </p:cNvPr>
            <p:cNvSpPr txBox="1">
              <a:spLocks/>
            </p:cNvSpPr>
            <p:nvPr/>
          </p:nvSpPr>
          <p:spPr>
            <a:xfrm>
              <a:off x="5263662" y="4642364"/>
              <a:ext cx="2262817" cy="93122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请在这里输入正文，阐述与主标题或者关键字词标题相关的具体内容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23C83B1-FBD3-49D4-EC16-98B5C910B956}"/>
              </a:ext>
            </a:extLst>
          </p:cNvPr>
          <p:cNvGrpSpPr/>
          <p:nvPr/>
        </p:nvGrpSpPr>
        <p:grpSpPr>
          <a:xfrm>
            <a:off x="8099180" y="3996952"/>
            <a:ext cx="3096358" cy="1846083"/>
            <a:chOff x="8099180" y="3996952"/>
            <a:chExt cx="3096358" cy="184608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C7CEEB6-6C1D-D604-8038-DD9572A4AC31}"/>
                </a:ext>
              </a:extLst>
            </p:cNvPr>
            <p:cNvSpPr/>
            <p:nvPr/>
          </p:nvSpPr>
          <p:spPr>
            <a:xfrm>
              <a:off x="8099180" y="3996952"/>
              <a:ext cx="3096358" cy="1846083"/>
            </a:xfrm>
            <a:custGeom>
              <a:avLst/>
              <a:gdLst>
                <a:gd name="connsiteX0" fmla="*/ 0 w 4021394"/>
                <a:gd name="connsiteY0" fmla="*/ 0 h 2674374"/>
                <a:gd name="connsiteX1" fmla="*/ 455580 w 4021394"/>
                <a:gd name="connsiteY1" fmla="*/ 0 h 2674374"/>
                <a:gd name="connsiteX2" fmla="*/ 3421626 w 4021394"/>
                <a:gd name="connsiteY2" fmla="*/ 0 h 2674374"/>
                <a:gd name="connsiteX3" fmla="*/ 3565814 w 4021394"/>
                <a:gd name="connsiteY3" fmla="*/ 0 h 2674374"/>
                <a:gd name="connsiteX4" fmla="*/ 4021394 w 4021394"/>
                <a:gd name="connsiteY4" fmla="*/ 455580 h 2674374"/>
                <a:gd name="connsiteX5" fmla="*/ 4021394 w 4021394"/>
                <a:gd name="connsiteY5" fmla="*/ 560439 h 2674374"/>
                <a:gd name="connsiteX6" fmla="*/ 4021394 w 4021394"/>
                <a:gd name="connsiteY6" fmla="*/ 2218794 h 2674374"/>
                <a:gd name="connsiteX7" fmla="*/ 4021394 w 4021394"/>
                <a:gd name="connsiteY7" fmla="*/ 2674374 h 2674374"/>
                <a:gd name="connsiteX8" fmla="*/ 3565814 w 4021394"/>
                <a:gd name="connsiteY8" fmla="*/ 2674374 h 2674374"/>
                <a:gd name="connsiteX9" fmla="*/ 599768 w 4021394"/>
                <a:gd name="connsiteY9" fmla="*/ 2674374 h 2674374"/>
                <a:gd name="connsiteX10" fmla="*/ 455580 w 4021394"/>
                <a:gd name="connsiteY10" fmla="*/ 2674374 h 2674374"/>
                <a:gd name="connsiteX11" fmla="*/ 0 w 4021394"/>
                <a:gd name="connsiteY11" fmla="*/ 2218794 h 2674374"/>
                <a:gd name="connsiteX12" fmla="*/ 0 w 4021394"/>
                <a:gd name="connsiteY12" fmla="*/ 455580 h 2674374"/>
                <a:gd name="connsiteX13" fmla="*/ 0 w 4021394"/>
                <a:gd name="connsiteY13" fmla="*/ 455579 h 267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21394" h="2674374">
                  <a:moveTo>
                    <a:pt x="0" y="0"/>
                  </a:moveTo>
                  <a:lnTo>
                    <a:pt x="455580" y="0"/>
                  </a:lnTo>
                  <a:lnTo>
                    <a:pt x="3421626" y="0"/>
                  </a:lnTo>
                  <a:lnTo>
                    <a:pt x="3565814" y="0"/>
                  </a:lnTo>
                  <a:cubicBezTo>
                    <a:pt x="3817424" y="0"/>
                    <a:pt x="4021394" y="203970"/>
                    <a:pt x="4021394" y="455580"/>
                  </a:cubicBezTo>
                  <a:lnTo>
                    <a:pt x="4021394" y="560439"/>
                  </a:lnTo>
                  <a:lnTo>
                    <a:pt x="4021394" y="2218794"/>
                  </a:lnTo>
                  <a:lnTo>
                    <a:pt x="4021394" y="2674374"/>
                  </a:lnTo>
                  <a:lnTo>
                    <a:pt x="3565814" y="2674374"/>
                  </a:lnTo>
                  <a:lnTo>
                    <a:pt x="599768" y="2674374"/>
                  </a:lnTo>
                  <a:lnTo>
                    <a:pt x="455580" y="2674374"/>
                  </a:lnTo>
                  <a:cubicBezTo>
                    <a:pt x="203970" y="2674374"/>
                    <a:pt x="0" y="2470404"/>
                    <a:pt x="0" y="2218794"/>
                  </a:cubicBezTo>
                  <a:lnTo>
                    <a:pt x="0" y="455580"/>
                  </a:lnTo>
                  <a:lnTo>
                    <a:pt x="0" y="45557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outerShdw blurRad="127000" dist="25400" algn="ctr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A17907F-B0F2-9BC8-4995-A25CBEEE74C9}"/>
                </a:ext>
              </a:extLst>
            </p:cNvPr>
            <p:cNvSpPr/>
            <p:nvPr/>
          </p:nvSpPr>
          <p:spPr>
            <a:xfrm>
              <a:off x="8382001" y="4217375"/>
              <a:ext cx="480646" cy="4806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US" altLang="zh-CN" sz="1200" dirty="0">
                  <a:solidFill>
                    <a:srgbClr val="FFFFFF"/>
                  </a:solidFill>
                  <a:latin typeface="+mj-ea"/>
                  <a:ea typeface="+mj-ea"/>
                </a:rPr>
                <a:t>04</a:t>
              </a:r>
              <a:endParaRPr lang="zh-CN" altLang="en-US" sz="12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113629C-232F-B9AD-C06A-29C6F17D1ACA}"/>
                </a:ext>
              </a:extLst>
            </p:cNvPr>
            <p:cNvSpPr txBox="1"/>
            <p:nvPr/>
          </p:nvSpPr>
          <p:spPr>
            <a:xfrm>
              <a:off x="8926118" y="4273032"/>
              <a:ext cx="20464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Heavy"/>
                  <a:ea typeface="MiSans Heavy"/>
                </a:rPr>
                <a:t>请在这里输入标题</a:t>
              </a:r>
            </a:p>
          </p:txBody>
        </p:sp>
        <p:sp>
          <p:nvSpPr>
            <p:cNvPr id="20" name="Text Placeholder 3">
              <a:extLst>
                <a:ext uri="{FF2B5EF4-FFF2-40B4-BE49-F238E27FC236}">
                  <a16:creationId xmlns:a16="http://schemas.microsoft.com/office/drawing/2014/main" id="{F5D6B403-5D00-63A7-A755-565A06D27037}"/>
                </a:ext>
              </a:extLst>
            </p:cNvPr>
            <p:cNvSpPr txBox="1">
              <a:spLocks/>
            </p:cNvSpPr>
            <p:nvPr/>
          </p:nvSpPr>
          <p:spPr>
            <a:xfrm>
              <a:off x="8932721" y="4642364"/>
              <a:ext cx="2262817" cy="93122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请在这里输入正文，阐述与主标题或者关键字词标题相关的具体内容</a:t>
              </a:r>
            </a:p>
          </p:txBody>
        </p:sp>
      </p:grp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CAAD8C76-155B-8775-A505-BC99A2C1AE31}"/>
              </a:ext>
            </a:extLst>
          </p:cNvPr>
          <p:cNvSpPr txBox="1">
            <a:spLocks/>
          </p:cNvSpPr>
          <p:nvPr/>
        </p:nvSpPr>
        <p:spPr>
          <a:xfrm>
            <a:off x="561243" y="2391729"/>
            <a:ext cx="2908788" cy="3036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请在这里输入正文，阐述与主标题或者关键字词标题相关的具体内容，字数可根据需求进行删减或者添加，同时注意调整文本框的大小及设置文字行间距</a:t>
            </a:r>
            <a:r>
              <a:rPr lang="zh-CN" altLang="en-US" sz="1400" dirty="0">
                <a:solidFill>
                  <a:srgbClr val="FFFFFF"/>
                </a:solidFill>
                <a:latin typeface="MiSans Normal"/>
                <a:ea typeface="MiSans Normal"/>
              </a:rPr>
              <a:t>。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请在这里输入正文，阐述与主标题或者关键字词标题相关的具体内容</a:t>
            </a:r>
            <a:r>
              <a:rPr lang="zh-CN" altLang="en-US" sz="1400" dirty="0">
                <a:solidFill>
                  <a:srgbClr val="FFFFFF"/>
                </a:solidFill>
                <a:latin typeface="MiSans Normal"/>
                <a:ea typeface="MiSans Normal"/>
              </a:rPr>
              <a:t>。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Normal"/>
                <a:ea typeface="MiSans Normal"/>
                <a:cs typeface="+mn-cs"/>
              </a:rPr>
              <a:t>请在这里输入正文，阐述与主标题或者关键字词标题相关的具体内容</a:t>
            </a:r>
          </a:p>
        </p:txBody>
      </p:sp>
      <p:sp>
        <p:nvSpPr>
          <p:cNvPr id="22" name="文本占位符 2">
            <a:extLst>
              <a:ext uri="{FF2B5EF4-FFF2-40B4-BE49-F238E27FC236}">
                <a16:creationId xmlns:a16="http://schemas.microsoft.com/office/drawing/2014/main" id="{595B0D68-FE70-1175-E515-2F77957A7356}"/>
              </a:ext>
            </a:extLst>
          </p:cNvPr>
          <p:cNvSpPr txBox="1">
            <a:spLocks/>
          </p:cNvSpPr>
          <p:nvPr/>
        </p:nvSpPr>
        <p:spPr>
          <a:xfrm>
            <a:off x="524813" y="1609608"/>
            <a:ext cx="3096152" cy="4407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rgbClr val="FFFFFF"/>
                </a:solidFill>
              </a:rPr>
              <a:t>请在此处键入你想要的内容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8AE0856-2769-7DC3-AFC9-3B19C7F30190}"/>
              </a:ext>
            </a:extLst>
          </p:cNvPr>
          <p:cNvCxnSpPr/>
          <p:nvPr/>
        </p:nvCxnSpPr>
        <p:spPr>
          <a:xfrm>
            <a:off x="644770" y="2081806"/>
            <a:ext cx="1629507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7382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B0312C-C4B5-EAD5-1437-9BED97035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BB6046F-5CD8-A44E-EDAE-C7FBF3660095}"/>
              </a:ext>
            </a:extLst>
          </p:cNvPr>
          <p:cNvGrpSpPr/>
          <p:nvPr/>
        </p:nvGrpSpPr>
        <p:grpSpPr>
          <a:xfrm>
            <a:off x="525890" y="4805846"/>
            <a:ext cx="1966179" cy="2052154"/>
            <a:chOff x="525890" y="4805846"/>
            <a:chExt cx="1966179" cy="2052154"/>
          </a:xfrm>
        </p:grpSpPr>
        <p:sp>
          <p:nvSpPr>
            <p:cNvPr id="3" name="圆柱体 2">
              <a:extLst>
                <a:ext uri="{FF2B5EF4-FFF2-40B4-BE49-F238E27FC236}">
                  <a16:creationId xmlns:a16="http://schemas.microsoft.com/office/drawing/2014/main" id="{AD5AD60D-99A0-2A19-3D54-6D4DD3BF2337}"/>
                </a:ext>
              </a:extLst>
            </p:cNvPr>
            <p:cNvSpPr/>
            <p:nvPr/>
          </p:nvSpPr>
          <p:spPr>
            <a:xfrm>
              <a:off x="525890" y="4805846"/>
              <a:ext cx="1947679" cy="2052154"/>
            </a:xfrm>
            <a:prstGeom prst="can">
              <a:avLst/>
            </a:pr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27000" dist="38100" dir="16200000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62E8953-49D6-9E79-A52A-33FDC9CBE28B}"/>
                </a:ext>
              </a:extLst>
            </p:cNvPr>
            <p:cNvSpPr txBox="1"/>
            <p:nvPr/>
          </p:nvSpPr>
          <p:spPr>
            <a:xfrm>
              <a:off x="525890" y="4881901"/>
              <a:ext cx="194767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Heavy"/>
                  <a:ea typeface="MiSans Heavy"/>
                </a:rPr>
                <a:t>请在这里输入标题</a:t>
              </a:r>
            </a:p>
          </p:txBody>
        </p:sp>
        <p:sp>
          <p:nvSpPr>
            <p:cNvPr id="13" name="Text Placeholder 3">
              <a:extLst>
                <a:ext uri="{FF2B5EF4-FFF2-40B4-BE49-F238E27FC236}">
                  <a16:creationId xmlns:a16="http://schemas.microsoft.com/office/drawing/2014/main" id="{D91E15C2-DAE6-3F82-2B79-B7C7AFD07DAA}"/>
                </a:ext>
              </a:extLst>
            </p:cNvPr>
            <p:cNvSpPr txBox="1">
              <a:spLocks/>
            </p:cNvSpPr>
            <p:nvPr/>
          </p:nvSpPr>
          <p:spPr>
            <a:xfrm>
              <a:off x="544390" y="5366312"/>
              <a:ext cx="1947679" cy="93122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请在这里输入正文，阐述与主标题或者关键字词标题相关的具体内容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BD0DB87-5CBB-3E8E-DEBF-B284876CE001}"/>
              </a:ext>
            </a:extLst>
          </p:cNvPr>
          <p:cNvSpPr/>
          <p:nvPr/>
        </p:nvSpPr>
        <p:spPr>
          <a:xfrm>
            <a:off x="514350" y="913467"/>
            <a:ext cx="10095218" cy="2861364"/>
          </a:xfrm>
          <a:custGeom>
            <a:avLst/>
            <a:gdLst>
              <a:gd name="connsiteX0" fmla="*/ 0 w 9144000"/>
              <a:gd name="connsiteY0" fmla="*/ 2438400 h 2438400"/>
              <a:gd name="connsiteX1" fmla="*/ 3012831 w 9144000"/>
              <a:gd name="connsiteY1" fmla="*/ 2051538 h 2438400"/>
              <a:gd name="connsiteX2" fmla="*/ 6740769 w 9144000"/>
              <a:gd name="connsiteY2" fmla="*/ 1254369 h 2438400"/>
              <a:gd name="connsiteX3" fmla="*/ 9144000 w 9144000"/>
              <a:gd name="connsiteY3" fmla="*/ 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2438400">
                <a:moveTo>
                  <a:pt x="0" y="2438400"/>
                </a:moveTo>
                <a:cubicBezTo>
                  <a:pt x="944685" y="2343638"/>
                  <a:pt x="1889370" y="2248876"/>
                  <a:pt x="3012831" y="2051538"/>
                </a:cubicBezTo>
                <a:cubicBezTo>
                  <a:pt x="4136292" y="1854200"/>
                  <a:pt x="5718908" y="1596292"/>
                  <a:pt x="6740769" y="1254369"/>
                </a:cubicBezTo>
                <a:cubicBezTo>
                  <a:pt x="7762631" y="912446"/>
                  <a:pt x="8453315" y="456223"/>
                  <a:pt x="9144000" y="0"/>
                </a:cubicBezTo>
              </a:path>
            </a:pathLst>
          </a:custGeom>
          <a:noFill/>
          <a:ln w="200025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79F7528-75EE-A14B-E0B6-CFEBE05B9883}"/>
              </a:ext>
            </a:extLst>
          </p:cNvPr>
          <p:cNvGrpSpPr/>
          <p:nvPr/>
        </p:nvGrpSpPr>
        <p:grpSpPr>
          <a:xfrm>
            <a:off x="2803464" y="4185139"/>
            <a:ext cx="1947679" cy="2250832"/>
            <a:chOff x="2803464" y="4185139"/>
            <a:chExt cx="1947679" cy="2250832"/>
          </a:xfrm>
        </p:grpSpPr>
        <p:sp>
          <p:nvSpPr>
            <p:cNvPr id="8" name="圆柱体 7">
              <a:extLst>
                <a:ext uri="{FF2B5EF4-FFF2-40B4-BE49-F238E27FC236}">
                  <a16:creationId xmlns:a16="http://schemas.microsoft.com/office/drawing/2014/main" id="{E46FB020-12CF-4E69-2E5E-7941D54D9841}"/>
                </a:ext>
              </a:extLst>
            </p:cNvPr>
            <p:cNvSpPr/>
            <p:nvPr/>
          </p:nvSpPr>
          <p:spPr>
            <a:xfrm>
              <a:off x="2803464" y="4185139"/>
              <a:ext cx="1947679" cy="2250832"/>
            </a:xfrm>
            <a:prstGeom prst="can">
              <a:avLst/>
            </a:pr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27000" dist="38100" dir="16200000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4C06E6D-03AF-41A7-48E3-F0D49D2D72FC}"/>
                </a:ext>
              </a:extLst>
            </p:cNvPr>
            <p:cNvSpPr txBox="1"/>
            <p:nvPr/>
          </p:nvSpPr>
          <p:spPr>
            <a:xfrm>
              <a:off x="2803464" y="4253908"/>
              <a:ext cx="194767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Heavy"/>
                  <a:ea typeface="MiSans Heavy"/>
                </a:rPr>
                <a:t>请在这里输入标题</a:t>
              </a:r>
            </a:p>
          </p:txBody>
        </p:sp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07B1FC7C-D5CA-1C67-A243-85817A56A0F5}"/>
                </a:ext>
              </a:extLst>
            </p:cNvPr>
            <p:cNvSpPr txBox="1">
              <a:spLocks/>
            </p:cNvSpPr>
            <p:nvPr/>
          </p:nvSpPr>
          <p:spPr>
            <a:xfrm>
              <a:off x="2839001" y="4833493"/>
              <a:ext cx="1877342" cy="93122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请在这里输入正文，阐述与主标题或者关键字词标题相关的具体内容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DB19C55-C764-58F5-3D29-9FEB377AB46F}"/>
              </a:ext>
            </a:extLst>
          </p:cNvPr>
          <p:cNvGrpSpPr/>
          <p:nvPr/>
        </p:nvGrpSpPr>
        <p:grpSpPr>
          <a:xfrm>
            <a:off x="5081038" y="3774831"/>
            <a:ext cx="1959770" cy="2661139"/>
            <a:chOff x="5081038" y="3774831"/>
            <a:chExt cx="1959770" cy="2661139"/>
          </a:xfrm>
        </p:grpSpPr>
        <p:sp>
          <p:nvSpPr>
            <p:cNvPr id="9" name="圆柱体 8">
              <a:extLst>
                <a:ext uri="{FF2B5EF4-FFF2-40B4-BE49-F238E27FC236}">
                  <a16:creationId xmlns:a16="http://schemas.microsoft.com/office/drawing/2014/main" id="{BDC61503-3E51-859E-4239-D387312DF17E}"/>
                </a:ext>
              </a:extLst>
            </p:cNvPr>
            <p:cNvSpPr/>
            <p:nvPr/>
          </p:nvSpPr>
          <p:spPr>
            <a:xfrm>
              <a:off x="5081038" y="3774831"/>
              <a:ext cx="1947679" cy="2661139"/>
            </a:xfrm>
            <a:prstGeom prst="can">
              <a:avLst/>
            </a:pr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27000" dist="38100" dir="16200000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F470F8B6-820E-CD44-23C6-753AC758D564}"/>
                </a:ext>
              </a:extLst>
            </p:cNvPr>
            <p:cNvSpPr txBox="1">
              <a:spLocks/>
            </p:cNvSpPr>
            <p:nvPr/>
          </p:nvSpPr>
          <p:spPr>
            <a:xfrm>
              <a:off x="5140021" y="4481803"/>
              <a:ext cx="1877342" cy="93122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请在这里输入正文，阐述与主标题或者关键字词标题相关的具体内容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ED55F3E-6378-5631-C9FE-D649F7970555}"/>
                </a:ext>
              </a:extLst>
            </p:cNvPr>
            <p:cNvSpPr txBox="1"/>
            <p:nvPr/>
          </p:nvSpPr>
          <p:spPr>
            <a:xfrm>
              <a:off x="5093129" y="3846585"/>
              <a:ext cx="194767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Heavy"/>
                  <a:ea typeface="MiSans Heavy"/>
                </a:rPr>
                <a:t>请在这里输入标题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20D212-7812-13FB-2580-B13BC9233E8B}"/>
              </a:ext>
            </a:extLst>
          </p:cNvPr>
          <p:cNvGrpSpPr/>
          <p:nvPr/>
        </p:nvGrpSpPr>
        <p:grpSpPr>
          <a:xfrm>
            <a:off x="7358611" y="3141785"/>
            <a:ext cx="1947680" cy="3294185"/>
            <a:chOff x="7358611" y="3141785"/>
            <a:chExt cx="1947680" cy="3294185"/>
          </a:xfrm>
        </p:grpSpPr>
        <p:sp>
          <p:nvSpPr>
            <p:cNvPr id="10" name="圆柱体 9">
              <a:extLst>
                <a:ext uri="{FF2B5EF4-FFF2-40B4-BE49-F238E27FC236}">
                  <a16:creationId xmlns:a16="http://schemas.microsoft.com/office/drawing/2014/main" id="{4CB8790B-3978-C908-9A7B-D6F50F172CC7}"/>
                </a:ext>
              </a:extLst>
            </p:cNvPr>
            <p:cNvSpPr/>
            <p:nvPr/>
          </p:nvSpPr>
          <p:spPr>
            <a:xfrm>
              <a:off x="7358612" y="3141785"/>
              <a:ext cx="1947679" cy="3294185"/>
            </a:xfrm>
            <a:prstGeom prst="can">
              <a:avLst/>
            </a:pr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27000" dist="38100" dir="16200000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86745F4-62EC-ED6D-7399-B61810D09AB7}"/>
                </a:ext>
              </a:extLst>
            </p:cNvPr>
            <p:cNvSpPr txBox="1"/>
            <p:nvPr/>
          </p:nvSpPr>
          <p:spPr>
            <a:xfrm>
              <a:off x="7358611" y="3197143"/>
              <a:ext cx="194767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Heavy"/>
                  <a:ea typeface="MiSans Heavy"/>
                </a:rPr>
                <a:t>请在这里输入标题</a:t>
              </a:r>
            </a:p>
          </p:txBody>
        </p:sp>
        <p:sp>
          <p:nvSpPr>
            <p:cNvPr id="20" name="Text Placeholder 3">
              <a:extLst>
                <a:ext uri="{FF2B5EF4-FFF2-40B4-BE49-F238E27FC236}">
                  <a16:creationId xmlns:a16="http://schemas.microsoft.com/office/drawing/2014/main" id="{B98F8E19-9148-0649-9BB9-C92D10B5EC5B}"/>
                </a:ext>
              </a:extLst>
            </p:cNvPr>
            <p:cNvSpPr txBox="1">
              <a:spLocks/>
            </p:cNvSpPr>
            <p:nvPr/>
          </p:nvSpPr>
          <p:spPr>
            <a:xfrm>
              <a:off x="7394148" y="3896411"/>
              <a:ext cx="1877342" cy="93122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请在这里输入正文，阐述与主标题或者关键字词标题相关的具体内容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1BCDE5F-4838-9E44-04C5-07DB1DB03D0A}"/>
              </a:ext>
            </a:extLst>
          </p:cNvPr>
          <p:cNvGrpSpPr/>
          <p:nvPr/>
        </p:nvGrpSpPr>
        <p:grpSpPr>
          <a:xfrm>
            <a:off x="9636186" y="2039815"/>
            <a:ext cx="2041464" cy="4396155"/>
            <a:chOff x="9636186" y="2039815"/>
            <a:chExt cx="2041464" cy="4396155"/>
          </a:xfrm>
        </p:grpSpPr>
        <p:sp>
          <p:nvSpPr>
            <p:cNvPr id="11" name="圆柱体 10">
              <a:extLst>
                <a:ext uri="{FF2B5EF4-FFF2-40B4-BE49-F238E27FC236}">
                  <a16:creationId xmlns:a16="http://schemas.microsoft.com/office/drawing/2014/main" id="{CAACD1B4-91F9-844F-8FAB-546A31CE1EDB}"/>
                </a:ext>
              </a:extLst>
            </p:cNvPr>
            <p:cNvSpPr/>
            <p:nvPr/>
          </p:nvSpPr>
          <p:spPr>
            <a:xfrm>
              <a:off x="9636186" y="2039815"/>
              <a:ext cx="2041464" cy="4396155"/>
            </a:xfrm>
            <a:prstGeom prst="can">
              <a:avLst/>
            </a:pr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27000" dist="38100" dir="16200000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07814C3-BCE9-4BDB-A0FB-177A7699F0EC}"/>
                </a:ext>
              </a:extLst>
            </p:cNvPr>
            <p:cNvSpPr txBox="1"/>
            <p:nvPr/>
          </p:nvSpPr>
          <p:spPr>
            <a:xfrm>
              <a:off x="9683078" y="2117381"/>
              <a:ext cx="194767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MiSans Heavy"/>
                  <a:ea typeface="MiSans Heavy"/>
                </a:rPr>
                <a:t>请在这里输入标题</a:t>
              </a:r>
            </a:p>
          </p:txBody>
        </p:sp>
        <p:sp>
          <p:nvSpPr>
            <p:cNvPr id="22" name="Text Placeholder 3">
              <a:extLst>
                <a:ext uri="{FF2B5EF4-FFF2-40B4-BE49-F238E27FC236}">
                  <a16:creationId xmlns:a16="http://schemas.microsoft.com/office/drawing/2014/main" id="{412C8863-361C-37D8-495D-A774422C2BA5}"/>
                </a:ext>
              </a:extLst>
            </p:cNvPr>
            <p:cNvSpPr txBox="1">
              <a:spLocks/>
            </p:cNvSpPr>
            <p:nvPr/>
          </p:nvSpPr>
          <p:spPr>
            <a:xfrm>
              <a:off x="9730338" y="2803231"/>
              <a:ext cx="1877342" cy="93122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Normal"/>
                  <a:ea typeface="MiSans Normal"/>
                  <a:cs typeface="+mn-cs"/>
                </a:rPr>
                <a:t>请在这里输入正文，阐述与主标题或者关键字词标题相关的具体内容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2341994B-95C3-A12A-5344-F6E4BC5F9CCD}"/>
              </a:ext>
            </a:extLst>
          </p:cNvPr>
          <p:cNvSpPr txBox="1"/>
          <p:nvPr/>
        </p:nvSpPr>
        <p:spPr>
          <a:xfrm>
            <a:off x="819150" y="1345222"/>
            <a:ext cx="6223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</a:rPr>
              <a:t>请在此处键入你想要的内容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46032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EDA43D-1E3A-4C59-6DF9-0CA6660D1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A658B4C-2C47-39A1-6458-56A8650D4A91}"/>
              </a:ext>
            </a:extLst>
          </p:cNvPr>
          <p:cNvGrpSpPr/>
          <p:nvPr/>
        </p:nvGrpSpPr>
        <p:grpSpPr>
          <a:xfrm>
            <a:off x="1042962" y="1958753"/>
            <a:ext cx="3096358" cy="3656603"/>
            <a:chOff x="1042962" y="1958753"/>
            <a:chExt cx="3096358" cy="3656603"/>
          </a:xfrm>
        </p:grpSpPr>
        <p:pic>
          <p:nvPicPr>
            <p:cNvPr id="13" name="图片 12" descr="温室里的男人">
              <a:extLst>
                <a:ext uri="{FF2B5EF4-FFF2-40B4-BE49-F238E27FC236}">
                  <a16:creationId xmlns:a16="http://schemas.microsoft.com/office/drawing/2014/main" id="{790A3326-A312-5DFF-C16E-F41E5FA4E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96740" y="1958753"/>
              <a:ext cx="2588803" cy="2588803"/>
            </a:xfrm>
            <a:prstGeom prst="roundRect">
              <a:avLst>
                <a:gd name="adj" fmla="val 10327"/>
              </a:avLst>
            </a:prstGeom>
            <a:ln>
              <a:solidFill>
                <a:schemeClr val="accent2"/>
              </a:solidFill>
            </a:ln>
          </p:spPr>
        </p:pic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5BA382C-0471-31B1-13ED-0583E56801CA}"/>
                </a:ext>
              </a:extLst>
            </p:cNvPr>
            <p:cNvGrpSpPr/>
            <p:nvPr/>
          </p:nvGrpSpPr>
          <p:grpSpPr>
            <a:xfrm>
              <a:off x="1042962" y="4106184"/>
              <a:ext cx="3096358" cy="1509172"/>
              <a:chOff x="1042962" y="4282029"/>
              <a:chExt cx="3096358" cy="1509172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422F0BF-B950-07BD-D646-D14DFDDCD76A}"/>
                  </a:ext>
                </a:extLst>
              </p:cNvPr>
              <p:cNvSpPr/>
              <p:nvPr/>
            </p:nvSpPr>
            <p:spPr>
              <a:xfrm>
                <a:off x="1042962" y="4282029"/>
                <a:ext cx="3096358" cy="1509172"/>
              </a:xfrm>
              <a:custGeom>
                <a:avLst/>
                <a:gdLst>
                  <a:gd name="connsiteX0" fmla="*/ 0 w 4021394"/>
                  <a:gd name="connsiteY0" fmla="*/ 0 h 2674374"/>
                  <a:gd name="connsiteX1" fmla="*/ 455580 w 4021394"/>
                  <a:gd name="connsiteY1" fmla="*/ 0 h 2674374"/>
                  <a:gd name="connsiteX2" fmla="*/ 3421626 w 4021394"/>
                  <a:gd name="connsiteY2" fmla="*/ 0 h 2674374"/>
                  <a:gd name="connsiteX3" fmla="*/ 3565814 w 4021394"/>
                  <a:gd name="connsiteY3" fmla="*/ 0 h 2674374"/>
                  <a:gd name="connsiteX4" fmla="*/ 4021394 w 4021394"/>
                  <a:gd name="connsiteY4" fmla="*/ 455580 h 2674374"/>
                  <a:gd name="connsiteX5" fmla="*/ 4021394 w 4021394"/>
                  <a:gd name="connsiteY5" fmla="*/ 560439 h 2674374"/>
                  <a:gd name="connsiteX6" fmla="*/ 4021394 w 4021394"/>
                  <a:gd name="connsiteY6" fmla="*/ 2218794 h 2674374"/>
                  <a:gd name="connsiteX7" fmla="*/ 4021394 w 4021394"/>
                  <a:gd name="connsiteY7" fmla="*/ 2674374 h 2674374"/>
                  <a:gd name="connsiteX8" fmla="*/ 3565814 w 4021394"/>
                  <a:gd name="connsiteY8" fmla="*/ 2674374 h 2674374"/>
                  <a:gd name="connsiteX9" fmla="*/ 599768 w 4021394"/>
                  <a:gd name="connsiteY9" fmla="*/ 2674374 h 2674374"/>
                  <a:gd name="connsiteX10" fmla="*/ 455580 w 4021394"/>
                  <a:gd name="connsiteY10" fmla="*/ 2674374 h 2674374"/>
                  <a:gd name="connsiteX11" fmla="*/ 0 w 4021394"/>
                  <a:gd name="connsiteY11" fmla="*/ 2218794 h 2674374"/>
                  <a:gd name="connsiteX12" fmla="*/ 0 w 4021394"/>
                  <a:gd name="connsiteY12" fmla="*/ 455580 h 2674374"/>
                  <a:gd name="connsiteX13" fmla="*/ 0 w 4021394"/>
                  <a:gd name="connsiteY13" fmla="*/ 455579 h 2674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21394" h="2674374">
                    <a:moveTo>
                      <a:pt x="0" y="0"/>
                    </a:moveTo>
                    <a:lnTo>
                      <a:pt x="455580" y="0"/>
                    </a:lnTo>
                    <a:lnTo>
                      <a:pt x="3421626" y="0"/>
                    </a:lnTo>
                    <a:lnTo>
                      <a:pt x="3565814" y="0"/>
                    </a:lnTo>
                    <a:cubicBezTo>
                      <a:pt x="3817424" y="0"/>
                      <a:pt x="4021394" y="203970"/>
                      <a:pt x="4021394" y="455580"/>
                    </a:cubicBezTo>
                    <a:lnTo>
                      <a:pt x="4021394" y="560439"/>
                    </a:lnTo>
                    <a:lnTo>
                      <a:pt x="4021394" y="2218794"/>
                    </a:lnTo>
                    <a:lnTo>
                      <a:pt x="4021394" y="2674374"/>
                    </a:lnTo>
                    <a:lnTo>
                      <a:pt x="3565814" y="2674374"/>
                    </a:lnTo>
                    <a:lnTo>
                      <a:pt x="599768" y="2674374"/>
                    </a:lnTo>
                    <a:lnTo>
                      <a:pt x="455580" y="2674374"/>
                    </a:lnTo>
                    <a:cubicBezTo>
                      <a:pt x="203970" y="2674374"/>
                      <a:pt x="0" y="2470404"/>
                      <a:pt x="0" y="2218794"/>
                    </a:cubicBezTo>
                    <a:lnTo>
                      <a:pt x="0" y="455580"/>
                    </a:lnTo>
                    <a:lnTo>
                      <a:pt x="0" y="4555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2"/>
                </a:solidFill>
              </a:ln>
              <a:effectLst>
                <a:outerShdw blurRad="127000" dist="25400" algn="ctr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C6EDC5D-8886-13CD-61A9-5BCCF2DACAC4}"/>
                  </a:ext>
                </a:extLst>
              </p:cNvPr>
              <p:cNvSpPr txBox="1"/>
              <p:nvPr/>
            </p:nvSpPr>
            <p:spPr>
              <a:xfrm>
                <a:off x="1203350" y="4594903"/>
                <a:ext cx="204640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MiSans Heavy"/>
                    <a:ea typeface="MiSans Heavy"/>
                  </a:rPr>
                  <a:t>请在这里输入标题</a:t>
                </a:r>
              </a:p>
            </p:txBody>
          </p:sp>
          <p:sp>
            <p:nvSpPr>
              <p:cNvPr id="18" name="Text Placeholder 3">
                <a:extLst>
                  <a:ext uri="{FF2B5EF4-FFF2-40B4-BE49-F238E27FC236}">
                    <a16:creationId xmlns:a16="http://schemas.microsoft.com/office/drawing/2014/main" id="{7AF90A84-54C0-22F1-C592-DE5708FF61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03350" y="4927818"/>
                <a:ext cx="2888398" cy="59670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99EF4D7-4A4D-5F91-CB67-4130261C8AE5}"/>
              </a:ext>
            </a:extLst>
          </p:cNvPr>
          <p:cNvGrpSpPr/>
          <p:nvPr/>
        </p:nvGrpSpPr>
        <p:grpSpPr>
          <a:xfrm>
            <a:off x="4547821" y="1958753"/>
            <a:ext cx="3096358" cy="3656603"/>
            <a:chOff x="4547821" y="1958753"/>
            <a:chExt cx="3096358" cy="3656603"/>
          </a:xfrm>
        </p:grpSpPr>
        <p:pic>
          <p:nvPicPr>
            <p:cNvPr id="9" name="图片 8" descr="给植物浇水的男人">
              <a:extLst>
                <a:ext uri="{FF2B5EF4-FFF2-40B4-BE49-F238E27FC236}">
                  <a16:creationId xmlns:a16="http://schemas.microsoft.com/office/drawing/2014/main" id="{3B6C4CFB-9723-79E5-EEA0-60F4BC5CD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36767" y="1958753"/>
              <a:ext cx="2588803" cy="2588803"/>
            </a:xfrm>
            <a:prstGeom prst="roundRect">
              <a:avLst>
                <a:gd name="adj" fmla="val 9421"/>
              </a:avLst>
            </a:prstGeom>
            <a:ln>
              <a:solidFill>
                <a:schemeClr val="accent2"/>
              </a:solidFill>
            </a:ln>
          </p:spPr>
        </p:pic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2D0409C-6BA9-0F91-B695-7F15CE7D0999}"/>
                </a:ext>
              </a:extLst>
            </p:cNvPr>
            <p:cNvGrpSpPr/>
            <p:nvPr/>
          </p:nvGrpSpPr>
          <p:grpSpPr>
            <a:xfrm>
              <a:off x="4547821" y="4106184"/>
              <a:ext cx="3096358" cy="1509172"/>
              <a:chOff x="1042962" y="4282029"/>
              <a:chExt cx="3096358" cy="1509172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7EA0B71-9392-5651-84C3-BDE86343C4E7}"/>
                  </a:ext>
                </a:extLst>
              </p:cNvPr>
              <p:cNvSpPr/>
              <p:nvPr/>
            </p:nvSpPr>
            <p:spPr>
              <a:xfrm>
                <a:off x="1042962" y="4282029"/>
                <a:ext cx="3096358" cy="1509172"/>
              </a:xfrm>
              <a:custGeom>
                <a:avLst/>
                <a:gdLst>
                  <a:gd name="connsiteX0" fmla="*/ 0 w 4021394"/>
                  <a:gd name="connsiteY0" fmla="*/ 0 h 2674374"/>
                  <a:gd name="connsiteX1" fmla="*/ 455580 w 4021394"/>
                  <a:gd name="connsiteY1" fmla="*/ 0 h 2674374"/>
                  <a:gd name="connsiteX2" fmla="*/ 3421626 w 4021394"/>
                  <a:gd name="connsiteY2" fmla="*/ 0 h 2674374"/>
                  <a:gd name="connsiteX3" fmla="*/ 3565814 w 4021394"/>
                  <a:gd name="connsiteY3" fmla="*/ 0 h 2674374"/>
                  <a:gd name="connsiteX4" fmla="*/ 4021394 w 4021394"/>
                  <a:gd name="connsiteY4" fmla="*/ 455580 h 2674374"/>
                  <a:gd name="connsiteX5" fmla="*/ 4021394 w 4021394"/>
                  <a:gd name="connsiteY5" fmla="*/ 560439 h 2674374"/>
                  <a:gd name="connsiteX6" fmla="*/ 4021394 w 4021394"/>
                  <a:gd name="connsiteY6" fmla="*/ 2218794 h 2674374"/>
                  <a:gd name="connsiteX7" fmla="*/ 4021394 w 4021394"/>
                  <a:gd name="connsiteY7" fmla="*/ 2674374 h 2674374"/>
                  <a:gd name="connsiteX8" fmla="*/ 3565814 w 4021394"/>
                  <a:gd name="connsiteY8" fmla="*/ 2674374 h 2674374"/>
                  <a:gd name="connsiteX9" fmla="*/ 599768 w 4021394"/>
                  <a:gd name="connsiteY9" fmla="*/ 2674374 h 2674374"/>
                  <a:gd name="connsiteX10" fmla="*/ 455580 w 4021394"/>
                  <a:gd name="connsiteY10" fmla="*/ 2674374 h 2674374"/>
                  <a:gd name="connsiteX11" fmla="*/ 0 w 4021394"/>
                  <a:gd name="connsiteY11" fmla="*/ 2218794 h 2674374"/>
                  <a:gd name="connsiteX12" fmla="*/ 0 w 4021394"/>
                  <a:gd name="connsiteY12" fmla="*/ 455580 h 2674374"/>
                  <a:gd name="connsiteX13" fmla="*/ 0 w 4021394"/>
                  <a:gd name="connsiteY13" fmla="*/ 455579 h 2674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21394" h="2674374">
                    <a:moveTo>
                      <a:pt x="0" y="0"/>
                    </a:moveTo>
                    <a:lnTo>
                      <a:pt x="455580" y="0"/>
                    </a:lnTo>
                    <a:lnTo>
                      <a:pt x="3421626" y="0"/>
                    </a:lnTo>
                    <a:lnTo>
                      <a:pt x="3565814" y="0"/>
                    </a:lnTo>
                    <a:cubicBezTo>
                      <a:pt x="3817424" y="0"/>
                      <a:pt x="4021394" y="203970"/>
                      <a:pt x="4021394" y="455580"/>
                    </a:cubicBezTo>
                    <a:lnTo>
                      <a:pt x="4021394" y="560439"/>
                    </a:lnTo>
                    <a:lnTo>
                      <a:pt x="4021394" y="2218794"/>
                    </a:lnTo>
                    <a:lnTo>
                      <a:pt x="4021394" y="2674374"/>
                    </a:lnTo>
                    <a:lnTo>
                      <a:pt x="3565814" y="2674374"/>
                    </a:lnTo>
                    <a:lnTo>
                      <a:pt x="599768" y="2674374"/>
                    </a:lnTo>
                    <a:lnTo>
                      <a:pt x="455580" y="2674374"/>
                    </a:lnTo>
                    <a:cubicBezTo>
                      <a:pt x="203970" y="2674374"/>
                      <a:pt x="0" y="2470404"/>
                      <a:pt x="0" y="2218794"/>
                    </a:cubicBezTo>
                    <a:lnTo>
                      <a:pt x="0" y="455580"/>
                    </a:lnTo>
                    <a:lnTo>
                      <a:pt x="0" y="4555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2"/>
                </a:solidFill>
              </a:ln>
              <a:effectLst>
                <a:outerShdw blurRad="127000" dist="25400" algn="ctr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31B75934-C1CA-A04C-7E60-7A6CF2810E6A}"/>
                  </a:ext>
                </a:extLst>
              </p:cNvPr>
              <p:cNvSpPr txBox="1"/>
              <p:nvPr/>
            </p:nvSpPr>
            <p:spPr>
              <a:xfrm>
                <a:off x="1203350" y="4594903"/>
                <a:ext cx="204640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MiSans Heavy"/>
                    <a:ea typeface="MiSans Heavy"/>
                  </a:rPr>
                  <a:t>请在这里输入标题</a:t>
                </a:r>
              </a:p>
            </p:txBody>
          </p:sp>
          <p:sp>
            <p:nvSpPr>
              <p:cNvPr id="24" name="Text Placeholder 3">
                <a:extLst>
                  <a:ext uri="{FF2B5EF4-FFF2-40B4-BE49-F238E27FC236}">
                    <a16:creationId xmlns:a16="http://schemas.microsoft.com/office/drawing/2014/main" id="{95BABC40-26BA-C01F-D499-EC1873F593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03350" y="4927818"/>
                <a:ext cx="2888398" cy="59670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3DB1797-DD71-F4CC-5CBF-D098AE156D22}"/>
              </a:ext>
            </a:extLst>
          </p:cNvPr>
          <p:cNvGrpSpPr/>
          <p:nvPr/>
        </p:nvGrpSpPr>
        <p:grpSpPr>
          <a:xfrm>
            <a:off x="8123017" y="1958753"/>
            <a:ext cx="3096358" cy="3656603"/>
            <a:chOff x="8123017" y="1958753"/>
            <a:chExt cx="3096358" cy="3656603"/>
          </a:xfrm>
        </p:grpSpPr>
        <p:pic>
          <p:nvPicPr>
            <p:cNvPr id="11" name="图片 10" descr="People tending to crops in field">
              <a:extLst>
                <a:ext uri="{FF2B5EF4-FFF2-40B4-BE49-F238E27FC236}">
                  <a16:creationId xmlns:a16="http://schemas.microsoft.com/office/drawing/2014/main" id="{58497741-AE9D-C638-D3A7-5A3B99085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76794" y="1958753"/>
              <a:ext cx="2588803" cy="2588803"/>
            </a:xfrm>
            <a:prstGeom prst="roundRect">
              <a:avLst>
                <a:gd name="adj" fmla="val 7610"/>
              </a:avLst>
            </a:prstGeom>
            <a:ln>
              <a:solidFill>
                <a:schemeClr val="accent2"/>
              </a:solidFill>
            </a:ln>
          </p:spPr>
        </p:pic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04FD2E3F-BD44-1605-3CA4-CD4CADB8F5DF}"/>
                </a:ext>
              </a:extLst>
            </p:cNvPr>
            <p:cNvGrpSpPr/>
            <p:nvPr/>
          </p:nvGrpSpPr>
          <p:grpSpPr>
            <a:xfrm>
              <a:off x="8123017" y="4106184"/>
              <a:ext cx="3096358" cy="1509172"/>
              <a:chOff x="1042962" y="4282029"/>
              <a:chExt cx="3096358" cy="1509172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46C6738-D6B9-6B06-7BE6-CAAFD00E9DF7}"/>
                  </a:ext>
                </a:extLst>
              </p:cNvPr>
              <p:cNvSpPr/>
              <p:nvPr/>
            </p:nvSpPr>
            <p:spPr>
              <a:xfrm>
                <a:off x="1042962" y="4282029"/>
                <a:ext cx="3096358" cy="1509172"/>
              </a:xfrm>
              <a:custGeom>
                <a:avLst/>
                <a:gdLst>
                  <a:gd name="connsiteX0" fmla="*/ 0 w 4021394"/>
                  <a:gd name="connsiteY0" fmla="*/ 0 h 2674374"/>
                  <a:gd name="connsiteX1" fmla="*/ 455580 w 4021394"/>
                  <a:gd name="connsiteY1" fmla="*/ 0 h 2674374"/>
                  <a:gd name="connsiteX2" fmla="*/ 3421626 w 4021394"/>
                  <a:gd name="connsiteY2" fmla="*/ 0 h 2674374"/>
                  <a:gd name="connsiteX3" fmla="*/ 3565814 w 4021394"/>
                  <a:gd name="connsiteY3" fmla="*/ 0 h 2674374"/>
                  <a:gd name="connsiteX4" fmla="*/ 4021394 w 4021394"/>
                  <a:gd name="connsiteY4" fmla="*/ 455580 h 2674374"/>
                  <a:gd name="connsiteX5" fmla="*/ 4021394 w 4021394"/>
                  <a:gd name="connsiteY5" fmla="*/ 560439 h 2674374"/>
                  <a:gd name="connsiteX6" fmla="*/ 4021394 w 4021394"/>
                  <a:gd name="connsiteY6" fmla="*/ 2218794 h 2674374"/>
                  <a:gd name="connsiteX7" fmla="*/ 4021394 w 4021394"/>
                  <a:gd name="connsiteY7" fmla="*/ 2674374 h 2674374"/>
                  <a:gd name="connsiteX8" fmla="*/ 3565814 w 4021394"/>
                  <a:gd name="connsiteY8" fmla="*/ 2674374 h 2674374"/>
                  <a:gd name="connsiteX9" fmla="*/ 599768 w 4021394"/>
                  <a:gd name="connsiteY9" fmla="*/ 2674374 h 2674374"/>
                  <a:gd name="connsiteX10" fmla="*/ 455580 w 4021394"/>
                  <a:gd name="connsiteY10" fmla="*/ 2674374 h 2674374"/>
                  <a:gd name="connsiteX11" fmla="*/ 0 w 4021394"/>
                  <a:gd name="connsiteY11" fmla="*/ 2218794 h 2674374"/>
                  <a:gd name="connsiteX12" fmla="*/ 0 w 4021394"/>
                  <a:gd name="connsiteY12" fmla="*/ 455580 h 2674374"/>
                  <a:gd name="connsiteX13" fmla="*/ 0 w 4021394"/>
                  <a:gd name="connsiteY13" fmla="*/ 455579 h 2674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21394" h="2674374">
                    <a:moveTo>
                      <a:pt x="0" y="0"/>
                    </a:moveTo>
                    <a:lnTo>
                      <a:pt x="455580" y="0"/>
                    </a:lnTo>
                    <a:lnTo>
                      <a:pt x="3421626" y="0"/>
                    </a:lnTo>
                    <a:lnTo>
                      <a:pt x="3565814" y="0"/>
                    </a:lnTo>
                    <a:cubicBezTo>
                      <a:pt x="3817424" y="0"/>
                      <a:pt x="4021394" y="203970"/>
                      <a:pt x="4021394" y="455580"/>
                    </a:cubicBezTo>
                    <a:lnTo>
                      <a:pt x="4021394" y="560439"/>
                    </a:lnTo>
                    <a:lnTo>
                      <a:pt x="4021394" y="2218794"/>
                    </a:lnTo>
                    <a:lnTo>
                      <a:pt x="4021394" y="2674374"/>
                    </a:lnTo>
                    <a:lnTo>
                      <a:pt x="3565814" y="2674374"/>
                    </a:lnTo>
                    <a:lnTo>
                      <a:pt x="599768" y="2674374"/>
                    </a:lnTo>
                    <a:lnTo>
                      <a:pt x="455580" y="2674374"/>
                    </a:lnTo>
                    <a:cubicBezTo>
                      <a:pt x="203970" y="2674374"/>
                      <a:pt x="0" y="2470404"/>
                      <a:pt x="0" y="2218794"/>
                    </a:cubicBezTo>
                    <a:lnTo>
                      <a:pt x="0" y="455580"/>
                    </a:lnTo>
                    <a:lnTo>
                      <a:pt x="0" y="4555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2"/>
                </a:solidFill>
              </a:ln>
              <a:effectLst>
                <a:outerShdw blurRad="127000" dist="25400" algn="ctr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391DD2C-259F-5FF9-8F95-7BF097945485}"/>
                  </a:ext>
                </a:extLst>
              </p:cNvPr>
              <p:cNvSpPr txBox="1"/>
              <p:nvPr/>
            </p:nvSpPr>
            <p:spPr>
              <a:xfrm>
                <a:off x="1203350" y="4594903"/>
                <a:ext cx="204640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MiSans Heavy"/>
                    <a:ea typeface="MiSans Heavy"/>
                  </a:rPr>
                  <a:t>请在这里输入标题</a:t>
                </a:r>
              </a:p>
            </p:txBody>
          </p:sp>
          <p:sp>
            <p:nvSpPr>
              <p:cNvPr id="28" name="Text Placeholder 3">
                <a:extLst>
                  <a:ext uri="{FF2B5EF4-FFF2-40B4-BE49-F238E27FC236}">
                    <a16:creationId xmlns:a16="http://schemas.microsoft.com/office/drawing/2014/main" id="{704D487A-64FA-5FE3-AE21-812CC41FAE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03350" y="4927818"/>
                <a:ext cx="2888398" cy="59670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72677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6553D14-28B8-C9C9-58E1-88801A63D8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73931"/>
            <a:ext cx="10858500" cy="1301750"/>
          </a:xfrm>
        </p:spPr>
        <p:txBody>
          <a:bodyPr>
            <a:normAutofit/>
          </a:bodyPr>
          <a:lstStyle/>
          <a:p>
            <a:r>
              <a:rPr lang="en-US" altLang="zh-CN" sz="8000" dirty="0"/>
              <a:t>THANK YOU</a:t>
            </a:r>
            <a:endParaRPr lang="zh-CN" altLang="en-US" sz="8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80FE23-3FD0-4989-BBD8-F98469242D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Candy</a:t>
            </a:r>
            <a:endParaRPr lang="en-GB" altLang="zh-C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altLang="zh-CN" dirty="0"/>
              <a:t>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8151CC-21E4-E486-9C52-E305DCFAE32E}"/>
              </a:ext>
            </a:extLst>
          </p:cNvPr>
          <p:cNvSpPr txBox="1"/>
          <p:nvPr/>
        </p:nvSpPr>
        <p:spPr>
          <a:xfrm>
            <a:off x="673099" y="899614"/>
            <a:ext cx="5994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G</a:t>
            </a:r>
          </a:p>
          <a:p>
            <a:pPr algn="ctr"/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R</a:t>
            </a:r>
          </a:p>
          <a:p>
            <a:pPr algn="ctr"/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E</a:t>
            </a:r>
          </a:p>
          <a:p>
            <a:pPr algn="ctr"/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E</a:t>
            </a:r>
          </a:p>
          <a:p>
            <a:pPr algn="ctr"/>
            <a:r>
              <a:rPr lang="en-US" altLang="zh-CN" sz="5400" dirty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N</a:t>
            </a:r>
            <a:endParaRPr lang="zh-CN" altLang="en-US" sz="5400" dirty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Logo Placeholder 5">
            <a:extLst>
              <a:ext uri="{FF2B5EF4-FFF2-40B4-BE49-F238E27FC236}">
                <a16:creationId xmlns:a16="http://schemas.microsoft.com/office/drawing/2014/main" id="{692B1D26-DED9-B517-1A42-DE8B2A77FCDC}"/>
              </a:ext>
            </a:extLst>
          </p:cNvPr>
          <p:cNvSpPr txBox="1">
            <a:spLocks/>
          </p:cNvSpPr>
          <p:nvPr/>
        </p:nvSpPr>
        <p:spPr>
          <a:xfrm>
            <a:off x="5576454" y="899614"/>
            <a:ext cx="1039091" cy="29627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LOGO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866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Candy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Candy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企业内训师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工作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辅导助教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02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Candy3211120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508449D-7E5E-E065-F933-C1C73F4F9F91}"/>
              </a:ext>
            </a:extLst>
          </p:cNvPr>
          <p:cNvGrpSpPr/>
          <p:nvPr/>
        </p:nvGrpSpPr>
        <p:grpSpPr>
          <a:xfrm>
            <a:off x="5695413" y="2521899"/>
            <a:ext cx="138195" cy="138195"/>
            <a:chOff x="5695413" y="2081916"/>
            <a:chExt cx="138195" cy="138195"/>
          </a:xfrm>
        </p:grpSpPr>
        <p:sp>
          <p:nvSpPr>
            <p:cNvPr id="3" name="Teardrop 15">
              <a:extLst>
                <a:ext uri="{FF2B5EF4-FFF2-40B4-BE49-F238E27FC236}">
                  <a16:creationId xmlns:a16="http://schemas.microsoft.com/office/drawing/2014/main" id="{A8B57DBA-C3DB-FC02-1C31-7649FD7515A5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4" name="Oval 16">
              <a:extLst>
                <a:ext uri="{FF2B5EF4-FFF2-40B4-BE49-F238E27FC236}">
                  <a16:creationId xmlns:a16="http://schemas.microsoft.com/office/drawing/2014/main" id="{36C22839-9BFA-37C1-3B6D-B41544799535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8531A79-D043-8457-70BC-9CF9823CF94E}"/>
              </a:ext>
            </a:extLst>
          </p:cNvPr>
          <p:cNvSpPr txBox="1"/>
          <p:nvPr/>
        </p:nvSpPr>
        <p:spPr>
          <a:xfrm>
            <a:off x="5918615" y="2393759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艾迪鹅实战班第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5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期学员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835879" y="2185628"/>
            <a:ext cx="2520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Candy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主要内容</a:t>
            </a:r>
            <a:endParaRPr lang="en-GB" altLang="zh-CN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F188276-BBAC-F496-8672-19698892BC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9D68E23-D9CC-B64D-7BD5-321A518C818C}"/>
              </a:ext>
            </a:extLst>
          </p:cNvPr>
          <p:cNvGrpSpPr/>
          <p:nvPr/>
        </p:nvGrpSpPr>
        <p:grpSpPr>
          <a:xfrm>
            <a:off x="1120876" y="2568678"/>
            <a:ext cx="3982065" cy="734961"/>
            <a:chOff x="1002889" y="2553704"/>
            <a:chExt cx="3982065" cy="734961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1D8EDD4-A360-4AF6-F298-C66177AA519A}"/>
                </a:ext>
              </a:extLst>
            </p:cNvPr>
            <p:cNvSpPr/>
            <p:nvPr/>
          </p:nvSpPr>
          <p:spPr>
            <a:xfrm>
              <a:off x="1002889" y="2553704"/>
              <a:ext cx="3982065" cy="734961"/>
            </a:xfrm>
            <a:prstGeom prst="rect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3FB4CAB-9DBF-852E-B3CA-A9AB3F1875D1}"/>
                </a:ext>
              </a:extLst>
            </p:cNvPr>
            <p:cNvSpPr/>
            <p:nvPr/>
          </p:nvSpPr>
          <p:spPr>
            <a:xfrm>
              <a:off x="1145457" y="2625100"/>
              <a:ext cx="613954" cy="59216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ea"/>
                  <a:ea typeface="+mj-ea"/>
                </a:rPr>
                <a:t>01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D7D93DC-D94A-AB6E-A1C0-0C39C9642C68}"/>
                </a:ext>
              </a:extLst>
            </p:cNvPr>
            <p:cNvSpPr txBox="1"/>
            <p:nvPr/>
          </p:nvSpPr>
          <p:spPr>
            <a:xfrm>
              <a:off x="1877679" y="2690351"/>
              <a:ext cx="29890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BAFBD87-2EE0-1817-8D1E-687447553D0B}"/>
              </a:ext>
            </a:extLst>
          </p:cNvPr>
          <p:cNvGrpSpPr/>
          <p:nvPr/>
        </p:nvGrpSpPr>
        <p:grpSpPr>
          <a:xfrm>
            <a:off x="7079225" y="2568678"/>
            <a:ext cx="3982065" cy="734961"/>
            <a:chOff x="1002889" y="2553704"/>
            <a:chExt cx="3982065" cy="73496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F1AA01E-8A7F-D0D7-B1DC-69E41A4F7A65}"/>
                </a:ext>
              </a:extLst>
            </p:cNvPr>
            <p:cNvSpPr/>
            <p:nvPr/>
          </p:nvSpPr>
          <p:spPr>
            <a:xfrm>
              <a:off x="1002889" y="2553704"/>
              <a:ext cx="3982065" cy="734961"/>
            </a:xfrm>
            <a:prstGeom prst="rect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D7E9BC1-2AD8-BF83-D5C4-0F9DC6037A3E}"/>
                </a:ext>
              </a:extLst>
            </p:cNvPr>
            <p:cNvSpPr/>
            <p:nvPr/>
          </p:nvSpPr>
          <p:spPr>
            <a:xfrm>
              <a:off x="1145457" y="2625100"/>
              <a:ext cx="613954" cy="59216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ea"/>
                  <a:ea typeface="+mj-ea"/>
                </a:rPr>
                <a:t>02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59AA332-9621-0D46-8E65-21C9BA389D8A}"/>
                </a:ext>
              </a:extLst>
            </p:cNvPr>
            <p:cNvSpPr txBox="1"/>
            <p:nvPr/>
          </p:nvSpPr>
          <p:spPr>
            <a:xfrm>
              <a:off x="1877679" y="2690351"/>
              <a:ext cx="29890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147EA0F-CC80-7DB9-03B7-54D9A560200C}"/>
              </a:ext>
            </a:extLst>
          </p:cNvPr>
          <p:cNvGrpSpPr/>
          <p:nvPr/>
        </p:nvGrpSpPr>
        <p:grpSpPr>
          <a:xfrm>
            <a:off x="1120876" y="3890303"/>
            <a:ext cx="3982065" cy="734961"/>
            <a:chOff x="1002889" y="2553704"/>
            <a:chExt cx="3982065" cy="734961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4FE215D-54E0-C77D-43FD-644E564FDF12}"/>
                </a:ext>
              </a:extLst>
            </p:cNvPr>
            <p:cNvSpPr/>
            <p:nvPr/>
          </p:nvSpPr>
          <p:spPr>
            <a:xfrm>
              <a:off x="1002889" y="2553704"/>
              <a:ext cx="3982065" cy="734961"/>
            </a:xfrm>
            <a:prstGeom prst="rect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F697003-9EB1-AEEB-9536-D7FE67202C04}"/>
                </a:ext>
              </a:extLst>
            </p:cNvPr>
            <p:cNvSpPr/>
            <p:nvPr/>
          </p:nvSpPr>
          <p:spPr>
            <a:xfrm>
              <a:off x="1145457" y="2625100"/>
              <a:ext cx="613954" cy="59216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ea"/>
                  <a:ea typeface="+mj-ea"/>
                </a:rPr>
                <a:t>01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4206A42-AC3D-9D90-A64B-1B6567007090}"/>
                </a:ext>
              </a:extLst>
            </p:cNvPr>
            <p:cNvSpPr txBox="1"/>
            <p:nvPr/>
          </p:nvSpPr>
          <p:spPr>
            <a:xfrm>
              <a:off x="1877679" y="2690351"/>
              <a:ext cx="29890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54C939A-910B-B777-BA3A-DDFF82E3AD16}"/>
              </a:ext>
            </a:extLst>
          </p:cNvPr>
          <p:cNvGrpSpPr/>
          <p:nvPr/>
        </p:nvGrpSpPr>
        <p:grpSpPr>
          <a:xfrm>
            <a:off x="7079225" y="3886445"/>
            <a:ext cx="3982065" cy="734961"/>
            <a:chOff x="1002889" y="2553704"/>
            <a:chExt cx="3982065" cy="734961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28E225C-31BD-D0AD-9C4A-88985FF15CAF}"/>
                </a:ext>
              </a:extLst>
            </p:cNvPr>
            <p:cNvSpPr/>
            <p:nvPr/>
          </p:nvSpPr>
          <p:spPr>
            <a:xfrm>
              <a:off x="1002889" y="2553704"/>
              <a:ext cx="3982065" cy="734961"/>
            </a:xfrm>
            <a:prstGeom prst="rect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963FD159-57C3-1FC9-B700-E96C56E8973C}"/>
                </a:ext>
              </a:extLst>
            </p:cNvPr>
            <p:cNvSpPr/>
            <p:nvPr/>
          </p:nvSpPr>
          <p:spPr>
            <a:xfrm>
              <a:off x="1145457" y="2625100"/>
              <a:ext cx="613954" cy="59216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ea"/>
                  <a:ea typeface="+mj-ea"/>
                </a:rPr>
                <a:t>01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3C8477C-6C93-DD78-B204-BAADAAF4291E}"/>
                </a:ext>
              </a:extLst>
            </p:cNvPr>
            <p:cNvSpPr txBox="1"/>
            <p:nvPr/>
          </p:nvSpPr>
          <p:spPr>
            <a:xfrm>
              <a:off x="1877679" y="2690351"/>
              <a:ext cx="29890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797D9FF-2D9C-6CF8-149E-8D3F97C12AFB}"/>
              </a:ext>
            </a:extLst>
          </p:cNvPr>
          <p:cNvGrpSpPr/>
          <p:nvPr/>
        </p:nvGrpSpPr>
        <p:grpSpPr>
          <a:xfrm>
            <a:off x="1120876" y="5211928"/>
            <a:ext cx="3982065" cy="734961"/>
            <a:chOff x="1002889" y="2553704"/>
            <a:chExt cx="3982065" cy="734961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83A35E7-D445-EF14-FC35-5177D708B315}"/>
                </a:ext>
              </a:extLst>
            </p:cNvPr>
            <p:cNvSpPr/>
            <p:nvPr/>
          </p:nvSpPr>
          <p:spPr>
            <a:xfrm>
              <a:off x="1002889" y="2553704"/>
              <a:ext cx="3982065" cy="734961"/>
            </a:xfrm>
            <a:prstGeom prst="rect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3B0468F-5633-6624-D791-54913D89C482}"/>
                </a:ext>
              </a:extLst>
            </p:cNvPr>
            <p:cNvSpPr/>
            <p:nvPr/>
          </p:nvSpPr>
          <p:spPr>
            <a:xfrm>
              <a:off x="1145457" y="2625100"/>
              <a:ext cx="613954" cy="59216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ea"/>
                  <a:ea typeface="+mj-ea"/>
                </a:rPr>
                <a:t>01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9216EC9-AB61-C1CA-ECEC-E2C977607FAF}"/>
                </a:ext>
              </a:extLst>
            </p:cNvPr>
            <p:cNvSpPr txBox="1"/>
            <p:nvPr/>
          </p:nvSpPr>
          <p:spPr>
            <a:xfrm>
              <a:off x="1877679" y="2690351"/>
              <a:ext cx="29890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156173B-083C-BDDC-ACC8-241B50862E1C}"/>
              </a:ext>
            </a:extLst>
          </p:cNvPr>
          <p:cNvGrpSpPr/>
          <p:nvPr/>
        </p:nvGrpSpPr>
        <p:grpSpPr>
          <a:xfrm>
            <a:off x="7079225" y="5211928"/>
            <a:ext cx="3982065" cy="734961"/>
            <a:chOff x="1002889" y="2553704"/>
            <a:chExt cx="3982065" cy="73496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C2D7645-F5BE-0889-F051-2DEE2FE2BE2F}"/>
                </a:ext>
              </a:extLst>
            </p:cNvPr>
            <p:cNvSpPr/>
            <p:nvPr/>
          </p:nvSpPr>
          <p:spPr>
            <a:xfrm>
              <a:off x="1002889" y="2553704"/>
              <a:ext cx="3982065" cy="734961"/>
            </a:xfrm>
            <a:prstGeom prst="rect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1CE5410D-41DC-6A5A-7831-8D9F70CC253E}"/>
                </a:ext>
              </a:extLst>
            </p:cNvPr>
            <p:cNvSpPr/>
            <p:nvPr/>
          </p:nvSpPr>
          <p:spPr>
            <a:xfrm>
              <a:off x="1145457" y="2625100"/>
              <a:ext cx="613954" cy="59216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ea"/>
                  <a:ea typeface="+mj-ea"/>
                </a:rPr>
                <a:t>01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D936B06-0C92-F4A0-4DF4-1A2396E54749}"/>
                </a:ext>
              </a:extLst>
            </p:cNvPr>
            <p:cNvSpPr txBox="1"/>
            <p:nvPr/>
          </p:nvSpPr>
          <p:spPr>
            <a:xfrm>
              <a:off x="1877679" y="2690351"/>
              <a:ext cx="29890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0999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5ED099-F138-D854-3749-9F1FBCE2B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请在此处输入标题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22FAC4-27B8-CE4A-BFD3-0DEABC5946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请在此处键入你想要的内容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AC7D88AD-2EB4-ABD6-3569-2EB66A32F3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0632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42984D0-73AE-E94A-9C8C-01B884F50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请在此处输入标题</a:t>
            </a:r>
          </a:p>
        </p:txBody>
      </p:sp>
      <p:pic>
        <p:nvPicPr>
          <p:cNvPr id="3" name="内容占位符 2" descr="街道上的年轻商务人士">
            <a:extLst>
              <a:ext uri="{FF2B5EF4-FFF2-40B4-BE49-F238E27FC236}">
                <a16:creationId xmlns:a16="http://schemas.microsoft.com/office/drawing/2014/main" id="{E8C74A56-3FBD-59DE-E408-B7336BC3EB0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568" y="1746643"/>
            <a:ext cx="4441825" cy="4043363"/>
          </a:xfr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A0827964-DCD5-FE7A-34EA-3615F817BCC8}"/>
              </a:ext>
            </a:extLst>
          </p:cNvPr>
          <p:cNvGrpSpPr/>
          <p:nvPr/>
        </p:nvGrpSpPr>
        <p:grpSpPr>
          <a:xfrm>
            <a:off x="5993265" y="1745467"/>
            <a:ext cx="5402323" cy="2934688"/>
            <a:chOff x="5993265" y="1745467"/>
            <a:chExt cx="5402323" cy="293468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C4916BA-01DB-DB54-8D74-4AE3253948FF}"/>
                </a:ext>
              </a:extLst>
            </p:cNvPr>
            <p:cNvGrpSpPr/>
            <p:nvPr/>
          </p:nvGrpSpPr>
          <p:grpSpPr>
            <a:xfrm>
              <a:off x="5993265" y="1745467"/>
              <a:ext cx="5402323" cy="2934688"/>
              <a:chOff x="5708129" y="433680"/>
              <a:chExt cx="5402323" cy="2934688"/>
            </a:xfrm>
          </p:grpSpPr>
          <p:sp>
            <p:nvSpPr>
              <p:cNvPr id="11" name="Text Placeholder 3">
                <a:extLst>
                  <a:ext uri="{FF2B5EF4-FFF2-40B4-BE49-F238E27FC236}">
                    <a16:creationId xmlns:a16="http://schemas.microsoft.com/office/drawing/2014/main" id="{FE08CDF5-A997-2B4D-122D-B385577EF48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08129" y="1763145"/>
                <a:ext cx="5402323" cy="160522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F0F0">
                        <a:lumMod val="25000"/>
                      </a:srgbClr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请在这里输入正文，阐述与主标题或者关键字词标题相关的具体内容，字数可根据需求进行删减或者添加，同时注意调整文本框的大小及设置文字行间距</a:t>
                </a:r>
                <a:r>
                  <a:rPr lang="zh-CN" altLang="en-US" sz="1400" dirty="0">
                    <a:solidFill>
                      <a:srgbClr val="F0F0F0">
                        <a:lumMod val="25000"/>
                      </a:srgbClr>
                    </a:solidFill>
                    <a:latin typeface="MiSans Normal"/>
                    <a:ea typeface="MiSans Normal"/>
                  </a:rPr>
                  <a:t>。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F0F0">
                        <a:lumMod val="25000"/>
                      </a:srgbClr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请在这里输入正文，阐述与主标题或者关键字词标题相关的具体内容，字数可根据需求进行删减或者添加，同时注意调整文本框的大小及设置文字行间距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86FA70F-A1CC-51B1-C005-6D5D5C21AD86}"/>
                  </a:ext>
                </a:extLst>
              </p:cNvPr>
              <p:cNvSpPr txBox="1"/>
              <p:nvPr/>
            </p:nvSpPr>
            <p:spPr>
              <a:xfrm>
                <a:off x="5708129" y="433680"/>
                <a:ext cx="363251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75000"/>
                      </a:schemeClr>
                    </a:solidFill>
                    <a:effectLst/>
                    <a:uLnTx/>
                    <a:uFillTx/>
                    <a:latin typeface="MiSans Heavy"/>
                    <a:ea typeface="MiSans Heavy"/>
                  </a:rPr>
                  <a:t>请在这里输入内容</a:t>
                </a:r>
              </a:p>
            </p:txBody>
          </p:sp>
        </p:grpSp>
        <p:sp>
          <p:nvSpPr>
            <p:cNvPr id="13" name="文本占位符 2">
              <a:extLst>
                <a:ext uri="{FF2B5EF4-FFF2-40B4-BE49-F238E27FC236}">
                  <a16:creationId xmlns:a16="http://schemas.microsoft.com/office/drawing/2014/main" id="{D06B9A30-5868-3D70-5B86-BEF7EA461EE2}"/>
                </a:ext>
              </a:extLst>
            </p:cNvPr>
            <p:cNvSpPr txBox="1">
              <a:spLocks/>
            </p:cNvSpPr>
            <p:nvPr/>
          </p:nvSpPr>
          <p:spPr>
            <a:xfrm>
              <a:off x="5993265" y="2231080"/>
              <a:ext cx="3302615" cy="4407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</a:rPr>
                <a:t>请在此处键入你想要的内容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2D80D3B-90E1-286D-8D3F-0C43539D35D8}"/>
              </a:ext>
            </a:extLst>
          </p:cNvPr>
          <p:cNvSpPr/>
          <p:nvPr/>
        </p:nvSpPr>
        <p:spPr>
          <a:xfrm>
            <a:off x="6096000" y="5397909"/>
            <a:ext cx="1465007" cy="392097"/>
          </a:xfrm>
          <a:custGeom>
            <a:avLst/>
            <a:gdLst>
              <a:gd name="connsiteX0" fmla="*/ 0 w 4021394"/>
              <a:gd name="connsiteY0" fmla="*/ 0 h 2674374"/>
              <a:gd name="connsiteX1" fmla="*/ 455580 w 4021394"/>
              <a:gd name="connsiteY1" fmla="*/ 0 h 2674374"/>
              <a:gd name="connsiteX2" fmla="*/ 3421626 w 4021394"/>
              <a:gd name="connsiteY2" fmla="*/ 0 h 2674374"/>
              <a:gd name="connsiteX3" fmla="*/ 3565814 w 4021394"/>
              <a:gd name="connsiteY3" fmla="*/ 0 h 2674374"/>
              <a:gd name="connsiteX4" fmla="*/ 4021394 w 4021394"/>
              <a:gd name="connsiteY4" fmla="*/ 455580 h 2674374"/>
              <a:gd name="connsiteX5" fmla="*/ 4021394 w 4021394"/>
              <a:gd name="connsiteY5" fmla="*/ 560439 h 2674374"/>
              <a:gd name="connsiteX6" fmla="*/ 4021394 w 4021394"/>
              <a:gd name="connsiteY6" fmla="*/ 2218794 h 2674374"/>
              <a:gd name="connsiteX7" fmla="*/ 4021394 w 4021394"/>
              <a:gd name="connsiteY7" fmla="*/ 2674374 h 2674374"/>
              <a:gd name="connsiteX8" fmla="*/ 3565814 w 4021394"/>
              <a:gd name="connsiteY8" fmla="*/ 2674374 h 2674374"/>
              <a:gd name="connsiteX9" fmla="*/ 599768 w 4021394"/>
              <a:gd name="connsiteY9" fmla="*/ 2674374 h 2674374"/>
              <a:gd name="connsiteX10" fmla="*/ 455580 w 4021394"/>
              <a:gd name="connsiteY10" fmla="*/ 2674374 h 2674374"/>
              <a:gd name="connsiteX11" fmla="*/ 0 w 4021394"/>
              <a:gd name="connsiteY11" fmla="*/ 2218794 h 2674374"/>
              <a:gd name="connsiteX12" fmla="*/ 0 w 4021394"/>
              <a:gd name="connsiteY12" fmla="*/ 455580 h 2674374"/>
              <a:gd name="connsiteX13" fmla="*/ 0 w 4021394"/>
              <a:gd name="connsiteY13" fmla="*/ 455579 h 267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21394" h="2674374">
                <a:moveTo>
                  <a:pt x="0" y="0"/>
                </a:moveTo>
                <a:lnTo>
                  <a:pt x="455580" y="0"/>
                </a:lnTo>
                <a:lnTo>
                  <a:pt x="3421626" y="0"/>
                </a:lnTo>
                <a:lnTo>
                  <a:pt x="3565814" y="0"/>
                </a:lnTo>
                <a:cubicBezTo>
                  <a:pt x="3817424" y="0"/>
                  <a:pt x="4021394" y="203970"/>
                  <a:pt x="4021394" y="455580"/>
                </a:cubicBezTo>
                <a:lnTo>
                  <a:pt x="4021394" y="560439"/>
                </a:lnTo>
                <a:lnTo>
                  <a:pt x="4021394" y="2218794"/>
                </a:lnTo>
                <a:lnTo>
                  <a:pt x="4021394" y="2674374"/>
                </a:lnTo>
                <a:lnTo>
                  <a:pt x="3565814" y="2674374"/>
                </a:lnTo>
                <a:lnTo>
                  <a:pt x="599768" y="2674374"/>
                </a:lnTo>
                <a:lnTo>
                  <a:pt x="455580" y="2674374"/>
                </a:lnTo>
                <a:cubicBezTo>
                  <a:pt x="203970" y="2674374"/>
                  <a:pt x="0" y="2470404"/>
                  <a:pt x="0" y="2218794"/>
                </a:cubicBezTo>
                <a:lnTo>
                  <a:pt x="0" y="455580"/>
                </a:lnTo>
                <a:lnTo>
                  <a:pt x="0" y="4555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400" dirty="0"/>
              <a:t>了解更多</a:t>
            </a:r>
          </a:p>
        </p:txBody>
      </p:sp>
    </p:spTree>
    <p:extLst>
      <p:ext uri="{BB962C8B-B14F-4D97-AF65-F5344CB8AC3E}">
        <p14:creationId xmlns:p14="http://schemas.microsoft.com/office/powerpoint/2010/main" val="685775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8C880CA6-4956-0BC2-4736-0B151BF5371F}"/>
              </a:ext>
            </a:extLst>
          </p:cNvPr>
          <p:cNvGrpSpPr/>
          <p:nvPr/>
        </p:nvGrpSpPr>
        <p:grpSpPr>
          <a:xfrm>
            <a:off x="767174" y="898878"/>
            <a:ext cx="11021702" cy="5060244"/>
            <a:chOff x="767174" y="898878"/>
            <a:chExt cx="11021702" cy="5060244"/>
          </a:xfrm>
        </p:grpSpPr>
        <p:pic>
          <p:nvPicPr>
            <p:cNvPr id="3" name="图片 2" descr="玉米地和蓝天">
              <a:extLst>
                <a:ext uri="{FF2B5EF4-FFF2-40B4-BE49-F238E27FC236}">
                  <a16:creationId xmlns:a16="http://schemas.microsoft.com/office/drawing/2014/main" id="{EACA2934-3EF1-EA39-B3FB-77EC13D4B9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7174" y="898878"/>
              <a:ext cx="5060244" cy="5060244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83F6AF5A-5E30-0ACB-0794-EBDBF748BB94}"/>
                </a:ext>
              </a:extLst>
            </p:cNvPr>
            <p:cNvSpPr/>
            <p:nvPr/>
          </p:nvSpPr>
          <p:spPr>
            <a:xfrm>
              <a:off x="5827417" y="898878"/>
              <a:ext cx="5961459" cy="506024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6A6DA45-1A79-2380-20EA-F9FB378E712E}"/>
              </a:ext>
            </a:extLst>
          </p:cNvPr>
          <p:cNvGrpSpPr/>
          <p:nvPr/>
        </p:nvGrpSpPr>
        <p:grpSpPr>
          <a:xfrm>
            <a:off x="6106985" y="1470163"/>
            <a:ext cx="5402323" cy="2934688"/>
            <a:chOff x="5993265" y="1745467"/>
            <a:chExt cx="5402323" cy="293468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EC14917-E64B-2C59-06F9-6A21D9CCEE6B}"/>
                </a:ext>
              </a:extLst>
            </p:cNvPr>
            <p:cNvGrpSpPr/>
            <p:nvPr/>
          </p:nvGrpSpPr>
          <p:grpSpPr>
            <a:xfrm>
              <a:off x="5993265" y="1745467"/>
              <a:ext cx="5402323" cy="2934688"/>
              <a:chOff x="5708129" y="433680"/>
              <a:chExt cx="5402323" cy="2934688"/>
            </a:xfrm>
          </p:grpSpPr>
          <p:sp>
            <p:nvSpPr>
              <p:cNvPr id="7" name="Text Placeholder 3">
                <a:extLst>
                  <a:ext uri="{FF2B5EF4-FFF2-40B4-BE49-F238E27FC236}">
                    <a16:creationId xmlns:a16="http://schemas.microsoft.com/office/drawing/2014/main" id="{95FCF7BD-BB1D-33B0-381F-2C0FDF79C8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08129" y="1763145"/>
                <a:ext cx="5402323" cy="160522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F0F0">
                        <a:lumMod val="25000"/>
                      </a:srgbClr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请在这里输入正文，阐述与主标题或者关键字词标题相关的具体内容，字数可根据需求进行删减或者添加，同时注意调整文本框的大小及设置文字行间距</a:t>
                </a:r>
                <a:r>
                  <a:rPr lang="zh-CN" altLang="en-US" sz="1400" dirty="0">
                    <a:solidFill>
                      <a:srgbClr val="F0F0F0">
                        <a:lumMod val="25000"/>
                      </a:srgbClr>
                    </a:solidFill>
                    <a:latin typeface="MiSans Normal"/>
                    <a:ea typeface="MiSans Normal"/>
                  </a:rPr>
                  <a:t>。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F0F0">
                        <a:lumMod val="25000"/>
                      </a:srgbClr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请在这里输入正文，阐述与主标题或者关键字词标题相关的具体内容，字数可根据需求进行删减或者添加，同时注意调整文本框的大小及设置文字行间距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D645FAD-613C-DCCF-AF45-0ACA1225E152}"/>
                  </a:ext>
                </a:extLst>
              </p:cNvPr>
              <p:cNvSpPr txBox="1"/>
              <p:nvPr/>
            </p:nvSpPr>
            <p:spPr>
              <a:xfrm>
                <a:off x="5708129" y="433680"/>
                <a:ext cx="363251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75000"/>
                      </a:schemeClr>
                    </a:solidFill>
                    <a:effectLst/>
                    <a:uLnTx/>
                    <a:uFillTx/>
                    <a:latin typeface="MiSans Heavy"/>
                    <a:ea typeface="MiSans Heavy"/>
                  </a:rPr>
                  <a:t>请在这里输入标题</a:t>
                </a:r>
              </a:p>
            </p:txBody>
          </p:sp>
        </p:grpSp>
        <p:sp>
          <p:nvSpPr>
            <p:cNvPr id="6" name="文本占位符 2">
              <a:extLst>
                <a:ext uri="{FF2B5EF4-FFF2-40B4-BE49-F238E27FC236}">
                  <a16:creationId xmlns:a16="http://schemas.microsoft.com/office/drawing/2014/main" id="{CD125DE5-FA43-4AA8-A925-7F158BD8E383}"/>
                </a:ext>
              </a:extLst>
            </p:cNvPr>
            <p:cNvSpPr txBox="1">
              <a:spLocks/>
            </p:cNvSpPr>
            <p:nvPr/>
          </p:nvSpPr>
          <p:spPr>
            <a:xfrm>
              <a:off x="5993265" y="2231080"/>
              <a:ext cx="3302615" cy="4407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</a:rPr>
                <a:t>请在此处键入你想要的内容</a:t>
              </a: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F85BBB7-A2C2-19F9-73CB-3F8E9593FD4C}"/>
              </a:ext>
            </a:extLst>
          </p:cNvPr>
          <p:cNvSpPr/>
          <p:nvPr/>
        </p:nvSpPr>
        <p:spPr>
          <a:xfrm>
            <a:off x="6223820" y="5211096"/>
            <a:ext cx="1465007" cy="392097"/>
          </a:xfrm>
          <a:custGeom>
            <a:avLst/>
            <a:gdLst>
              <a:gd name="connsiteX0" fmla="*/ 0 w 4021394"/>
              <a:gd name="connsiteY0" fmla="*/ 0 h 2674374"/>
              <a:gd name="connsiteX1" fmla="*/ 455580 w 4021394"/>
              <a:gd name="connsiteY1" fmla="*/ 0 h 2674374"/>
              <a:gd name="connsiteX2" fmla="*/ 3421626 w 4021394"/>
              <a:gd name="connsiteY2" fmla="*/ 0 h 2674374"/>
              <a:gd name="connsiteX3" fmla="*/ 3565814 w 4021394"/>
              <a:gd name="connsiteY3" fmla="*/ 0 h 2674374"/>
              <a:gd name="connsiteX4" fmla="*/ 4021394 w 4021394"/>
              <a:gd name="connsiteY4" fmla="*/ 455580 h 2674374"/>
              <a:gd name="connsiteX5" fmla="*/ 4021394 w 4021394"/>
              <a:gd name="connsiteY5" fmla="*/ 560439 h 2674374"/>
              <a:gd name="connsiteX6" fmla="*/ 4021394 w 4021394"/>
              <a:gd name="connsiteY6" fmla="*/ 2218794 h 2674374"/>
              <a:gd name="connsiteX7" fmla="*/ 4021394 w 4021394"/>
              <a:gd name="connsiteY7" fmla="*/ 2674374 h 2674374"/>
              <a:gd name="connsiteX8" fmla="*/ 3565814 w 4021394"/>
              <a:gd name="connsiteY8" fmla="*/ 2674374 h 2674374"/>
              <a:gd name="connsiteX9" fmla="*/ 599768 w 4021394"/>
              <a:gd name="connsiteY9" fmla="*/ 2674374 h 2674374"/>
              <a:gd name="connsiteX10" fmla="*/ 455580 w 4021394"/>
              <a:gd name="connsiteY10" fmla="*/ 2674374 h 2674374"/>
              <a:gd name="connsiteX11" fmla="*/ 0 w 4021394"/>
              <a:gd name="connsiteY11" fmla="*/ 2218794 h 2674374"/>
              <a:gd name="connsiteX12" fmla="*/ 0 w 4021394"/>
              <a:gd name="connsiteY12" fmla="*/ 455580 h 2674374"/>
              <a:gd name="connsiteX13" fmla="*/ 0 w 4021394"/>
              <a:gd name="connsiteY13" fmla="*/ 455579 h 267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21394" h="2674374">
                <a:moveTo>
                  <a:pt x="0" y="0"/>
                </a:moveTo>
                <a:lnTo>
                  <a:pt x="455580" y="0"/>
                </a:lnTo>
                <a:lnTo>
                  <a:pt x="3421626" y="0"/>
                </a:lnTo>
                <a:lnTo>
                  <a:pt x="3565814" y="0"/>
                </a:lnTo>
                <a:cubicBezTo>
                  <a:pt x="3817424" y="0"/>
                  <a:pt x="4021394" y="203970"/>
                  <a:pt x="4021394" y="455580"/>
                </a:cubicBezTo>
                <a:lnTo>
                  <a:pt x="4021394" y="560439"/>
                </a:lnTo>
                <a:lnTo>
                  <a:pt x="4021394" y="2218794"/>
                </a:lnTo>
                <a:lnTo>
                  <a:pt x="4021394" y="2674374"/>
                </a:lnTo>
                <a:lnTo>
                  <a:pt x="3565814" y="2674374"/>
                </a:lnTo>
                <a:lnTo>
                  <a:pt x="599768" y="2674374"/>
                </a:lnTo>
                <a:lnTo>
                  <a:pt x="455580" y="2674374"/>
                </a:lnTo>
                <a:cubicBezTo>
                  <a:pt x="203970" y="2674374"/>
                  <a:pt x="0" y="2470404"/>
                  <a:pt x="0" y="2218794"/>
                </a:cubicBezTo>
                <a:lnTo>
                  <a:pt x="0" y="455580"/>
                </a:lnTo>
                <a:lnTo>
                  <a:pt x="0" y="4555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400" dirty="0"/>
              <a:t>了解更多</a:t>
            </a:r>
          </a:p>
        </p:txBody>
      </p:sp>
    </p:spTree>
    <p:extLst>
      <p:ext uri="{BB962C8B-B14F-4D97-AF65-F5344CB8AC3E}">
        <p14:creationId xmlns:p14="http://schemas.microsoft.com/office/powerpoint/2010/main" val="3929308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请在此处输入标题</a:t>
            </a: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FBE370F8-ED64-8968-4593-DB5A5A4E0F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9344106"/>
              </p:ext>
            </p:extLst>
          </p:nvPr>
        </p:nvGraphicFramePr>
        <p:xfrm>
          <a:off x="660400" y="1412874"/>
          <a:ext cx="10858500" cy="33935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09750">
                  <a:extLst>
                    <a:ext uri="{9D8B030D-6E8A-4147-A177-3AD203B41FA5}">
                      <a16:colId xmlns:a16="http://schemas.microsoft.com/office/drawing/2014/main" val="2395609235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575269772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1084729196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3784488569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791807812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379785117"/>
                    </a:ext>
                  </a:extLst>
                </a:gridCol>
              </a:tblGrid>
              <a:tr h="565598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j-ea"/>
                          <a:ea typeface="+mj-ea"/>
                        </a:rPr>
                        <a:t>系列</a:t>
                      </a:r>
                      <a:r>
                        <a:rPr lang="en-US" altLang="zh-CN" b="0" dirty="0">
                          <a:latin typeface="+mj-ea"/>
                          <a:ea typeface="+mj-ea"/>
                        </a:rPr>
                        <a:t>1</a:t>
                      </a:r>
                      <a:endParaRPr lang="zh-CN" altLang="en-US" b="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j-ea"/>
                          <a:ea typeface="+mj-ea"/>
                        </a:rPr>
                        <a:t>系列</a:t>
                      </a:r>
                      <a:r>
                        <a:rPr lang="en-US" altLang="zh-CN" b="0" dirty="0">
                          <a:latin typeface="+mj-ea"/>
                          <a:ea typeface="+mj-ea"/>
                        </a:rPr>
                        <a:t>2</a:t>
                      </a:r>
                      <a:endParaRPr lang="zh-CN" altLang="en-US" b="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j-ea"/>
                          <a:ea typeface="+mj-ea"/>
                        </a:rPr>
                        <a:t>系列</a:t>
                      </a:r>
                      <a:r>
                        <a:rPr lang="en-US" altLang="zh-CN" b="0" dirty="0">
                          <a:latin typeface="+mj-ea"/>
                          <a:ea typeface="+mj-ea"/>
                        </a:rPr>
                        <a:t>3</a:t>
                      </a:r>
                      <a:endParaRPr lang="zh-CN" altLang="en-US" b="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j-ea"/>
                          <a:ea typeface="+mj-ea"/>
                        </a:rPr>
                        <a:t>系列</a:t>
                      </a:r>
                      <a:r>
                        <a:rPr lang="en-US" altLang="zh-CN" b="0" dirty="0">
                          <a:latin typeface="+mj-ea"/>
                          <a:ea typeface="+mj-ea"/>
                        </a:rPr>
                        <a:t>4</a:t>
                      </a:r>
                      <a:endParaRPr lang="zh-CN" altLang="en-US" b="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j-ea"/>
                          <a:ea typeface="+mj-ea"/>
                        </a:rPr>
                        <a:t>系列</a:t>
                      </a:r>
                      <a:r>
                        <a:rPr lang="en-US" altLang="zh-CN" b="0" dirty="0">
                          <a:latin typeface="+mj-ea"/>
                          <a:ea typeface="+mj-ea"/>
                        </a:rPr>
                        <a:t>5</a:t>
                      </a:r>
                      <a:endParaRPr lang="zh-CN" altLang="en-US" b="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j-ea"/>
                          <a:ea typeface="+mj-ea"/>
                        </a:rPr>
                        <a:t>系列</a:t>
                      </a:r>
                      <a:r>
                        <a:rPr lang="en-US" altLang="zh-CN" b="0" dirty="0">
                          <a:latin typeface="+mj-ea"/>
                          <a:ea typeface="+mj-ea"/>
                        </a:rPr>
                        <a:t>6</a:t>
                      </a:r>
                      <a:endParaRPr lang="zh-CN" altLang="en-US" b="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4060207"/>
                  </a:ext>
                </a:extLst>
              </a:tr>
              <a:tr h="5655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文本</a:t>
                      </a:r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4107376"/>
                  </a:ext>
                </a:extLst>
              </a:tr>
              <a:tr h="5655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文本</a:t>
                      </a:r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2063339"/>
                  </a:ext>
                </a:extLst>
              </a:tr>
              <a:tr h="5655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文本</a:t>
                      </a:r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7604091"/>
                  </a:ext>
                </a:extLst>
              </a:tr>
              <a:tr h="5655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文本</a:t>
                      </a:r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9157981"/>
                  </a:ext>
                </a:extLst>
              </a:tr>
              <a:tr h="56559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文本</a:t>
                      </a:r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158505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0FF2666E-97C1-EBF4-A824-857D7A365A7D}"/>
              </a:ext>
            </a:extLst>
          </p:cNvPr>
          <p:cNvSpPr txBox="1"/>
          <p:nvPr/>
        </p:nvSpPr>
        <p:spPr>
          <a:xfrm>
            <a:off x="565433" y="4961306"/>
            <a:ext cx="11061134" cy="967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40000"/>
              </a:lnSpc>
              <a:buNone/>
            </a:pPr>
            <a:r>
              <a:rPr lang="zh-CN" altLang="en-US" sz="1400" dirty="0"/>
              <a:t>请在这里输入正文，阐述与主标题或者关键字词标题相关的具体内容，字数可根据需求进行删减或者添加，同时注意调整文本框的大小及设置文字行间距。请在这里输入正文，阐述与主标题或者关键字词标题相关的具体内容，字数可根据需求进行删减或者添加，同时注意调整文本框的大小及设置文字行间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8478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8BE7D2-2C47-BE8C-D21B-FA9F8BFF8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DC31D74-BC2C-FFA9-831E-E2FF4116A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请在此处键入你想要的内容</a:t>
            </a:r>
            <a:endParaRPr lang="en-GB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59D5895-B758-2081-3494-E92DF6C55E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8753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FDA10629-33A2-6F61-9C07-DCD028776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97F6A3-9DF9-5911-51A9-B28101A7E4B8}"/>
              </a:ext>
            </a:extLst>
          </p:cNvPr>
          <p:cNvSpPr txBox="1"/>
          <p:nvPr/>
        </p:nvSpPr>
        <p:spPr>
          <a:xfrm>
            <a:off x="819150" y="1345222"/>
            <a:ext cx="6223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</a:rPr>
              <a:t>请在此处键入你想要的内容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0BC0870-A0F0-1B8D-F2C5-1C4DA758165B}"/>
              </a:ext>
            </a:extLst>
          </p:cNvPr>
          <p:cNvGrpSpPr/>
          <p:nvPr/>
        </p:nvGrpSpPr>
        <p:grpSpPr>
          <a:xfrm>
            <a:off x="819150" y="3220305"/>
            <a:ext cx="3632517" cy="2725753"/>
            <a:chOff x="5993265" y="1745467"/>
            <a:chExt cx="3632517" cy="272575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B727851-FCD3-81B3-1815-231BBCE62ACF}"/>
                </a:ext>
              </a:extLst>
            </p:cNvPr>
            <p:cNvGrpSpPr/>
            <p:nvPr/>
          </p:nvGrpSpPr>
          <p:grpSpPr>
            <a:xfrm>
              <a:off x="5993265" y="1745467"/>
              <a:ext cx="3632517" cy="2725753"/>
              <a:chOff x="5708129" y="433680"/>
              <a:chExt cx="3632517" cy="2725753"/>
            </a:xfrm>
          </p:grpSpPr>
          <p:sp>
            <p:nvSpPr>
              <p:cNvPr id="12" name="Text Placeholder 3">
                <a:extLst>
                  <a:ext uri="{FF2B5EF4-FFF2-40B4-BE49-F238E27FC236}">
                    <a16:creationId xmlns:a16="http://schemas.microsoft.com/office/drawing/2014/main" id="{B95C21C0-2840-CF88-9613-94053D449F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08129" y="1554210"/>
                <a:ext cx="3398387" cy="160522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F0F0">
                        <a:lumMod val="25000"/>
                      </a:srgbClr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请在这里输入正文，阐述与主标题或者关键字词标题相关的具体内容，字数可根据需求进行删减或者添加，同时注意调整文本框的大小及设置文字行间距</a:t>
                </a:r>
                <a:r>
                  <a:rPr lang="zh-CN" altLang="en-US" sz="1400" dirty="0">
                    <a:solidFill>
                      <a:srgbClr val="F0F0F0">
                        <a:lumMod val="25000"/>
                      </a:srgbClr>
                    </a:solidFill>
                    <a:latin typeface="MiSans Normal"/>
                    <a:ea typeface="MiSans Normal"/>
                  </a:rPr>
                  <a:t>。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F0F0">
                        <a:lumMod val="25000"/>
                      </a:srgbClr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166C82B-609B-69E8-1FA2-2C7FFED8A0DE}"/>
                  </a:ext>
                </a:extLst>
              </p:cNvPr>
              <p:cNvSpPr txBox="1"/>
              <p:nvPr/>
            </p:nvSpPr>
            <p:spPr>
              <a:xfrm>
                <a:off x="5708129" y="433680"/>
                <a:ext cx="363251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75000"/>
                      </a:schemeClr>
                    </a:solidFill>
                    <a:effectLst/>
                    <a:uLnTx/>
                    <a:uFillTx/>
                    <a:latin typeface="MiSans Heavy"/>
                    <a:ea typeface="MiSans Heavy"/>
                  </a:rPr>
                  <a:t>请在这里输入标题</a:t>
                </a:r>
              </a:p>
            </p:txBody>
          </p:sp>
        </p:grpSp>
        <p:sp>
          <p:nvSpPr>
            <p:cNvPr id="11" name="文本占位符 2">
              <a:extLst>
                <a:ext uri="{FF2B5EF4-FFF2-40B4-BE49-F238E27FC236}">
                  <a16:creationId xmlns:a16="http://schemas.microsoft.com/office/drawing/2014/main" id="{380C90D4-BC2C-9207-01B0-10931977B2A3}"/>
                </a:ext>
              </a:extLst>
            </p:cNvPr>
            <p:cNvSpPr txBox="1">
              <a:spLocks/>
            </p:cNvSpPr>
            <p:nvPr/>
          </p:nvSpPr>
          <p:spPr>
            <a:xfrm>
              <a:off x="5993265" y="2231080"/>
              <a:ext cx="3302615" cy="4407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</a:rPr>
                <a:t>请在此处键入你想要的内容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C41EC48-E8CD-FBB8-D647-32D4B6C6F6D3}"/>
              </a:ext>
            </a:extLst>
          </p:cNvPr>
          <p:cNvGrpSpPr/>
          <p:nvPr/>
        </p:nvGrpSpPr>
        <p:grpSpPr>
          <a:xfrm>
            <a:off x="4655256" y="3220305"/>
            <a:ext cx="3632517" cy="2725753"/>
            <a:chOff x="5993265" y="1745467"/>
            <a:chExt cx="3632517" cy="272575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2DCB443-9AD2-F070-28BB-9280CB5E0D98}"/>
                </a:ext>
              </a:extLst>
            </p:cNvPr>
            <p:cNvGrpSpPr/>
            <p:nvPr/>
          </p:nvGrpSpPr>
          <p:grpSpPr>
            <a:xfrm>
              <a:off x="5993265" y="1745467"/>
              <a:ext cx="3632517" cy="2725753"/>
              <a:chOff x="5708129" y="433680"/>
              <a:chExt cx="3632517" cy="2725753"/>
            </a:xfrm>
          </p:grpSpPr>
          <p:sp>
            <p:nvSpPr>
              <p:cNvPr id="22" name="Text Placeholder 3">
                <a:extLst>
                  <a:ext uri="{FF2B5EF4-FFF2-40B4-BE49-F238E27FC236}">
                    <a16:creationId xmlns:a16="http://schemas.microsoft.com/office/drawing/2014/main" id="{278425A3-772F-F3CB-8C4B-1BD0CEBE4EC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08129" y="1554210"/>
                <a:ext cx="3398387" cy="160522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F0F0">
                        <a:lumMod val="25000"/>
                      </a:srgbClr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请在这里输入正文，阐述与主标题或者关键字词标题相关的具体内容，字数可根据需求进行删减或者添加，同时注意调整文本框的大小及设置文字行间距</a:t>
                </a:r>
                <a:r>
                  <a:rPr lang="zh-CN" altLang="en-US" sz="1400" dirty="0">
                    <a:solidFill>
                      <a:srgbClr val="F0F0F0">
                        <a:lumMod val="25000"/>
                      </a:srgbClr>
                    </a:solidFill>
                    <a:latin typeface="MiSans Normal"/>
                    <a:ea typeface="MiSans Normal"/>
                  </a:rPr>
                  <a:t>。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F0F0">
                        <a:lumMod val="25000"/>
                      </a:srgbClr>
                    </a:solidFill>
                    <a:effectLst/>
                    <a:uLnTx/>
                    <a:uFillTx/>
                    <a:latin typeface="MiSans Normal"/>
                    <a:ea typeface="MiSans Normal"/>
                    <a:cs typeface="+mn-cs"/>
                  </a:rPr>
                  <a:t>请在这里输入正文，阐述与主标题或者关键字词标题相关的具体内容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848F053-5946-56D1-363C-D0C7D66CFFB2}"/>
                  </a:ext>
                </a:extLst>
              </p:cNvPr>
              <p:cNvSpPr txBox="1"/>
              <p:nvPr/>
            </p:nvSpPr>
            <p:spPr>
              <a:xfrm>
                <a:off x="5708129" y="433680"/>
                <a:ext cx="363251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75000"/>
                      </a:schemeClr>
                    </a:solidFill>
                    <a:effectLst/>
                    <a:uLnTx/>
                    <a:uFillTx/>
                    <a:latin typeface="MiSans Heavy"/>
                    <a:ea typeface="MiSans Heavy"/>
                  </a:rPr>
                  <a:t>请在这里输入标题</a:t>
                </a:r>
              </a:p>
            </p:txBody>
          </p:sp>
        </p:grpSp>
        <p:sp>
          <p:nvSpPr>
            <p:cNvPr id="21" name="文本占位符 2">
              <a:extLst>
                <a:ext uri="{FF2B5EF4-FFF2-40B4-BE49-F238E27FC236}">
                  <a16:creationId xmlns:a16="http://schemas.microsoft.com/office/drawing/2014/main" id="{C7DB5EFA-86B7-B473-E57F-A661B2ED24F2}"/>
                </a:ext>
              </a:extLst>
            </p:cNvPr>
            <p:cNvSpPr txBox="1">
              <a:spLocks/>
            </p:cNvSpPr>
            <p:nvPr/>
          </p:nvSpPr>
          <p:spPr>
            <a:xfrm>
              <a:off x="5993265" y="2231080"/>
              <a:ext cx="3302615" cy="4407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</a:rPr>
                <a:t>请在此处键入你想要的内容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428FBB6-E153-86BE-5B94-8302AEA94851}"/>
              </a:ext>
            </a:extLst>
          </p:cNvPr>
          <p:cNvGrpSpPr/>
          <p:nvPr/>
        </p:nvGrpSpPr>
        <p:grpSpPr>
          <a:xfrm>
            <a:off x="8395590" y="1524000"/>
            <a:ext cx="3226121" cy="4456108"/>
            <a:chOff x="8395590" y="1524000"/>
            <a:chExt cx="3226121" cy="4456108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E8BDA576-58CD-8A09-8048-98197B73328C}"/>
                </a:ext>
              </a:extLst>
            </p:cNvPr>
            <p:cNvSpPr/>
            <p:nvPr/>
          </p:nvSpPr>
          <p:spPr>
            <a:xfrm>
              <a:off x="8395590" y="1524000"/>
              <a:ext cx="3226120" cy="4456108"/>
            </a:xfrm>
            <a:prstGeom prst="roundRect">
              <a:avLst>
                <a:gd name="adj" fmla="val 6011"/>
              </a:avLst>
            </a:prstGeom>
            <a:solidFill>
              <a:schemeClr val="bg1"/>
            </a:solidFill>
            <a:effectLst>
              <a:outerShdw blurRad="127000" algn="ctr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 descr="园丁手工采摘草药">
              <a:extLst>
                <a:ext uri="{FF2B5EF4-FFF2-40B4-BE49-F238E27FC236}">
                  <a16:creationId xmlns:a16="http://schemas.microsoft.com/office/drawing/2014/main" id="{DAF67530-BCDA-D2C2-4906-3EC2DDBAA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95591" y="3514467"/>
              <a:ext cx="3226120" cy="2060423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803DE0C-0EAE-B68B-9B09-93924C8EC11B}"/>
                </a:ext>
              </a:extLst>
            </p:cNvPr>
            <p:cNvSpPr txBox="1"/>
            <p:nvPr/>
          </p:nvSpPr>
          <p:spPr>
            <a:xfrm>
              <a:off x="8483989" y="2123188"/>
              <a:ext cx="304932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MiSans Heavy"/>
                  <a:ea typeface="MiSans Heavy"/>
                </a:rPr>
                <a:t>请在这里输入标题</a:t>
              </a:r>
            </a:p>
          </p:txBody>
        </p:sp>
        <p:sp>
          <p:nvSpPr>
            <p:cNvPr id="30" name="文本占位符 2">
              <a:extLst>
                <a:ext uri="{FF2B5EF4-FFF2-40B4-BE49-F238E27FC236}">
                  <a16:creationId xmlns:a16="http://schemas.microsoft.com/office/drawing/2014/main" id="{78EF99E7-5B65-B758-2BB6-C6E6D769B3EA}"/>
                </a:ext>
              </a:extLst>
            </p:cNvPr>
            <p:cNvSpPr txBox="1">
              <a:spLocks/>
            </p:cNvSpPr>
            <p:nvPr/>
          </p:nvSpPr>
          <p:spPr>
            <a:xfrm>
              <a:off x="8495711" y="2604821"/>
              <a:ext cx="2674072" cy="44072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</a:rPr>
                <a:t>请在此处键入你想要的内容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8022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5A0C74D-DDE8-5466-5BC8-409B05059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请在此处输入标题</a:t>
            </a:r>
          </a:p>
        </p:txBody>
      </p:sp>
      <p:graphicFrame>
        <p:nvGraphicFramePr>
          <p:cNvPr id="10" name="内容占位符 9">
            <a:extLst>
              <a:ext uri="{FF2B5EF4-FFF2-40B4-BE49-F238E27FC236}">
                <a16:creationId xmlns:a16="http://schemas.microsoft.com/office/drawing/2014/main" id="{AD302F7B-84E6-08A4-CA16-DACE0611BB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3380592"/>
              </p:ext>
            </p:extLst>
          </p:nvPr>
        </p:nvGraphicFramePr>
        <p:xfrm>
          <a:off x="660400" y="1412875"/>
          <a:ext cx="10858500" cy="4816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C6E3A5C0-4FAD-7C3D-3784-D48C6715436F}"/>
              </a:ext>
            </a:extLst>
          </p:cNvPr>
          <p:cNvSpPr txBox="1"/>
          <p:nvPr/>
        </p:nvSpPr>
        <p:spPr>
          <a:xfrm>
            <a:off x="3235570" y="1705951"/>
            <a:ext cx="82833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/>
              <a:t>请在这里输入正文，阐述与主标题或者关键字词标题相关的具体内容，字数可根据需求进行删减或者添加，同时注意调整文本框的大小及设置文字行间距</a:t>
            </a:r>
          </a:p>
        </p:txBody>
      </p:sp>
    </p:spTree>
    <p:extLst>
      <p:ext uri="{BB962C8B-B14F-4D97-AF65-F5344CB8AC3E}">
        <p14:creationId xmlns:p14="http://schemas.microsoft.com/office/powerpoint/2010/main" val="21830616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office 主题  51PPT模板网">
  <a:themeElements>
    <a:clrScheme name="绿色主题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7CBF33"/>
      </a:accent1>
      <a:accent2>
        <a:srgbClr val="2F9961"/>
      </a:accent2>
      <a:accent3>
        <a:srgbClr val="FFC000"/>
      </a:accent3>
      <a:accent4>
        <a:srgbClr val="F6910A"/>
      </a:accent4>
      <a:accent5>
        <a:srgbClr val="D7EDC1"/>
      </a:accent5>
      <a:accent6>
        <a:srgbClr val="DBFDEE"/>
      </a:accent6>
      <a:hlink>
        <a:srgbClr val="F84D4D"/>
      </a:hlink>
      <a:folHlink>
        <a:srgbClr val="979797"/>
      </a:folHlink>
    </a:clrScheme>
    <a:fontScheme name="绿色主题字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PresentationDefault</Template>
  <TotalTime>885</TotalTime>
  <Words>1273</Words>
  <Application>Microsoft Office PowerPoint</Application>
  <PresentationFormat>宽屏</PresentationFormat>
  <Paragraphs>138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MiSans ExtraLight</vt:lpstr>
      <vt:lpstr>MiSans Heavy</vt:lpstr>
      <vt:lpstr>MiSans Normal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office 主题  51PPT模板网</vt:lpstr>
      <vt:lpstr>绿色环保主题PPT模板</vt:lpstr>
      <vt:lpstr>PowerPoint 演示文稿</vt:lpstr>
      <vt:lpstr>请在此处输入标题</vt:lpstr>
      <vt:lpstr>请在此处输入标题</vt:lpstr>
      <vt:lpstr>PowerPoint 演示文稿</vt:lpstr>
      <vt:lpstr>请在此处输入标题</vt:lpstr>
      <vt:lpstr>请在此处输入标题</vt:lpstr>
      <vt:lpstr>请在此处输入标题</vt:lpstr>
      <vt:lpstr>请在此处输入标题</vt:lpstr>
      <vt:lpstr>请在此处输入标题</vt:lpstr>
      <vt:lpstr>请在此处输入标题</vt:lpstr>
      <vt:lpstr>PowerPoint 演示文稿</vt:lpstr>
      <vt:lpstr>请在此处输入标题</vt:lpstr>
      <vt:lpstr>请在此处输入标题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极简绿色环保主题ppt模板</dc:title>
  <dc:creator>Candy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25</cp:revision>
  <dcterms:created xsi:type="dcterms:W3CDTF">2021-10-26T10:37:55Z</dcterms:created>
  <dcterms:modified xsi:type="dcterms:W3CDTF">2023-08-24T05:16:00Z</dcterms:modified>
</cp:coreProperties>
</file>